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notesMasterIdLst>
    <p:notesMasterId r:id="rId11"/>
  </p:notesMasterIdLst>
  <p:sldIdLst>
    <p:sldId id="265" r:id="rId2"/>
    <p:sldId id="296" r:id="rId3"/>
    <p:sldId id="284" r:id="rId4"/>
    <p:sldId id="293" r:id="rId5"/>
    <p:sldId id="294" r:id="rId6"/>
    <p:sldId id="295" r:id="rId7"/>
    <p:sldId id="289" r:id="rId8"/>
    <p:sldId id="286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96"/>
            <p14:sldId id="284"/>
            <p14:sldId id="293"/>
            <p14:sldId id="294"/>
            <p14:sldId id="295"/>
            <p14:sldId id="289"/>
            <p14:sldId id="286"/>
          </p14:sldIdLst>
        </p14:section>
        <p14:section name="Oddíl bez názvu" id="{B10FDB52-C3FF-4C6C-B04B-07CFEB260890}">
          <p14:sldIdLst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87535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    je Mgr. Jindřiška Žaloudková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          s různými životními podmínkami na planetě Zemi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 custLinFactNeighborX="-793" custLinFactNeighborY="-9442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6191182C-9412-49F3-9168-B61F2EF150B0}" type="presOf" srcId="{D7ED2546-940C-4D1C-A1AE-62AE02AEA655}" destId="{8C38896C-7787-4D43-8FD6-A65E98D9E892}" srcOrd="0" destOrd="0" presId="urn:microsoft.com/office/officeart/2005/8/layout/vList2"/>
    <dgm:cxn modelId="{F9327D09-5746-48E7-A004-790792215C27}" type="presOf" srcId="{0C71EF82-B613-4128-88A6-03C003346123}" destId="{09C6E0FD-0FFA-4307-944D-B6DCC970755E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DC806ED1-9CB3-4B7B-B179-9689FA5451C4}" type="presOf" srcId="{BA50BEE5-05EB-4BB4-B7B7-BBD8D6EE29E1}" destId="{886AC8BF-2016-46D1-9D8A-EA5D17863D22}" srcOrd="0" destOrd="0" presId="urn:microsoft.com/office/officeart/2005/8/layout/vList2"/>
    <dgm:cxn modelId="{781D8B90-21FF-419B-9D08-C3B494EA5363}" type="presParOf" srcId="{8C38896C-7787-4D43-8FD6-A65E98D9E892}" destId="{886AC8BF-2016-46D1-9D8A-EA5D17863D22}" srcOrd="0" destOrd="0" presId="urn:microsoft.com/office/officeart/2005/8/layout/vList2"/>
    <dgm:cxn modelId="{B24BEAC6-E7C1-41FC-8D0E-D4E40DD25817}" type="presParOf" srcId="{8C38896C-7787-4D43-8FD6-A65E98D9E892}" destId="{4917F3C3-5E00-4C64-9C5A-BF9CB60DFCF1}" srcOrd="1" destOrd="0" presId="urn:microsoft.com/office/officeart/2005/8/layout/vList2"/>
    <dgm:cxn modelId="{4ED9CAB8-4F32-40A0-A8C0-7A0580AF62DF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D7B9C0-7957-47C0-9613-9626D084995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BF6688AD-700C-40EA-ADD6-6B015FD07096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Hory</a:t>
          </a:r>
        </a:p>
      </dgm:t>
    </dgm:pt>
    <dgm:pt modelId="{AA0E65CA-4C80-45A0-8BA4-D0B59C3FCFD5}" type="parTrans" cxnId="{49626754-316F-4C46-A97E-948068689B88}">
      <dgm:prSet/>
      <dgm:spPr/>
      <dgm:t>
        <a:bodyPr/>
        <a:lstStyle/>
        <a:p>
          <a:endParaRPr lang="cs-CZ"/>
        </a:p>
      </dgm:t>
    </dgm:pt>
    <dgm:pt modelId="{1864C63D-7653-48BC-88B2-C4511CD4F948}" type="sibTrans" cxnId="{49626754-316F-4C46-A97E-948068689B88}">
      <dgm:prSet/>
      <dgm:spPr/>
      <dgm:t>
        <a:bodyPr/>
        <a:lstStyle/>
        <a:p>
          <a:endParaRPr lang="cs-CZ"/>
        </a:p>
      </dgm:t>
    </dgm:pt>
    <dgm:pt modelId="{A48A7247-59C5-496A-87A7-14F367EF250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Lesy</a:t>
          </a:r>
        </a:p>
      </dgm:t>
    </dgm:pt>
    <dgm:pt modelId="{403416E9-442A-4514-8441-FA7C40D9AA8B}" type="parTrans" cxnId="{959BA49F-ED54-4FCF-A7BB-18AB790CAAE4}">
      <dgm:prSet/>
      <dgm:spPr/>
      <dgm:t>
        <a:bodyPr/>
        <a:lstStyle/>
        <a:p>
          <a:endParaRPr lang="cs-CZ"/>
        </a:p>
      </dgm:t>
    </dgm:pt>
    <dgm:pt modelId="{D0CE4DD1-72D8-46AF-94C8-56B2B4F7224D}" type="sibTrans" cxnId="{959BA49F-ED54-4FCF-A7BB-18AB790CAAE4}">
      <dgm:prSet/>
      <dgm:spPr/>
      <dgm:t>
        <a:bodyPr/>
        <a:lstStyle/>
        <a:p>
          <a:endParaRPr lang="cs-CZ"/>
        </a:p>
      </dgm:t>
    </dgm:pt>
    <dgm:pt modelId="{4DA5D553-6879-4F9C-88B9-8C18F7ED6980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Nížiny</a:t>
          </a:r>
        </a:p>
      </dgm:t>
    </dgm:pt>
    <dgm:pt modelId="{E02A430D-2D21-4108-9EEB-745CD0170909}" type="parTrans" cxnId="{6F0D3194-D256-4E73-8280-D049E3636ECC}">
      <dgm:prSet/>
      <dgm:spPr/>
      <dgm:t>
        <a:bodyPr/>
        <a:lstStyle/>
        <a:p>
          <a:endParaRPr lang="cs-CZ"/>
        </a:p>
      </dgm:t>
    </dgm:pt>
    <dgm:pt modelId="{40276753-4874-44F4-B06F-9DD23C4D285C}" type="sibTrans" cxnId="{6F0D3194-D256-4E73-8280-D049E3636ECC}">
      <dgm:prSet/>
      <dgm:spPr/>
      <dgm:t>
        <a:bodyPr/>
        <a:lstStyle/>
        <a:p>
          <a:endParaRPr lang="cs-CZ"/>
        </a:p>
      </dgm:t>
    </dgm:pt>
    <dgm:pt modelId="{B434B419-E2A6-4C66-8D58-309018FB48EB}" type="pres">
      <dgm:prSet presAssocID="{02D7B9C0-7957-47C0-9613-9626D0849954}" presName="Name0" presStyleCnt="0">
        <dgm:presLayoutVars>
          <dgm:dir/>
          <dgm:resizeHandles val="exact"/>
        </dgm:presLayoutVars>
      </dgm:prSet>
      <dgm:spPr/>
    </dgm:pt>
    <dgm:pt modelId="{A800EB0C-A179-4C07-A14D-278D1275E4E4}" type="pres">
      <dgm:prSet presAssocID="{02D7B9C0-7957-47C0-9613-9626D0849954}" presName="bkgdShp" presStyleLbl="alignAccFollowNode1" presStyleIdx="0" presStyleCnt="1" custScaleY="103973" custLinFactNeighborX="2542" custLinFactNeighborY="1652"/>
      <dgm:spPr/>
    </dgm:pt>
    <dgm:pt modelId="{502F98A4-9E70-4B5C-976B-CC0D34C9393F}" type="pres">
      <dgm:prSet presAssocID="{02D7B9C0-7957-47C0-9613-9626D0849954}" presName="linComp" presStyleCnt="0"/>
      <dgm:spPr/>
    </dgm:pt>
    <dgm:pt modelId="{6FAE22C2-0EA9-4D88-826A-99D2A91046F2}" type="pres">
      <dgm:prSet presAssocID="{BF6688AD-700C-40EA-ADD6-6B015FD07096}" presName="compNode" presStyleCnt="0"/>
      <dgm:spPr/>
    </dgm:pt>
    <dgm:pt modelId="{264670BD-EB70-4CCE-87E9-DB7F16FF3EE5}" type="pres">
      <dgm:prSet presAssocID="{BF6688AD-700C-40EA-ADD6-6B015FD07096}" presName="node" presStyleLbl="node1" presStyleIdx="0" presStyleCnt="3" custScaleX="118128" custScaleY="64928" custLinFactNeighborX="-1834" custLinFactNeighborY="-35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B848BB-0905-4B4C-98A5-94BA0B3B0208}" type="pres">
      <dgm:prSet presAssocID="{BF6688AD-700C-40EA-ADD6-6B015FD07096}" presName="invisiNode" presStyleLbl="node1" presStyleIdx="0" presStyleCnt="3"/>
      <dgm:spPr/>
    </dgm:pt>
    <dgm:pt modelId="{8F20D7F7-0348-4FDC-9F8C-FF256762F629}" type="pres">
      <dgm:prSet presAssocID="{BF6688AD-700C-40EA-ADD6-6B015FD07096}" presName="imagNode" presStyleLbl="fgImgPlace1" presStyleIdx="0" presStyleCnt="3" custScaleX="118128" custScaleY="144284" custLinFactNeighborX="-5209" custLinFactNeighborY="134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DCA3EB3A-5C43-495F-BABA-ADE8AF5D536E}" type="pres">
      <dgm:prSet presAssocID="{1864C63D-7653-48BC-88B2-C4511CD4F94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C0CA69C-D22F-41AC-A992-2FAD3B534694}" type="pres">
      <dgm:prSet presAssocID="{A48A7247-59C5-496A-87A7-14F367EF250B}" presName="compNode" presStyleCnt="0"/>
      <dgm:spPr/>
    </dgm:pt>
    <dgm:pt modelId="{F46842CD-CF9C-42C4-B88A-56699F0C8DA5}" type="pres">
      <dgm:prSet presAssocID="{A48A7247-59C5-496A-87A7-14F367EF250B}" presName="node" presStyleLbl="node1" presStyleIdx="1" presStyleCnt="3" custScaleX="118128" custScaleY="64928" custLinFactNeighborX="4639" custLinFactNeighborY="-35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40FC4D-7295-4ABB-B17D-DEB44B42B6C7}" type="pres">
      <dgm:prSet presAssocID="{A48A7247-59C5-496A-87A7-14F367EF250B}" presName="invisiNode" presStyleLbl="node1" presStyleIdx="1" presStyleCnt="3"/>
      <dgm:spPr/>
    </dgm:pt>
    <dgm:pt modelId="{DAF3AC59-D963-456A-ABC9-7B7D3FC3FC1D}" type="pres">
      <dgm:prSet presAssocID="{A48A7247-59C5-496A-87A7-14F367EF250B}" presName="imagNode" presStyleLbl="fgImgPlace1" presStyleIdx="1" presStyleCnt="3" custScaleX="118128" custScaleY="144284" custLinFactNeighborX="5057" custLinFactNeighborY="1341"/>
      <dgm:spPr/>
    </dgm:pt>
    <dgm:pt modelId="{EF5709FD-E7DD-443C-B6CD-737473C41EED}" type="pres">
      <dgm:prSet presAssocID="{D0CE4DD1-72D8-46AF-94C8-56B2B4F7224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0C1192F-EF84-400E-9FA9-0FC2B5E705C5}" type="pres">
      <dgm:prSet presAssocID="{4DA5D553-6879-4F9C-88B9-8C18F7ED6980}" presName="compNode" presStyleCnt="0"/>
      <dgm:spPr/>
    </dgm:pt>
    <dgm:pt modelId="{96E68856-F656-4F0C-B9A7-70AFB5904982}" type="pres">
      <dgm:prSet presAssocID="{4DA5D553-6879-4F9C-88B9-8C18F7ED6980}" presName="node" presStyleLbl="node1" presStyleIdx="2" presStyleCnt="3" custScaleX="118128" custScaleY="64928" custLinFactNeighborX="11947" custLinFactNeighborY="-35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628E19-AEED-45A1-BE88-793EDC5E8BC6}" type="pres">
      <dgm:prSet presAssocID="{4DA5D553-6879-4F9C-88B9-8C18F7ED6980}" presName="invisiNode" presStyleLbl="node1" presStyleIdx="2" presStyleCnt="3"/>
      <dgm:spPr/>
    </dgm:pt>
    <dgm:pt modelId="{AF55371E-75DB-4DE4-9A34-D164B28EDAA2}" type="pres">
      <dgm:prSet presAssocID="{4DA5D553-6879-4F9C-88B9-8C18F7ED6980}" presName="imagNode" presStyleLbl="fgImgPlace1" presStyleIdx="2" presStyleCnt="3" custScaleX="118128" custScaleY="144284" custLinFactNeighborX="8572" custLinFactNeighborY="-9082"/>
      <dgm:spPr/>
    </dgm:pt>
  </dgm:ptLst>
  <dgm:cxnLst>
    <dgm:cxn modelId="{91D8C6DF-5B39-45AB-8FE3-1384C3EAACF8}" type="presOf" srcId="{BF6688AD-700C-40EA-ADD6-6B015FD07096}" destId="{264670BD-EB70-4CCE-87E9-DB7F16FF3EE5}" srcOrd="0" destOrd="0" presId="urn:microsoft.com/office/officeart/2005/8/layout/pList2"/>
    <dgm:cxn modelId="{DB3E9D17-FE28-43D5-B8DF-A4697274E429}" type="presOf" srcId="{4DA5D553-6879-4F9C-88B9-8C18F7ED6980}" destId="{96E68856-F656-4F0C-B9A7-70AFB5904982}" srcOrd="0" destOrd="0" presId="urn:microsoft.com/office/officeart/2005/8/layout/pList2"/>
    <dgm:cxn modelId="{232722CB-329A-4C7B-97F0-14B82C9094A5}" type="presOf" srcId="{A48A7247-59C5-496A-87A7-14F367EF250B}" destId="{F46842CD-CF9C-42C4-B88A-56699F0C8DA5}" srcOrd="0" destOrd="0" presId="urn:microsoft.com/office/officeart/2005/8/layout/pList2"/>
    <dgm:cxn modelId="{CD904E49-D200-4FB3-AC47-5D731F4C8C6E}" type="presOf" srcId="{D0CE4DD1-72D8-46AF-94C8-56B2B4F7224D}" destId="{EF5709FD-E7DD-443C-B6CD-737473C41EED}" srcOrd="0" destOrd="0" presId="urn:microsoft.com/office/officeart/2005/8/layout/pList2"/>
    <dgm:cxn modelId="{9D83D76E-60A5-44E2-9B99-B99955E65392}" type="presOf" srcId="{1864C63D-7653-48BC-88B2-C4511CD4F948}" destId="{DCA3EB3A-5C43-495F-BABA-ADE8AF5D536E}" srcOrd="0" destOrd="0" presId="urn:microsoft.com/office/officeart/2005/8/layout/pList2"/>
    <dgm:cxn modelId="{49626754-316F-4C46-A97E-948068689B88}" srcId="{02D7B9C0-7957-47C0-9613-9626D0849954}" destId="{BF6688AD-700C-40EA-ADD6-6B015FD07096}" srcOrd="0" destOrd="0" parTransId="{AA0E65CA-4C80-45A0-8BA4-D0B59C3FCFD5}" sibTransId="{1864C63D-7653-48BC-88B2-C4511CD4F948}"/>
    <dgm:cxn modelId="{6F0D3194-D256-4E73-8280-D049E3636ECC}" srcId="{02D7B9C0-7957-47C0-9613-9626D0849954}" destId="{4DA5D553-6879-4F9C-88B9-8C18F7ED6980}" srcOrd="2" destOrd="0" parTransId="{E02A430D-2D21-4108-9EEB-745CD0170909}" sibTransId="{40276753-4874-44F4-B06F-9DD23C4D285C}"/>
    <dgm:cxn modelId="{959BA49F-ED54-4FCF-A7BB-18AB790CAAE4}" srcId="{02D7B9C0-7957-47C0-9613-9626D0849954}" destId="{A48A7247-59C5-496A-87A7-14F367EF250B}" srcOrd="1" destOrd="0" parTransId="{403416E9-442A-4514-8441-FA7C40D9AA8B}" sibTransId="{D0CE4DD1-72D8-46AF-94C8-56B2B4F7224D}"/>
    <dgm:cxn modelId="{9EA54258-A105-42C6-8F6F-F74BA74F53EB}" type="presOf" srcId="{02D7B9C0-7957-47C0-9613-9626D0849954}" destId="{B434B419-E2A6-4C66-8D58-309018FB48EB}" srcOrd="0" destOrd="0" presId="urn:microsoft.com/office/officeart/2005/8/layout/pList2"/>
    <dgm:cxn modelId="{51B1FFDF-726D-42C6-97D5-9571999FF8CF}" type="presParOf" srcId="{B434B419-E2A6-4C66-8D58-309018FB48EB}" destId="{A800EB0C-A179-4C07-A14D-278D1275E4E4}" srcOrd="0" destOrd="0" presId="urn:microsoft.com/office/officeart/2005/8/layout/pList2"/>
    <dgm:cxn modelId="{E6773B9C-316B-489C-A9A8-A7A797FC0C41}" type="presParOf" srcId="{B434B419-E2A6-4C66-8D58-309018FB48EB}" destId="{502F98A4-9E70-4B5C-976B-CC0D34C9393F}" srcOrd="1" destOrd="0" presId="urn:microsoft.com/office/officeart/2005/8/layout/pList2"/>
    <dgm:cxn modelId="{3EA7DB7C-424B-4F22-96D0-914B810D44F2}" type="presParOf" srcId="{502F98A4-9E70-4B5C-976B-CC0D34C9393F}" destId="{6FAE22C2-0EA9-4D88-826A-99D2A91046F2}" srcOrd="0" destOrd="0" presId="urn:microsoft.com/office/officeart/2005/8/layout/pList2"/>
    <dgm:cxn modelId="{534216EC-A204-47CB-A18D-9C9A9F492383}" type="presParOf" srcId="{6FAE22C2-0EA9-4D88-826A-99D2A91046F2}" destId="{264670BD-EB70-4CCE-87E9-DB7F16FF3EE5}" srcOrd="0" destOrd="0" presId="urn:microsoft.com/office/officeart/2005/8/layout/pList2"/>
    <dgm:cxn modelId="{638FF184-4E64-41BA-AE8F-13148A4CB53D}" type="presParOf" srcId="{6FAE22C2-0EA9-4D88-826A-99D2A91046F2}" destId="{F1B848BB-0905-4B4C-98A5-94BA0B3B0208}" srcOrd="1" destOrd="0" presId="urn:microsoft.com/office/officeart/2005/8/layout/pList2"/>
    <dgm:cxn modelId="{E4B16308-401D-4035-AAEE-58C9ABF36E5B}" type="presParOf" srcId="{6FAE22C2-0EA9-4D88-826A-99D2A91046F2}" destId="{8F20D7F7-0348-4FDC-9F8C-FF256762F629}" srcOrd="2" destOrd="0" presId="urn:microsoft.com/office/officeart/2005/8/layout/pList2"/>
    <dgm:cxn modelId="{2DC23EA5-232E-4B6B-B840-663A7287476D}" type="presParOf" srcId="{502F98A4-9E70-4B5C-976B-CC0D34C9393F}" destId="{DCA3EB3A-5C43-495F-BABA-ADE8AF5D536E}" srcOrd="1" destOrd="0" presId="urn:microsoft.com/office/officeart/2005/8/layout/pList2"/>
    <dgm:cxn modelId="{3334DE54-FE86-446D-8DCA-AD038B37FA01}" type="presParOf" srcId="{502F98A4-9E70-4B5C-976B-CC0D34C9393F}" destId="{1C0CA69C-D22F-41AC-A992-2FAD3B534694}" srcOrd="2" destOrd="0" presId="urn:microsoft.com/office/officeart/2005/8/layout/pList2"/>
    <dgm:cxn modelId="{23FB5032-5387-4510-B8E4-E40EE0C87494}" type="presParOf" srcId="{1C0CA69C-D22F-41AC-A992-2FAD3B534694}" destId="{F46842CD-CF9C-42C4-B88A-56699F0C8DA5}" srcOrd="0" destOrd="0" presId="urn:microsoft.com/office/officeart/2005/8/layout/pList2"/>
    <dgm:cxn modelId="{8AD331BC-0FC5-4D5D-9284-1DD11008C48A}" type="presParOf" srcId="{1C0CA69C-D22F-41AC-A992-2FAD3B534694}" destId="{F740FC4D-7295-4ABB-B17D-DEB44B42B6C7}" srcOrd="1" destOrd="0" presId="urn:microsoft.com/office/officeart/2005/8/layout/pList2"/>
    <dgm:cxn modelId="{A6C50F73-49D9-4537-80E9-BA03BD7425EF}" type="presParOf" srcId="{1C0CA69C-D22F-41AC-A992-2FAD3B534694}" destId="{DAF3AC59-D963-456A-ABC9-7B7D3FC3FC1D}" srcOrd="2" destOrd="0" presId="urn:microsoft.com/office/officeart/2005/8/layout/pList2"/>
    <dgm:cxn modelId="{7790255D-C57C-4BE2-9CDC-551311B1CEF0}" type="presParOf" srcId="{502F98A4-9E70-4B5C-976B-CC0D34C9393F}" destId="{EF5709FD-E7DD-443C-B6CD-737473C41EED}" srcOrd="3" destOrd="0" presId="urn:microsoft.com/office/officeart/2005/8/layout/pList2"/>
    <dgm:cxn modelId="{43368A01-754A-4CCB-80F0-C6A56B680AB8}" type="presParOf" srcId="{502F98A4-9E70-4B5C-976B-CC0D34C9393F}" destId="{60C1192F-EF84-400E-9FA9-0FC2B5E705C5}" srcOrd="4" destOrd="0" presId="urn:microsoft.com/office/officeart/2005/8/layout/pList2"/>
    <dgm:cxn modelId="{4DC72E33-A3C4-430B-AA4E-6B134BE6EAFD}" type="presParOf" srcId="{60C1192F-EF84-400E-9FA9-0FC2B5E705C5}" destId="{96E68856-F656-4F0C-B9A7-70AFB5904982}" srcOrd="0" destOrd="0" presId="urn:microsoft.com/office/officeart/2005/8/layout/pList2"/>
    <dgm:cxn modelId="{69499631-917F-41E1-981B-82E5CE53F6CF}" type="presParOf" srcId="{60C1192F-EF84-400E-9FA9-0FC2B5E705C5}" destId="{C4628E19-AEED-45A1-BE88-793EDC5E8BC6}" srcOrd="1" destOrd="0" presId="urn:microsoft.com/office/officeart/2005/8/layout/pList2"/>
    <dgm:cxn modelId="{FA0C712B-219F-4B1B-BE45-55571143FDEE}" type="presParOf" srcId="{60C1192F-EF84-400E-9FA9-0FC2B5E705C5}" destId="{AF55371E-75DB-4DE4-9A34-D164B28EDAA2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0"/>
          <a:ext cx="6504384" cy="196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          s různými životními podmínkami na planetě Zemi</a:t>
          </a:r>
          <a:endParaRPr lang="cs-CZ" sz="28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95953" y="95953"/>
        <a:ext cx="6312478" cy="1773694"/>
      </dsp:txXfrm>
    </dsp:sp>
    <dsp:sp modelId="{09C6E0FD-0FFA-4307-944D-B6DCC970755E}">
      <dsp:nvSpPr>
        <dsp:cNvPr id="0" name=""/>
        <dsp:cNvSpPr/>
      </dsp:nvSpPr>
      <dsp:spPr>
        <a:xfrm>
          <a:off x="0" y="2072320"/>
          <a:ext cx="6504384" cy="196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    je Mgr. Jindřiška Žaloudková</a:t>
          </a:r>
          <a:endParaRPr lang="cs-CZ" sz="28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95953" y="2168273"/>
        <a:ext cx="6312478" cy="17736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7126-5D8B-47DA-A977-A40E17AAB75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93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7126-5D8B-47DA-A977-A40E17AAB75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672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livingstone.cz/gallery/0/0/79/big/severni_pol3.jpg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8.jpeg"/><Relationship Id="rId5" Type="http://schemas.openxmlformats.org/officeDocument/2006/relationships/diagramQuickStyle" Target="../diagrams/quickStyle2.xml"/><Relationship Id="rId10" Type="http://schemas.openxmlformats.org/officeDocument/2006/relationships/hyperlink" Target="//upload.wikimedia.org/wikipedia/commons/f/ff/Zahorska_lowland_01.jpg" TargetMode="External"/><Relationship Id="rId4" Type="http://schemas.openxmlformats.org/officeDocument/2006/relationships/diagramLayout" Target="../diagrams/layout2.xml"/><Relationship Id="rId9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894671"/>
              </p:ext>
            </p:extLst>
          </p:nvPr>
        </p:nvGraphicFramePr>
        <p:xfrm>
          <a:off x="611560" y="2420888"/>
          <a:ext cx="7704856" cy="305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Základní škola a Mateřská škola generála Pattona, příspěvková organizace</a:t>
                      </a:r>
                      <a:endParaRPr lang="cs-CZ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VY_32_Inovace_3C_18</a:t>
                      </a:r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03430388"/>
              </p:ext>
            </p:extLst>
          </p:nvPr>
        </p:nvGraphicFramePr>
        <p:xfrm>
          <a:off x="1524000" y="1397000"/>
          <a:ext cx="650438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2957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dirty="0" smtClean="0"/>
              <a:t>Životní podmínky rostlin a živočichů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Na naší planetě jsou na různých místech různé životní podmínky</a:t>
            </a:r>
          </a:p>
          <a:p>
            <a:r>
              <a:rPr lang="cs-CZ" dirty="0" smtClean="0"/>
              <a:t>Rostliny a živočichové se těmto podmínkám přizpůsobují</a:t>
            </a:r>
          </a:p>
          <a:p>
            <a:r>
              <a:rPr lang="cs-CZ" dirty="0" smtClean="0"/>
              <a:t>Je nutné tyto životní podmínky chránit tak, aby se zachovaly pro budoucí generace</a:t>
            </a:r>
          </a:p>
        </p:txBody>
      </p:sp>
    </p:spTree>
    <p:extLst>
      <p:ext uri="{BB962C8B-B14F-4D97-AF65-F5344CB8AC3E}">
        <p14:creationId xmlns:p14="http://schemas.microsoft.com/office/powerpoint/2010/main" val="3713969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/>
              <a:t>P</a:t>
            </a:r>
            <a:r>
              <a:rPr lang="cs-CZ" sz="3200" dirty="0" smtClean="0"/>
              <a:t>oušť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3284984"/>
            <a:ext cx="3346564" cy="264807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Charakterizuje ji suché a horké prostředí. </a:t>
            </a:r>
          </a:p>
          <a:p>
            <a:endParaRPr lang="cs-CZ" sz="2000" dirty="0"/>
          </a:p>
          <a:p>
            <a:r>
              <a:rPr lang="cs-CZ" sz="2000" dirty="0" smtClean="0"/>
              <a:t>Z živočichů, kteří  se zde k životu  přizpůsobili  je nejznámější velbloud, z  rostlin je to kaktus.</a:t>
            </a:r>
            <a:endParaRPr lang="cs-CZ" sz="20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8" y="1700808"/>
            <a:ext cx="4320479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614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8594" y="2204864"/>
            <a:ext cx="3346564" cy="2648072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Charakterizuje ji trvale zamrzlá půda, pokrytá ledem a sněhem.</a:t>
            </a:r>
          </a:p>
          <a:p>
            <a:endParaRPr lang="cs-CZ" sz="2000" dirty="0" smtClean="0"/>
          </a:p>
          <a:p>
            <a:r>
              <a:rPr lang="cs-CZ" sz="2000" dirty="0" smtClean="0"/>
              <a:t>Z živočichů, kteří  se zde k životu  přizpůsobili  je nejznámější lední medvěd,  v oceánech je řada živočichů, mohou zde růst některé řasy</a:t>
            </a:r>
            <a:endParaRPr lang="cs-CZ" sz="20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krajina</a:t>
            </a:r>
            <a:endParaRPr lang="cs-CZ" dirty="0"/>
          </a:p>
        </p:txBody>
      </p:sp>
      <p:pic>
        <p:nvPicPr>
          <p:cNvPr id="2050" name="Picture 2" descr="http://www.livingstone.cz/gallery/0/0/79/thn/severni_pol3.jpg">
            <a:hlinkClick r:id="rId2" tooltip="Severní pól, Ledové moř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196752"/>
            <a:ext cx="4342979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038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8594" y="2204864"/>
            <a:ext cx="3346564" cy="2648072"/>
          </a:xfrm>
        </p:spPr>
        <p:txBody>
          <a:bodyPr>
            <a:normAutofit fontScale="85000" lnSpcReduction="10000"/>
          </a:bodyPr>
          <a:lstStyle/>
          <a:p>
            <a:r>
              <a:rPr lang="cs-CZ" sz="2000" dirty="0" smtClean="0"/>
              <a:t>Charakterizuje jej teplé a vlhké prostředí.</a:t>
            </a:r>
          </a:p>
          <a:p>
            <a:endParaRPr lang="cs-CZ" sz="2000" dirty="0" smtClean="0"/>
          </a:p>
          <a:p>
            <a:r>
              <a:rPr lang="cs-CZ" sz="2000" dirty="0" smtClean="0"/>
              <a:t>Z živočichů, kteří  se zde k životu  přizpůsobili  jsou nejznámější papoušci, plazi, různé druhy hmyzu, z rostlin především orchideje a liány</a:t>
            </a:r>
            <a:endParaRPr lang="cs-CZ" sz="20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prales</a:t>
            </a:r>
            <a:endParaRPr lang="cs-CZ" dirty="0"/>
          </a:p>
        </p:txBody>
      </p:sp>
      <p:pic>
        <p:nvPicPr>
          <p:cNvPr id="3077" name="Picture 5" descr="C:\Documents and Settings\Jind\Local Settings\Temporary Internet Files\Content.IE5\BO36U0QC\MP9004486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5822"/>
            <a:ext cx="4320480" cy="569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043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V</a:t>
            </a:r>
            <a:r>
              <a:rPr lang="cs-CZ" dirty="0" smtClean="0"/>
              <a:t> naší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I na našem území mají rostliny a živočichové různé životní podmínky</a:t>
            </a:r>
          </a:p>
          <a:p>
            <a:r>
              <a:rPr lang="cs-CZ" dirty="0" smtClean="0"/>
              <a:t>Nejsou ale tak rozdílné jako je tomu v jiných částech světa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2464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51324"/>
              </p:ext>
            </p:extLst>
          </p:nvPr>
        </p:nvGraphicFramePr>
        <p:xfrm>
          <a:off x="251520" y="404664"/>
          <a:ext cx="8496944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9" name="Picture 3" descr="C:\Documents and Settings\Jind\Local Settings\Temporary Internet Files\Content.IE5\BO36U0QC\MP900403253[1].jpg"/>
          <p:cNvPicPr>
            <a:picLocks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8664"/>
            <a:ext cx="252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Jind\Local Settings\Temporary Internet Files\Content.IE5\OWFQ9IC9\MP900401359[1].jpg"/>
          <p:cNvPicPr>
            <a:picLocks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045" y="628664"/>
            <a:ext cx="2573908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Zahorska lowland 01.jpg">
            <a:hlinkClick r:id="rId10"/>
          </p:cNvPr>
          <p:cNvPicPr>
            <a:picLocks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32045"/>
            <a:ext cx="252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3191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POUŽITÉ 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4633" y="3212976"/>
            <a:ext cx="8686800" cy="223487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1993351"/>
            <a:ext cx="806489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-Poušť.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://cs.wikipedia.org/wiki/Pou%C5%A1%C5%A5</a:t>
            </a:r>
          </a:p>
          <a:p>
            <a:endParaRPr lang="cs-CZ" b="1" dirty="0"/>
          </a:p>
          <a:p>
            <a:r>
              <a:rPr lang="cs-CZ" b="1" dirty="0" smtClean="0"/>
              <a:t>-Polární krajina.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  http</a:t>
            </a:r>
            <a:r>
              <a:rPr lang="cs-CZ" b="1" dirty="0"/>
              <a:t>://www.livingstone.cz/prakticke-informace/informace-o-zemich/polar/severni-pol/</a:t>
            </a:r>
          </a:p>
          <a:p>
            <a:endParaRPr lang="cs-CZ" b="1" dirty="0"/>
          </a:p>
          <a:p>
            <a:r>
              <a:rPr lang="cs-CZ" b="1" dirty="0" smtClean="0"/>
              <a:t>-Nížina. </a:t>
            </a:r>
            <a:r>
              <a:rPr lang="it-IT" b="1" dirty="0"/>
              <a:t>In: [online]. [cit. 2013-04-07]. Dostupné z</a:t>
            </a:r>
            <a:r>
              <a:rPr lang="it-IT" b="1" dirty="0" smtClean="0"/>
              <a:t>:</a:t>
            </a:r>
            <a:r>
              <a:rPr lang="cs-CZ" b="1" dirty="0" smtClean="0"/>
              <a:t> http</a:t>
            </a:r>
            <a:r>
              <a:rPr lang="cs-CZ" b="1" dirty="0"/>
              <a:t>://cs.wikipedia.org/wiki/Soubor:Zahorska_lowland_01.jpg</a:t>
            </a:r>
          </a:p>
          <a:p>
            <a:endParaRPr lang="cs-CZ" b="1" dirty="0" smtClean="0"/>
          </a:p>
          <a:p>
            <a:r>
              <a:rPr lang="cs-CZ" b="1" dirty="0"/>
              <a:t>-Obrázky z otevřené galerie Microsoft Office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1027</TotalTime>
  <Words>290</Words>
  <Application>Microsoft Office PowerPoint</Application>
  <PresentationFormat>Předvádění na obrazovce (4:3)</PresentationFormat>
  <Paragraphs>41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Prezentace aplikace PowerPoint</vt:lpstr>
      <vt:lpstr>ANOTACE</vt:lpstr>
      <vt:lpstr>Životní podmínky rostlin a živočichů</vt:lpstr>
      <vt:lpstr>Poušť</vt:lpstr>
      <vt:lpstr>Polární krajina</vt:lpstr>
      <vt:lpstr>Tropický prales</vt:lpstr>
      <vt:lpstr> V naší zemi</vt:lpstr>
      <vt:lpstr>Prezentace aplikace PowerPoint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104</cp:revision>
  <dcterms:created xsi:type="dcterms:W3CDTF">2012-10-22T13:57:03Z</dcterms:created>
  <dcterms:modified xsi:type="dcterms:W3CDTF">2013-05-18T10:59:53Z</dcterms:modified>
</cp:coreProperties>
</file>