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4" r:id="rId1"/>
  </p:sldMasterIdLst>
  <p:notesMasterIdLst>
    <p:notesMasterId r:id="rId10"/>
  </p:notesMasterIdLst>
  <p:sldIdLst>
    <p:sldId id="265" r:id="rId2"/>
    <p:sldId id="264" r:id="rId3"/>
    <p:sldId id="284" r:id="rId4"/>
    <p:sldId id="288" r:id="rId5"/>
    <p:sldId id="296" r:id="rId6"/>
    <p:sldId id="297" r:id="rId7"/>
    <p:sldId id="299" r:id="rId8"/>
    <p:sldId id="266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EA923052-C367-46CD-8A85-0D6860C72429}">
          <p14:sldIdLst>
            <p14:sldId id="265"/>
            <p14:sldId id="264"/>
            <p14:sldId id="284"/>
            <p14:sldId id="288"/>
            <p14:sldId id="296"/>
            <p14:sldId id="297"/>
            <p14:sldId id="299"/>
          </p14:sldIdLst>
        </p14:section>
        <p14:section name="Oddíl bez názvu" id="{B10FDB52-C3FF-4C6C-B04B-07CFEB260890}">
          <p14:sldIdLst>
            <p14:sldId id="266"/>
          </p14:sldIdLst>
        </p14:section>
        <p14:section name="Oddíl bez názvu" id="{28549366-B687-4680-B051-2A16DFD3557B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00" autoAdjust="0"/>
    <p:restoredTop sz="87535" autoAdjust="0"/>
  </p:normalViewPr>
  <p:slideViewPr>
    <p:cSldViewPr>
      <p:cViewPr>
        <p:scale>
          <a:sx n="60" d="100"/>
          <a:sy n="60" d="100"/>
        </p:scale>
        <p:origin x="-69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ED2546-940C-4D1C-A1AE-62AE02AEA65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0C71EF82-B613-4128-88A6-03C003346123}">
      <dgm:prSet phldrT="[Text]"/>
      <dgm:spPr/>
      <dgm:t>
        <a:bodyPr/>
        <a:lstStyle/>
        <a:p>
          <a:pPr algn="ctr"/>
          <a:r>
            <a:rPr lang="cs-CZ" dirty="0" smtClean="0">
              <a:solidFill>
                <a:schemeClr val="tx1">
                  <a:lumMod val="85000"/>
                  <a:lumOff val="15000"/>
                </a:schemeClr>
              </a:solidFill>
            </a:rPr>
            <a:t>Autorem materiálu a všech jeho částí, není-li uvedeno jinak,                                   je Mgr. Jindřiška Žaloudková</a:t>
          </a:r>
          <a:endParaRPr lang="cs-CZ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A3A4F287-5DCF-43EF-9994-897EDA2CA055}" type="parTrans" cxnId="{3308E130-E0A0-4C39-A854-0991F5EBC945}">
      <dgm:prSet/>
      <dgm:spPr/>
      <dgm:t>
        <a:bodyPr/>
        <a:lstStyle/>
        <a:p>
          <a:endParaRPr lang="cs-CZ"/>
        </a:p>
      </dgm:t>
    </dgm:pt>
    <dgm:pt modelId="{C778BC61-AFA4-448D-9B19-FE2F8E33DE10}" type="sibTrans" cxnId="{3308E130-E0A0-4C39-A854-0991F5EBC945}">
      <dgm:prSet/>
      <dgm:spPr/>
      <dgm:t>
        <a:bodyPr/>
        <a:lstStyle/>
        <a:p>
          <a:endParaRPr lang="cs-CZ"/>
        </a:p>
      </dgm:t>
    </dgm:pt>
    <dgm:pt modelId="{BA50BEE5-05EB-4BB4-B7B7-BBD8D6EE29E1}">
      <dgm:prSet phldrT="[Text]"/>
      <dgm:spPr/>
      <dgm:t>
        <a:bodyPr/>
        <a:lstStyle/>
        <a:p>
          <a:pPr algn="ctr"/>
          <a:r>
            <a:rPr lang="cs-CZ" dirty="0" smtClean="0">
              <a:solidFill>
                <a:schemeClr val="tx1">
                  <a:lumMod val="85000"/>
                  <a:lumOff val="15000"/>
                </a:schemeClr>
              </a:solidFill>
            </a:rPr>
            <a:t>Prezentace seznamuje žáky čtvrtého a pátého ročníku s termínem přírodní společenstva a jejich složkami</a:t>
          </a:r>
          <a:endParaRPr lang="cs-CZ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E139CD34-2A64-4E8C-8A4F-F5D1F4F1B656}" type="sibTrans" cxnId="{B9CB9690-BB77-469B-833D-C270EF72C484}">
      <dgm:prSet/>
      <dgm:spPr/>
      <dgm:t>
        <a:bodyPr/>
        <a:lstStyle/>
        <a:p>
          <a:endParaRPr lang="cs-CZ"/>
        </a:p>
      </dgm:t>
    </dgm:pt>
    <dgm:pt modelId="{DD8ABEFF-4A59-412C-A6DD-2B967D461304}" type="parTrans" cxnId="{B9CB9690-BB77-469B-833D-C270EF72C484}">
      <dgm:prSet/>
      <dgm:spPr/>
      <dgm:t>
        <a:bodyPr/>
        <a:lstStyle/>
        <a:p>
          <a:endParaRPr lang="cs-CZ"/>
        </a:p>
      </dgm:t>
    </dgm:pt>
    <dgm:pt modelId="{8C38896C-7787-4D43-8FD6-A65E98D9E892}" type="pres">
      <dgm:prSet presAssocID="{D7ED2546-940C-4D1C-A1AE-62AE02AEA65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86AC8BF-2016-46D1-9D8A-EA5D17863D22}" type="pres">
      <dgm:prSet presAssocID="{BA50BEE5-05EB-4BB4-B7B7-BBD8D6EE29E1}" presName="parentText" presStyleLbl="node1" presStyleIdx="0" presStyleCnt="2" custLinFactNeighborX="-793" custLinFactNeighborY="-9442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17F3C3-5E00-4C64-9C5A-BF9CB60DFCF1}" type="pres">
      <dgm:prSet presAssocID="{E139CD34-2A64-4E8C-8A4F-F5D1F4F1B656}" presName="spacer" presStyleCnt="0"/>
      <dgm:spPr/>
    </dgm:pt>
    <dgm:pt modelId="{09C6E0FD-0FFA-4307-944D-B6DCC970755E}" type="pres">
      <dgm:prSet presAssocID="{0C71EF82-B613-4128-88A6-03C003346123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308E130-E0A0-4C39-A854-0991F5EBC945}" srcId="{D7ED2546-940C-4D1C-A1AE-62AE02AEA655}" destId="{0C71EF82-B613-4128-88A6-03C003346123}" srcOrd="1" destOrd="0" parTransId="{A3A4F287-5DCF-43EF-9994-897EDA2CA055}" sibTransId="{C778BC61-AFA4-448D-9B19-FE2F8E33DE10}"/>
    <dgm:cxn modelId="{B6A23CF2-76D4-4C83-95CA-E6209E36F2E4}" type="presOf" srcId="{0C71EF82-B613-4128-88A6-03C003346123}" destId="{09C6E0FD-0FFA-4307-944D-B6DCC970755E}" srcOrd="0" destOrd="0" presId="urn:microsoft.com/office/officeart/2005/8/layout/vList2"/>
    <dgm:cxn modelId="{5BCB99B0-69F9-4FF9-A63B-15F4860BFC5C}" type="presOf" srcId="{BA50BEE5-05EB-4BB4-B7B7-BBD8D6EE29E1}" destId="{886AC8BF-2016-46D1-9D8A-EA5D17863D22}" srcOrd="0" destOrd="0" presId="urn:microsoft.com/office/officeart/2005/8/layout/vList2"/>
    <dgm:cxn modelId="{B9CB9690-BB77-469B-833D-C270EF72C484}" srcId="{D7ED2546-940C-4D1C-A1AE-62AE02AEA655}" destId="{BA50BEE5-05EB-4BB4-B7B7-BBD8D6EE29E1}" srcOrd="0" destOrd="0" parTransId="{DD8ABEFF-4A59-412C-A6DD-2B967D461304}" sibTransId="{E139CD34-2A64-4E8C-8A4F-F5D1F4F1B656}"/>
    <dgm:cxn modelId="{EBE7C790-ADE3-4AEF-9150-3FF1001F475B}" type="presOf" srcId="{D7ED2546-940C-4D1C-A1AE-62AE02AEA655}" destId="{8C38896C-7787-4D43-8FD6-A65E98D9E892}" srcOrd="0" destOrd="0" presId="urn:microsoft.com/office/officeart/2005/8/layout/vList2"/>
    <dgm:cxn modelId="{5D53337C-F5A9-4037-9C17-86260723D45C}" type="presParOf" srcId="{8C38896C-7787-4D43-8FD6-A65E98D9E892}" destId="{886AC8BF-2016-46D1-9D8A-EA5D17863D22}" srcOrd="0" destOrd="0" presId="urn:microsoft.com/office/officeart/2005/8/layout/vList2"/>
    <dgm:cxn modelId="{B765AC11-2C05-4394-8B01-111CD0F8AD93}" type="presParOf" srcId="{8C38896C-7787-4D43-8FD6-A65E98D9E892}" destId="{4917F3C3-5E00-4C64-9C5A-BF9CB60DFCF1}" srcOrd="1" destOrd="0" presId="urn:microsoft.com/office/officeart/2005/8/layout/vList2"/>
    <dgm:cxn modelId="{E89FB9B2-154C-4257-A020-ADF5DA6A7C4A}" type="presParOf" srcId="{8C38896C-7787-4D43-8FD6-A65E98D9E892}" destId="{09C6E0FD-0FFA-4307-944D-B6DCC970755E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206E617-66E7-4EFF-AB54-8F17D3B24B95}" type="doc">
      <dgm:prSet loTypeId="urn:microsoft.com/office/officeart/2008/layout/PictureLineup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5FD0AE4-B251-41CB-80C6-5551526CA2CD}">
      <dgm:prSet phldrT="[Text]"/>
      <dgm:spPr/>
      <dgm:t>
        <a:bodyPr/>
        <a:lstStyle/>
        <a:p>
          <a:r>
            <a:rPr lang="cs-CZ" dirty="0" smtClean="0"/>
            <a:t>les</a:t>
          </a:r>
          <a:endParaRPr lang="cs-CZ" dirty="0"/>
        </a:p>
      </dgm:t>
    </dgm:pt>
    <dgm:pt modelId="{77169C98-65D0-4C5C-B7F5-A73533E36B4B}" type="parTrans" cxnId="{6F657691-2B85-4DC6-80E7-41C9DA894592}">
      <dgm:prSet/>
      <dgm:spPr/>
      <dgm:t>
        <a:bodyPr/>
        <a:lstStyle/>
        <a:p>
          <a:endParaRPr lang="cs-CZ"/>
        </a:p>
      </dgm:t>
    </dgm:pt>
    <dgm:pt modelId="{CE4669DD-CD90-4820-B089-E7ABDA5D0601}" type="sibTrans" cxnId="{6F657691-2B85-4DC6-80E7-41C9DA894592}">
      <dgm:prSet/>
      <dgm:spPr/>
      <dgm:t>
        <a:bodyPr/>
        <a:lstStyle/>
        <a:p>
          <a:endParaRPr lang="cs-CZ"/>
        </a:p>
      </dgm:t>
    </dgm:pt>
    <dgm:pt modelId="{B8F832D2-76AD-4CA5-820D-94D277C32DBD}">
      <dgm:prSet phldrT="[Text]"/>
      <dgm:spPr/>
      <dgm:t>
        <a:bodyPr/>
        <a:lstStyle/>
        <a:p>
          <a:r>
            <a:rPr lang="cs-CZ" dirty="0" smtClean="0"/>
            <a:t>rybník</a:t>
          </a:r>
          <a:endParaRPr lang="cs-CZ" dirty="0"/>
        </a:p>
      </dgm:t>
    </dgm:pt>
    <dgm:pt modelId="{76BC5842-C7FE-465B-BA18-0C7091209681}" type="parTrans" cxnId="{3C22A7A0-B4F6-4AF7-A7FF-D1A620038D7F}">
      <dgm:prSet/>
      <dgm:spPr/>
      <dgm:t>
        <a:bodyPr/>
        <a:lstStyle/>
        <a:p>
          <a:endParaRPr lang="cs-CZ"/>
        </a:p>
      </dgm:t>
    </dgm:pt>
    <dgm:pt modelId="{994C597A-BFD7-4AA3-85E1-5EF2263C590E}" type="sibTrans" cxnId="{3C22A7A0-B4F6-4AF7-A7FF-D1A620038D7F}">
      <dgm:prSet/>
      <dgm:spPr/>
      <dgm:t>
        <a:bodyPr/>
        <a:lstStyle/>
        <a:p>
          <a:endParaRPr lang="cs-CZ"/>
        </a:p>
      </dgm:t>
    </dgm:pt>
    <dgm:pt modelId="{44562352-D0B6-4185-BABE-E71548A59008}">
      <dgm:prSet phldrT="[Text]"/>
      <dgm:spPr/>
      <dgm:t>
        <a:bodyPr/>
        <a:lstStyle/>
        <a:p>
          <a:r>
            <a:rPr lang="cs-CZ" dirty="0" smtClean="0"/>
            <a:t>louka</a:t>
          </a:r>
          <a:endParaRPr lang="cs-CZ" dirty="0"/>
        </a:p>
      </dgm:t>
    </dgm:pt>
    <dgm:pt modelId="{449CF7DD-59ED-4270-A0B7-C6A7DBF6F14D}" type="parTrans" cxnId="{DA1EEA3D-81A7-485D-A5FA-A92800740555}">
      <dgm:prSet/>
      <dgm:spPr/>
      <dgm:t>
        <a:bodyPr/>
        <a:lstStyle/>
        <a:p>
          <a:endParaRPr lang="cs-CZ"/>
        </a:p>
      </dgm:t>
    </dgm:pt>
    <dgm:pt modelId="{665B5455-8E6B-452A-A587-73711C90EFBD}" type="sibTrans" cxnId="{DA1EEA3D-81A7-485D-A5FA-A92800740555}">
      <dgm:prSet/>
      <dgm:spPr/>
      <dgm:t>
        <a:bodyPr/>
        <a:lstStyle/>
        <a:p>
          <a:endParaRPr lang="cs-CZ"/>
        </a:p>
      </dgm:t>
    </dgm:pt>
    <dgm:pt modelId="{BF12CBC0-4C01-4811-B12C-FAC6601B4DFD}" type="pres">
      <dgm:prSet presAssocID="{2206E617-66E7-4EFF-AB54-8F17D3B24B95}" presName="Name0" presStyleCnt="0">
        <dgm:presLayoutVars>
          <dgm:chMax/>
          <dgm:chPref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BE9A083-F73E-4804-843C-D5CB39DB470C}" type="pres">
      <dgm:prSet presAssocID="{E5FD0AE4-B251-41CB-80C6-5551526CA2CD}" presName="composite" presStyleCnt="0"/>
      <dgm:spPr/>
    </dgm:pt>
    <dgm:pt modelId="{D9E72D08-F273-45A4-B67E-388B9004E6FC}" type="pres">
      <dgm:prSet presAssocID="{E5FD0AE4-B251-41CB-80C6-5551526CA2CD}" presName="Image" presStyleLbl="alignNode1" presStyleIdx="0" presStyleCnt="3" custScaleX="131693" custScaleY="105354" custLinFactNeighborX="-5293" custLinFactNeighborY="-227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B3F553E0-6999-4E47-AB5D-17DA7F7E4E37}" type="pres">
      <dgm:prSet presAssocID="{E5FD0AE4-B251-41CB-80C6-5551526CA2CD}" presName="Accent" presStyleLbl="parChTrans1D1" presStyleIdx="0" presStyleCnt="3"/>
      <dgm:spPr/>
    </dgm:pt>
    <dgm:pt modelId="{207FA092-4D4F-450C-92A6-8613A8F1EB94}" type="pres">
      <dgm:prSet presAssocID="{E5FD0AE4-B251-41CB-80C6-5551526CA2CD}" presName="Parent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6898DC-E321-4F98-9579-839DCEC43B25}" type="pres">
      <dgm:prSet presAssocID="{CE4669DD-CD90-4820-B089-E7ABDA5D0601}" presName="sibTrans" presStyleCnt="0"/>
      <dgm:spPr/>
    </dgm:pt>
    <dgm:pt modelId="{FB025236-76C2-4853-893E-DD40F01AF560}" type="pres">
      <dgm:prSet presAssocID="{B8F832D2-76AD-4CA5-820D-94D277C32DBD}" presName="composite" presStyleCnt="0"/>
      <dgm:spPr/>
    </dgm:pt>
    <dgm:pt modelId="{F0684AE9-0362-4A47-B4B2-CAF777F64E9B}" type="pres">
      <dgm:prSet presAssocID="{B8F832D2-76AD-4CA5-820D-94D277C32DBD}" presName="Image" presStyleLbl="alignNode1" presStyleIdx="1" presStyleCnt="3" custScaleX="131580" custScaleY="105354" custLinFactNeighborX="3461" custLinFactNeighborY="1241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70B02453-C1E1-452E-98CF-38B2C933516E}" type="pres">
      <dgm:prSet presAssocID="{B8F832D2-76AD-4CA5-820D-94D277C32DBD}" presName="Accent" presStyleLbl="parChTrans1D1" presStyleIdx="1" presStyleCnt="3"/>
      <dgm:spPr/>
    </dgm:pt>
    <dgm:pt modelId="{DF78EA7B-E03C-42FC-8B60-C3CB3564CB0A}" type="pres">
      <dgm:prSet presAssocID="{B8F832D2-76AD-4CA5-820D-94D277C32DBD}" presName="Parent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BFEF106-85C6-476B-97E3-96622F94ADF9}" type="pres">
      <dgm:prSet presAssocID="{994C597A-BFD7-4AA3-85E1-5EF2263C590E}" presName="sibTrans" presStyleCnt="0"/>
      <dgm:spPr/>
    </dgm:pt>
    <dgm:pt modelId="{B6A06EDB-ACC5-4189-9EBC-40FF9876316C}" type="pres">
      <dgm:prSet presAssocID="{44562352-D0B6-4185-BABE-E71548A59008}" presName="composite" presStyleCnt="0"/>
      <dgm:spPr/>
    </dgm:pt>
    <dgm:pt modelId="{D73062B5-EB12-4739-BF23-99C9AA9981ED}" type="pres">
      <dgm:prSet presAssocID="{44562352-D0B6-4185-BABE-E71548A59008}" presName="Image" presStyleLbl="alignNode1" presStyleIdx="2" presStyleCnt="3" custScaleX="131693" custScaleY="105354" custLinFactNeighborX="56112" custLinFactNeighborY="-3509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50F3E402-A0DD-471A-9EFE-DC3CB88A64D4}" type="pres">
      <dgm:prSet presAssocID="{44562352-D0B6-4185-BABE-E71548A59008}" presName="Accent" presStyleLbl="parChTrans1D1" presStyleIdx="2" presStyleCnt="3"/>
      <dgm:spPr/>
    </dgm:pt>
    <dgm:pt modelId="{B9DB1A6F-D452-4748-A231-2DC169840E80}" type="pres">
      <dgm:prSet presAssocID="{44562352-D0B6-4185-BABE-E71548A59008}" presName="Parent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5B305F0-7530-433E-8CCA-70E8A58F0BF9}" type="presOf" srcId="{2206E617-66E7-4EFF-AB54-8F17D3B24B95}" destId="{BF12CBC0-4C01-4811-B12C-FAC6601B4DFD}" srcOrd="0" destOrd="0" presId="urn:microsoft.com/office/officeart/2008/layout/PictureLineup"/>
    <dgm:cxn modelId="{6F657691-2B85-4DC6-80E7-41C9DA894592}" srcId="{2206E617-66E7-4EFF-AB54-8F17D3B24B95}" destId="{E5FD0AE4-B251-41CB-80C6-5551526CA2CD}" srcOrd="0" destOrd="0" parTransId="{77169C98-65D0-4C5C-B7F5-A73533E36B4B}" sibTransId="{CE4669DD-CD90-4820-B089-E7ABDA5D0601}"/>
    <dgm:cxn modelId="{DA1EEA3D-81A7-485D-A5FA-A92800740555}" srcId="{2206E617-66E7-4EFF-AB54-8F17D3B24B95}" destId="{44562352-D0B6-4185-BABE-E71548A59008}" srcOrd="2" destOrd="0" parTransId="{449CF7DD-59ED-4270-A0B7-C6A7DBF6F14D}" sibTransId="{665B5455-8E6B-452A-A587-73711C90EFBD}"/>
    <dgm:cxn modelId="{56ED3388-416D-40DA-AB92-110676CA559C}" type="presOf" srcId="{E5FD0AE4-B251-41CB-80C6-5551526CA2CD}" destId="{207FA092-4D4F-450C-92A6-8613A8F1EB94}" srcOrd="0" destOrd="0" presId="urn:microsoft.com/office/officeart/2008/layout/PictureLineup"/>
    <dgm:cxn modelId="{7D070345-F725-4219-9CDD-EF4C06E26045}" type="presOf" srcId="{44562352-D0B6-4185-BABE-E71548A59008}" destId="{B9DB1A6F-D452-4748-A231-2DC169840E80}" srcOrd="0" destOrd="0" presId="urn:microsoft.com/office/officeart/2008/layout/PictureLineup"/>
    <dgm:cxn modelId="{B6FE1F70-B2CE-40D4-8030-9D61BA934A04}" type="presOf" srcId="{B8F832D2-76AD-4CA5-820D-94D277C32DBD}" destId="{DF78EA7B-E03C-42FC-8B60-C3CB3564CB0A}" srcOrd="0" destOrd="0" presId="urn:microsoft.com/office/officeart/2008/layout/PictureLineup"/>
    <dgm:cxn modelId="{3C22A7A0-B4F6-4AF7-A7FF-D1A620038D7F}" srcId="{2206E617-66E7-4EFF-AB54-8F17D3B24B95}" destId="{B8F832D2-76AD-4CA5-820D-94D277C32DBD}" srcOrd="1" destOrd="0" parTransId="{76BC5842-C7FE-465B-BA18-0C7091209681}" sibTransId="{994C597A-BFD7-4AA3-85E1-5EF2263C590E}"/>
    <dgm:cxn modelId="{DE09D623-1B3D-42E7-85E1-08604B8392E6}" type="presParOf" srcId="{BF12CBC0-4C01-4811-B12C-FAC6601B4DFD}" destId="{5BE9A083-F73E-4804-843C-D5CB39DB470C}" srcOrd="0" destOrd="0" presId="urn:microsoft.com/office/officeart/2008/layout/PictureLineup"/>
    <dgm:cxn modelId="{6E467831-1857-438F-94E5-43D7D0F49DFA}" type="presParOf" srcId="{5BE9A083-F73E-4804-843C-D5CB39DB470C}" destId="{D9E72D08-F273-45A4-B67E-388B9004E6FC}" srcOrd="0" destOrd="0" presId="urn:microsoft.com/office/officeart/2008/layout/PictureLineup"/>
    <dgm:cxn modelId="{FAC094B1-955E-4D69-9866-7F369C5804FC}" type="presParOf" srcId="{5BE9A083-F73E-4804-843C-D5CB39DB470C}" destId="{B3F553E0-6999-4E47-AB5D-17DA7F7E4E37}" srcOrd="1" destOrd="0" presId="urn:microsoft.com/office/officeart/2008/layout/PictureLineup"/>
    <dgm:cxn modelId="{908BC8A0-9FA0-4FBF-A4AF-23D2E79313FE}" type="presParOf" srcId="{5BE9A083-F73E-4804-843C-D5CB39DB470C}" destId="{207FA092-4D4F-450C-92A6-8613A8F1EB94}" srcOrd="2" destOrd="0" presId="urn:microsoft.com/office/officeart/2008/layout/PictureLineup"/>
    <dgm:cxn modelId="{37E023D0-48CE-44CD-9369-3E42EC6B3144}" type="presParOf" srcId="{BF12CBC0-4C01-4811-B12C-FAC6601B4DFD}" destId="{3C6898DC-E321-4F98-9579-839DCEC43B25}" srcOrd="1" destOrd="0" presId="urn:microsoft.com/office/officeart/2008/layout/PictureLineup"/>
    <dgm:cxn modelId="{4CEE5096-DF89-41A2-AB32-648BEDE596F9}" type="presParOf" srcId="{BF12CBC0-4C01-4811-B12C-FAC6601B4DFD}" destId="{FB025236-76C2-4853-893E-DD40F01AF560}" srcOrd="2" destOrd="0" presId="urn:microsoft.com/office/officeart/2008/layout/PictureLineup"/>
    <dgm:cxn modelId="{6E0BABD6-5069-4BD3-A480-8E8E651AC113}" type="presParOf" srcId="{FB025236-76C2-4853-893E-DD40F01AF560}" destId="{F0684AE9-0362-4A47-B4B2-CAF777F64E9B}" srcOrd="0" destOrd="0" presId="urn:microsoft.com/office/officeart/2008/layout/PictureLineup"/>
    <dgm:cxn modelId="{E190FA9C-65EE-4C6E-9671-DEC183A72F15}" type="presParOf" srcId="{FB025236-76C2-4853-893E-DD40F01AF560}" destId="{70B02453-C1E1-452E-98CF-38B2C933516E}" srcOrd="1" destOrd="0" presId="urn:microsoft.com/office/officeart/2008/layout/PictureLineup"/>
    <dgm:cxn modelId="{4D989EEF-E54B-4DC9-A75C-924F6AB3654E}" type="presParOf" srcId="{FB025236-76C2-4853-893E-DD40F01AF560}" destId="{DF78EA7B-E03C-42FC-8B60-C3CB3564CB0A}" srcOrd="2" destOrd="0" presId="urn:microsoft.com/office/officeart/2008/layout/PictureLineup"/>
    <dgm:cxn modelId="{D2A5151A-9936-484F-82E2-CB17C4E1A20E}" type="presParOf" srcId="{BF12CBC0-4C01-4811-B12C-FAC6601B4DFD}" destId="{EBFEF106-85C6-476B-97E3-96622F94ADF9}" srcOrd="3" destOrd="0" presId="urn:microsoft.com/office/officeart/2008/layout/PictureLineup"/>
    <dgm:cxn modelId="{BE9AC139-38FB-44AC-9852-24CC8F708B45}" type="presParOf" srcId="{BF12CBC0-4C01-4811-B12C-FAC6601B4DFD}" destId="{B6A06EDB-ACC5-4189-9EBC-40FF9876316C}" srcOrd="4" destOrd="0" presId="urn:microsoft.com/office/officeart/2008/layout/PictureLineup"/>
    <dgm:cxn modelId="{98EBCB46-3C49-4C3F-9DCF-4CBEC55D7E54}" type="presParOf" srcId="{B6A06EDB-ACC5-4189-9EBC-40FF9876316C}" destId="{D73062B5-EB12-4739-BF23-99C9AA9981ED}" srcOrd="0" destOrd="0" presId="urn:microsoft.com/office/officeart/2008/layout/PictureLineup"/>
    <dgm:cxn modelId="{4F0C9D65-4FA3-47BF-9BBE-A18C59E1ECEC}" type="presParOf" srcId="{B6A06EDB-ACC5-4189-9EBC-40FF9876316C}" destId="{50F3E402-A0DD-471A-9EFE-DC3CB88A64D4}" srcOrd="1" destOrd="0" presId="urn:microsoft.com/office/officeart/2008/layout/PictureLineup"/>
    <dgm:cxn modelId="{F0EF82EF-6352-4950-A621-C89894E5954E}" type="presParOf" srcId="{B6A06EDB-ACC5-4189-9EBC-40FF9876316C}" destId="{B9DB1A6F-D452-4748-A231-2DC169840E80}" srcOrd="2" destOrd="0" presId="urn:microsoft.com/office/officeart/2008/layout/PictureLineup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6AC8BF-2016-46D1-9D8A-EA5D17863D22}">
      <dsp:nvSpPr>
        <dsp:cNvPr id="0" name=""/>
        <dsp:cNvSpPr/>
      </dsp:nvSpPr>
      <dsp:spPr>
        <a:xfrm>
          <a:off x="0" y="0"/>
          <a:ext cx="7008440" cy="1965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Prezentace seznamuje žáky čtvrtého a pátého ročníku s termínem přírodní společenstva a jejich složkami</a:t>
          </a:r>
          <a:endParaRPr lang="cs-CZ" sz="2800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95953" y="95953"/>
        <a:ext cx="6816534" cy="1773694"/>
      </dsp:txXfrm>
    </dsp:sp>
    <dsp:sp modelId="{09C6E0FD-0FFA-4307-944D-B6DCC970755E}">
      <dsp:nvSpPr>
        <dsp:cNvPr id="0" name=""/>
        <dsp:cNvSpPr/>
      </dsp:nvSpPr>
      <dsp:spPr>
        <a:xfrm>
          <a:off x="0" y="2072320"/>
          <a:ext cx="7008440" cy="1965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Autorem materiálu a všech jeho částí, není-li uvedeno jinak,                                   je Mgr. Jindřiška Žaloudková</a:t>
          </a:r>
          <a:endParaRPr lang="cs-CZ" sz="2800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95953" y="2168273"/>
        <a:ext cx="6816534" cy="17736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Lineup">
  <dgm:title val=""/>
  <dgm:desc val=""/>
  <dgm:catLst>
    <dgm:cat type="picture" pri="19000"/>
    <dgm:cat type="pictureconvert" pri="19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  <dgm:pt modelId="40">
          <dgm:prSet phldr="1"/>
        </dgm:pt>
        <dgm:pt modelId="4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  <dgm:cxn modelId="70" srcId="0" destId="40" srcOrd="3" destOrd="0"/>
        <dgm:cxn modelId="42" srcId="30" destId="41" srcOrd="0" destOrd="0"/>
      </dgm:cxnLst>
      <dgm:bg/>
      <dgm:whole/>
    </dgm:dataModel>
  </dgm:clrData>
  <dgm:layoutNode name="Name0">
    <dgm:varLst>
      <dgm:chMax/>
      <dgm:chPref/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 val="65"/>
      <dgm:constr type="primFontSz" for="des" forName="Parent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"/>
      <dgm:constr type="w" for="ch" forName="sibTrans" refType="w" refFor="ch" refForName="composite" op="equ" fact="0.000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0.5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h" fact="0.5"/>
              <dgm:constr type="h" for="ch" forName="Image" refType="w"/>
              <dgm:constr type="l" for="ch" forName="Accent" refType="w" fact="0"/>
              <dgm:constr type="t" for="ch" forName="Accent" refType="h" fact="0"/>
              <dgm:constr type="w" for="ch" forName="Accent" refType="w" fact="0.0001"/>
              <dgm:constr type="h" for="ch" forName="Accent" refType="h"/>
              <dgm:constr type="l" for="ch" forName="Parent" refType="w" fact="0"/>
              <dgm:constr type="t" for="ch" forName="Parent" refType="h" fact="0.5"/>
              <dgm:constr type="w" for="ch" forName="Parent" refType="w"/>
            </dgm:constrLst>
          </dgm:if>
          <dgm:else name="Name6">
            <dgm:constrLst>
              <dgm:constr type="l" for="ch" forName="Image" refType="w" fact="0"/>
              <dgm:constr type="t" for="ch" forName="Image" refType="h" fact="0"/>
              <dgm:constr type="w" for="ch" forName="Image" refType="h" fact="0.5"/>
              <dgm:constr type="h" for="ch" forName="Image" refType="w"/>
              <dgm:constr type="r" for="ch" forName="Accent" refType="w"/>
              <dgm:constr type="t" for="ch" forName="Accent" refType="h" fact="0"/>
              <dgm:constr type="w" for="ch" forName="Accent" refType="w" fact="0.0001"/>
              <dgm:constr type="h" for="ch" forName="Accent" refType="h"/>
              <dgm:constr type="l" for="ch" forName="Parent" refType="w" fact="0"/>
              <dgm:constr type="t" for="ch" forName="Parent" refType="h" fact="0.5"/>
              <dgm:constr type="w" for="ch" forName="Parent" refType="w"/>
            </dgm:constrLst>
          </dgm:else>
        </dgm:choose>
        <dgm:layoutNode name="Image" styleLbl="alignNod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Accent" styleLbl="parChTrans1D1">
          <dgm:alg type="sp"/>
          <dgm:shape xmlns:r="http://schemas.openxmlformats.org/officeDocument/2006/relationships" type="line" r:blip="">
            <dgm:adjLst/>
          </dgm:shape>
          <dgm:presOf/>
        </dgm:layoutNode>
        <dgm:layoutNode name="Paren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BFFA18-69D5-4FB2-826D-71B8BCA202F7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657126-5D8B-47DA-A977-A40E17AAB7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8448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8E495-5CA6-48DA-AD12-6D50D14E083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21E0D-180D-4172-A407-171AB0F513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8E495-5CA6-48DA-AD12-6D50D14E083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21E0D-180D-4172-A407-171AB0F513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8E495-5CA6-48DA-AD12-6D50D14E083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21E0D-180D-4172-A407-171AB0F513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8E495-5CA6-48DA-AD12-6D50D14E083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21E0D-180D-4172-A407-171AB0F513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8E495-5CA6-48DA-AD12-6D50D14E083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21E0D-180D-4172-A407-171AB0F513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8E495-5CA6-48DA-AD12-6D50D14E083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21E0D-180D-4172-A407-171AB0F513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8E495-5CA6-48DA-AD12-6D50D14E083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21E0D-180D-4172-A407-171AB0F513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8E495-5CA6-48DA-AD12-6D50D14E083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21E0D-180D-4172-A407-171AB0F513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8E495-5CA6-48DA-AD12-6D50D14E083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21E0D-180D-4172-A407-171AB0F51364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8E495-5CA6-48DA-AD12-6D50D14E083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21E0D-180D-4172-A407-171AB0F513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8E495-5CA6-48DA-AD12-6D50D14E083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21E0D-180D-4172-A407-171AB0F513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7348E495-5CA6-48DA-AD12-6D50D14E083E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A0D21E0D-180D-4172-A407-171AB0F5136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5" r:id="rId1"/>
    <p:sldLayoutId id="2147484106" r:id="rId2"/>
    <p:sldLayoutId id="2147484107" r:id="rId3"/>
    <p:sldLayoutId id="2147484108" r:id="rId4"/>
    <p:sldLayoutId id="2147484109" r:id="rId5"/>
    <p:sldLayoutId id="2147484110" r:id="rId6"/>
    <p:sldLayoutId id="2147484111" r:id="rId7"/>
    <p:sldLayoutId id="2147484112" r:id="rId8"/>
    <p:sldLayoutId id="2147484113" r:id="rId9"/>
    <p:sldLayoutId id="2147484114" r:id="rId10"/>
    <p:sldLayoutId id="214748411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724025" y="18891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Vzdělávací materiál v rámci projektu EU peníze školám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26" name="Obrázek 1" descr="Popis: \\KRONOS\User Data\ladislava.kuncova\Dokumenty\Projekt - Environmentální vzdělávání 2010\Hlavička EU - barevná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025" y="457200"/>
            <a:ext cx="5762625" cy="125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9683783"/>
              </p:ext>
            </p:extLst>
          </p:nvPr>
        </p:nvGraphicFramePr>
        <p:xfrm>
          <a:off x="611560" y="2420888"/>
          <a:ext cx="7704856" cy="3057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04856"/>
              </a:tblGrid>
              <a:tr h="60425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Základní škola a Mateřská škola generála Pattona, příspěvková organizace</a:t>
                      </a:r>
                      <a:endParaRPr lang="cs-CZ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60425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r>
                        <a:rPr lang="cs-CZ" baseline="0" dirty="0" smtClean="0"/>
                        <a:t> :               Mgr. Jindřiška Žaloudková</a:t>
                      </a:r>
                      <a:endParaRPr lang="cs-CZ" dirty="0"/>
                    </a:p>
                  </a:txBody>
                  <a:tcPr/>
                </a:tc>
              </a:tr>
              <a:tr h="60425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        </a:t>
                      </a:r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VY_32_Inovace_3C_19</a:t>
                      </a:r>
                      <a:endParaRPr kumimoji="0" lang="cs-CZ" sz="1800" kern="1200" baseline="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0425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        Přírodověda</a:t>
                      </a:r>
                      <a:endParaRPr lang="cs-CZ" dirty="0"/>
                    </a:p>
                  </a:txBody>
                  <a:tcPr/>
                </a:tc>
              </a:tr>
              <a:tr h="60425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CZ.1.07/1.4.00/21.1843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056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715221709"/>
              </p:ext>
            </p:extLst>
          </p:nvPr>
        </p:nvGraphicFramePr>
        <p:xfrm>
          <a:off x="1043608" y="1412776"/>
          <a:ext cx="700844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19131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000" dirty="0" smtClean="0"/>
              <a:t>Přírodní společenstvo</a:t>
            </a:r>
            <a:endParaRPr lang="cs-CZ" sz="3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772816"/>
            <a:ext cx="8064895" cy="4051437"/>
          </a:xfrm>
        </p:spPr>
        <p:txBody>
          <a:bodyPr/>
          <a:lstStyle/>
          <a:p>
            <a:r>
              <a:rPr lang="cs-CZ" dirty="0" smtClean="0"/>
              <a:t>Přírodní společenstvo = ekosystém</a:t>
            </a:r>
          </a:p>
          <a:p>
            <a:r>
              <a:rPr lang="cs-CZ" dirty="0" smtClean="0"/>
              <a:t>Je soustava živých a neživých přírodnin na určitém území</a:t>
            </a:r>
          </a:p>
          <a:p>
            <a:r>
              <a:rPr lang="cs-CZ" dirty="0" smtClean="0"/>
              <a:t>Tyto přírodniny mají podobné nároky na životní podmínky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713969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Živé složky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807361"/>
            <a:ext cx="8064895" cy="4051437"/>
          </a:xfrm>
        </p:spPr>
        <p:txBody>
          <a:bodyPr/>
          <a:lstStyle/>
          <a:p>
            <a:r>
              <a:rPr lang="cs-CZ" dirty="0" smtClean="0"/>
              <a:t>Společenství rostlin</a:t>
            </a:r>
          </a:p>
          <a:p>
            <a:r>
              <a:rPr lang="cs-CZ" dirty="0" smtClean="0"/>
              <a:t>Společenství živočichů</a:t>
            </a:r>
          </a:p>
          <a:p>
            <a:r>
              <a:rPr lang="cs-CZ" dirty="0" smtClean="0"/>
              <a:t>Společenství hub a mikroorganismů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17892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Neživé složky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807361"/>
            <a:ext cx="8064895" cy="4051437"/>
          </a:xfrm>
        </p:spPr>
        <p:txBody>
          <a:bodyPr/>
          <a:lstStyle/>
          <a:p>
            <a:r>
              <a:rPr lang="cs-CZ" dirty="0" smtClean="0"/>
              <a:t>Půda</a:t>
            </a:r>
          </a:p>
          <a:p>
            <a:r>
              <a:rPr lang="cs-CZ" dirty="0" smtClean="0"/>
              <a:t>Voda</a:t>
            </a:r>
          </a:p>
          <a:p>
            <a:r>
              <a:rPr lang="cs-CZ" dirty="0" smtClean="0"/>
              <a:t>Vzduch</a:t>
            </a:r>
          </a:p>
          <a:p>
            <a:r>
              <a:rPr lang="cs-CZ" dirty="0" smtClean="0"/>
              <a:t>Horniny a nerosty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187208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Další podmínky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807361"/>
            <a:ext cx="8064895" cy="4051437"/>
          </a:xfrm>
        </p:spPr>
        <p:txBody>
          <a:bodyPr/>
          <a:lstStyle/>
          <a:p>
            <a:r>
              <a:rPr lang="cs-CZ" dirty="0" smtClean="0"/>
              <a:t>Teplota</a:t>
            </a:r>
          </a:p>
          <a:p>
            <a:r>
              <a:rPr lang="cs-CZ" dirty="0" smtClean="0"/>
              <a:t>Vlhkost</a:t>
            </a:r>
          </a:p>
          <a:p>
            <a:r>
              <a:rPr lang="cs-CZ" dirty="0" smtClean="0"/>
              <a:t>Světlo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896866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986941779"/>
              </p:ext>
            </p:extLst>
          </p:nvPr>
        </p:nvGraphicFramePr>
        <p:xfrm>
          <a:off x="323528" y="2564904"/>
          <a:ext cx="846043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2699792" y="1052735"/>
            <a:ext cx="356879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dirty="0" smtClean="0"/>
              <a:t>Ekosystémy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104866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POUŽITÉ  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4633" y="3212976"/>
            <a:ext cx="8686800" cy="2234878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cs-CZ" dirty="0"/>
          </a:p>
          <a:p>
            <a:pPr marL="0" lv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95536" y="2204864"/>
            <a:ext cx="89289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dirty="0"/>
              <a:t>-Obrázky z otevřené galerie Microsoft Office</a:t>
            </a:r>
          </a:p>
        </p:txBody>
      </p:sp>
    </p:spTree>
    <p:extLst>
      <p:ext uri="{BB962C8B-B14F-4D97-AF65-F5344CB8AC3E}">
        <p14:creationId xmlns:p14="http://schemas.microsoft.com/office/powerpoint/2010/main" val="2832925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TC102455596[[fn=Jaro]]</Template>
  <TotalTime>1041</TotalTime>
  <Words>115</Words>
  <Application>Microsoft Office PowerPoint</Application>
  <PresentationFormat>Předvádění na obrazovce (4:3)</PresentationFormat>
  <Paragraphs>32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Spring</vt:lpstr>
      <vt:lpstr>Prezentace aplikace PowerPoint</vt:lpstr>
      <vt:lpstr>ANOTACE</vt:lpstr>
      <vt:lpstr>Přírodní společenstvo</vt:lpstr>
      <vt:lpstr>Živé složky</vt:lpstr>
      <vt:lpstr>Neživé složky</vt:lpstr>
      <vt:lpstr>Další podmínky</vt:lpstr>
      <vt:lpstr>Prezentace aplikace PowerPoint</vt:lpstr>
      <vt:lpstr>POUŽITÉ  ZDROJE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ČAS</dc:title>
  <dc:creator>Jindra</dc:creator>
  <cp:lastModifiedBy>jitka</cp:lastModifiedBy>
  <cp:revision>107</cp:revision>
  <dcterms:created xsi:type="dcterms:W3CDTF">2012-10-22T13:57:03Z</dcterms:created>
  <dcterms:modified xsi:type="dcterms:W3CDTF">2013-05-18T11:00:28Z</dcterms:modified>
</cp:coreProperties>
</file>