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4" r:id="rId1"/>
  </p:sldMasterIdLst>
  <p:notesMasterIdLst>
    <p:notesMasterId r:id="rId13"/>
  </p:notesMasterIdLst>
  <p:sldIdLst>
    <p:sldId id="265" r:id="rId2"/>
    <p:sldId id="264" r:id="rId3"/>
    <p:sldId id="284" r:id="rId4"/>
    <p:sldId id="295" r:id="rId5"/>
    <p:sldId id="289" r:id="rId6"/>
    <p:sldId id="290" r:id="rId7"/>
    <p:sldId id="291" r:id="rId8"/>
    <p:sldId id="292" r:id="rId9"/>
    <p:sldId id="293" r:id="rId10"/>
    <p:sldId id="29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923052-C367-46CD-8A85-0D6860C72429}">
          <p14:sldIdLst>
            <p14:sldId id="265"/>
            <p14:sldId id="264"/>
            <p14:sldId id="284"/>
            <p14:sldId id="295"/>
            <p14:sldId id="289"/>
          </p14:sldIdLst>
        </p14:section>
        <p14:section name="Oddíl bez názvu" id="{B10FDB52-C3FF-4C6C-B04B-07CFEB260890}">
          <p14:sldIdLst>
            <p14:sldId id="290"/>
            <p14:sldId id="291"/>
            <p14:sldId id="292"/>
            <p14:sldId id="293"/>
            <p14:sldId id="294"/>
            <p14:sldId id="266"/>
          </p14:sldIdLst>
        </p14:section>
        <p14:section name="Oddíl bez názvu" id="{28549366-B687-4680-B051-2A16DFD3557B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8" autoAdjust="0"/>
    <p:restoredTop sz="87535" autoAdjust="0"/>
  </p:normalViewPr>
  <p:slideViewPr>
    <p:cSldViewPr>
      <p:cViewPr>
        <p:scale>
          <a:sx n="60" d="100"/>
          <a:sy n="60" d="100"/>
        </p:scale>
        <p:origin x="-74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ED2546-940C-4D1C-A1AE-62AE02AEA6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C71EF82-B613-4128-88A6-03C003346123}">
      <dgm:prSet phldrT="[Text]"/>
      <dgm:spPr/>
      <dgm:t>
        <a:bodyPr/>
        <a:lstStyle/>
        <a:p>
          <a:pPr algn="ctr"/>
          <a:r>
            <a:rPr lang="cs-CZ" dirty="0" smtClean="0">
              <a:solidFill>
                <a:schemeClr val="tx1">
                  <a:lumMod val="85000"/>
                  <a:lumOff val="15000"/>
                </a:schemeClr>
              </a:solidFill>
            </a:rPr>
            <a:t>Autorem materiálu a všech jeho částí, není-li uvedeno jinak, je Mgr. Jindřiška Žaloudková</a:t>
          </a:r>
          <a:endParaRPr lang="cs-CZ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A3A4F287-5DCF-43EF-9994-897EDA2CA055}" type="parTrans" cxnId="{3308E130-E0A0-4C39-A854-0991F5EBC945}">
      <dgm:prSet/>
      <dgm:spPr/>
      <dgm:t>
        <a:bodyPr/>
        <a:lstStyle/>
        <a:p>
          <a:endParaRPr lang="cs-CZ"/>
        </a:p>
      </dgm:t>
    </dgm:pt>
    <dgm:pt modelId="{C778BC61-AFA4-448D-9B19-FE2F8E33DE10}" type="sibTrans" cxnId="{3308E130-E0A0-4C39-A854-0991F5EBC945}">
      <dgm:prSet/>
      <dgm:spPr/>
      <dgm:t>
        <a:bodyPr/>
        <a:lstStyle/>
        <a:p>
          <a:endParaRPr lang="cs-CZ"/>
        </a:p>
      </dgm:t>
    </dgm:pt>
    <dgm:pt modelId="{BA50BEE5-05EB-4BB4-B7B7-BBD8D6EE29E1}">
      <dgm:prSet phldrT="[Text]"/>
      <dgm:spPr/>
      <dgm:t>
        <a:bodyPr/>
        <a:lstStyle/>
        <a:p>
          <a:pPr algn="ctr"/>
          <a:r>
            <a:rPr lang="cs-CZ" dirty="0" smtClean="0">
              <a:solidFill>
                <a:schemeClr val="tx1">
                  <a:lumMod val="85000"/>
                  <a:lumOff val="15000"/>
                </a:schemeClr>
              </a:solidFill>
            </a:rPr>
            <a:t>Prezentace seznamuje žáky čtvrtého a pátého ročníku se složením ekosystému les</a:t>
          </a:r>
          <a:endParaRPr lang="cs-CZ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E139CD34-2A64-4E8C-8A4F-F5D1F4F1B656}" type="sibTrans" cxnId="{B9CB9690-BB77-469B-833D-C270EF72C484}">
      <dgm:prSet/>
      <dgm:spPr/>
      <dgm:t>
        <a:bodyPr/>
        <a:lstStyle/>
        <a:p>
          <a:endParaRPr lang="cs-CZ"/>
        </a:p>
      </dgm:t>
    </dgm:pt>
    <dgm:pt modelId="{DD8ABEFF-4A59-412C-A6DD-2B967D461304}" type="parTrans" cxnId="{B9CB9690-BB77-469B-833D-C270EF72C484}">
      <dgm:prSet/>
      <dgm:spPr/>
      <dgm:t>
        <a:bodyPr/>
        <a:lstStyle/>
        <a:p>
          <a:endParaRPr lang="cs-CZ"/>
        </a:p>
      </dgm:t>
    </dgm:pt>
    <dgm:pt modelId="{8C38896C-7787-4D43-8FD6-A65E98D9E892}" type="pres">
      <dgm:prSet presAssocID="{D7ED2546-940C-4D1C-A1AE-62AE02AEA65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6AC8BF-2016-46D1-9D8A-EA5D17863D22}" type="pres">
      <dgm:prSet presAssocID="{BA50BEE5-05EB-4BB4-B7B7-BBD8D6EE29E1}" presName="parentText" presStyleLbl="node1" presStyleIdx="0" presStyleCnt="2" custLinFactNeighborX="-793" custLinFactNeighborY="-9442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17F3C3-5E00-4C64-9C5A-BF9CB60DFCF1}" type="pres">
      <dgm:prSet presAssocID="{E139CD34-2A64-4E8C-8A4F-F5D1F4F1B656}" presName="spacer" presStyleCnt="0"/>
      <dgm:spPr/>
    </dgm:pt>
    <dgm:pt modelId="{09C6E0FD-0FFA-4307-944D-B6DCC970755E}" type="pres">
      <dgm:prSet presAssocID="{0C71EF82-B613-4128-88A6-03C00334612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08E130-E0A0-4C39-A854-0991F5EBC945}" srcId="{D7ED2546-940C-4D1C-A1AE-62AE02AEA655}" destId="{0C71EF82-B613-4128-88A6-03C003346123}" srcOrd="1" destOrd="0" parTransId="{A3A4F287-5DCF-43EF-9994-897EDA2CA055}" sibTransId="{C778BC61-AFA4-448D-9B19-FE2F8E33DE10}"/>
    <dgm:cxn modelId="{B6A23CF2-76D4-4C83-95CA-E6209E36F2E4}" type="presOf" srcId="{0C71EF82-B613-4128-88A6-03C003346123}" destId="{09C6E0FD-0FFA-4307-944D-B6DCC970755E}" srcOrd="0" destOrd="0" presId="urn:microsoft.com/office/officeart/2005/8/layout/vList2"/>
    <dgm:cxn modelId="{5BCB99B0-69F9-4FF9-A63B-15F4860BFC5C}" type="presOf" srcId="{BA50BEE5-05EB-4BB4-B7B7-BBD8D6EE29E1}" destId="{886AC8BF-2016-46D1-9D8A-EA5D17863D22}" srcOrd="0" destOrd="0" presId="urn:microsoft.com/office/officeart/2005/8/layout/vList2"/>
    <dgm:cxn modelId="{B9CB9690-BB77-469B-833D-C270EF72C484}" srcId="{D7ED2546-940C-4D1C-A1AE-62AE02AEA655}" destId="{BA50BEE5-05EB-4BB4-B7B7-BBD8D6EE29E1}" srcOrd="0" destOrd="0" parTransId="{DD8ABEFF-4A59-412C-A6DD-2B967D461304}" sibTransId="{E139CD34-2A64-4E8C-8A4F-F5D1F4F1B656}"/>
    <dgm:cxn modelId="{EBE7C790-ADE3-4AEF-9150-3FF1001F475B}" type="presOf" srcId="{D7ED2546-940C-4D1C-A1AE-62AE02AEA655}" destId="{8C38896C-7787-4D43-8FD6-A65E98D9E892}" srcOrd="0" destOrd="0" presId="urn:microsoft.com/office/officeart/2005/8/layout/vList2"/>
    <dgm:cxn modelId="{5D53337C-F5A9-4037-9C17-86260723D45C}" type="presParOf" srcId="{8C38896C-7787-4D43-8FD6-A65E98D9E892}" destId="{886AC8BF-2016-46D1-9D8A-EA5D17863D22}" srcOrd="0" destOrd="0" presId="urn:microsoft.com/office/officeart/2005/8/layout/vList2"/>
    <dgm:cxn modelId="{B765AC11-2C05-4394-8B01-111CD0F8AD93}" type="presParOf" srcId="{8C38896C-7787-4D43-8FD6-A65E98D9E892}" destId="{4917F3C3-5E00-4C64-9C5A-BF9CB60DFCF1}" srcOrd="1" destOrd="0" presId="urn:microsoft.com/office/officeart/2005/8/layout/vList2"/>
    <dgm:cxn modelId="{E89FB9B2-154C-4257-A020-ADF5DA6A7C4A}" type="presParOf" srcId="{8C38896C-7787-4D43-8FD6-A65E98D9E892}" destId="{09C6E0FD-0FFA-4307-944D-B6DCC970755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4C2576-A573-4BE8-AC6D-E256F6E1BEA9}" type="doc">
      <dgm:prSet loTypeId="urn:microsoft.com/office/officeart/2008/layout/PictureLineup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478DB65-C002-443C-94CF-BF84FA212416}">
      <dgm:prSet phldrT="[Text]"/>
      <dgm:spPr/>
      <dgm:t>
        <a:bodyPr/>
        <a:lstStyle/>
        <a:p>
          <a:r>
            <a:rPr lang="cs-CZ" dirty="0" smtClean="0"/>
            <a:t>listnatý</a:t>
          </a:r>
          <a:endParaRPr lang="cs-CZ" dirty="0"/>
        </a:p>
      </dgm:t>
    </dgm:pt>
    <dgm:pt modelId="{164AEDA6-3CFB-4C1A-A3F6-D9D64FEC3C9F}" type="parTrans" cxnId="{1078B60D-F9BD-4D3E-8CAC-A89B550AB425}">
      <dgm:prSet/>
      <dgm:spPr/>
      <dgm:t>
        <a:bodyPr/>
        <a:lstStyle/>
        <a:p>
          <a:endParaRPr lang="cs-CZ"/>
        </a:p>
      </dgm:t>
    </dgm:pt>
    <dgm:pt modelId="{58238D78-EA60-4454-AAD1-BB5351B1BA20}" type="sibTrans" cxnId="{1078B60D-F9BD-4D3E-8CAC-A89B550AB425}">
      <dgm:prSet/>
      <dgm:spPr/>
      <dgm:t>
        <a:bodyPr/>
        <a:lstStyle/>
        <a:p>
          <a:endParaRPr lang="cs-CZ"/>
        </a:p>
      </dgm:t>
    </dgm:pt>
    <dgm:pt modelId="{CF03C294-FE70-4A4A-8B61-3C75BAA31F05}">
      <dgm:prSet phldrT="[Text]"/>
      <dgm:spPr/>
      <dgm:t>
        <a:bodyPr/>
        <a:lstStyle/>
        <a:p>
          <a:r>
            <a:rPr lang="cs-CZ" dirty="0" smtClean="0"/>
            <a:t>jehličnatý</a:t>
          </a:r>
          <a:endParaRPr lang="cs-CZ" dirty="0"/>
        </a:p>
      </dgm:t>
    </dgm:pt>
    <dgm:pt modelId="{B7FA1615-74BD-4DED-87DC-E0CF20A18597}" type="parTrans" cxnId="{5CD86278-E3A1-430A-9358-BF443EC3BFDC}">
      <dgm:prSet/>
      <dgm:spPr/>
      <dgm:t>
        <a:bodyPr/>
        <a:lstStyle/>
        <a:p>
          <a:endParaRPr lang="cs-CZ"/>
        </a:p>
      </dgm:t>
    </dgm:pt>
    <dgm:pt modelId="{DFD44179-FFFE-49CB-BDDC-708619B9CDB9}" type="sibTrans" cxnId="{5CD86278-E3A1-430A-9358-BF443EC3BFDC}">
      <dgm:prSet/>
      <dgm:spPr/>
      <dgm:t>
        <a:bodyPr/>
        <a:lstStyle/>
        <a:p>
          <a:endParaRPr lang="cs-CZ"/>
        </a:p>
      </dgm:t>
    </dgm:pt>
    <dgm:pt modelId="{B8AFA008-9BB4-4908-B04E-60E8F276B4E9}">
      <dgm:prSet phldrT="[Text]"/>
      <dgm:spPr/>
      <dgm:t>
        <a:bodyPr/>
        <a:lstStyle/>
        <a:p>
          <a:r>
            <a:rPr lang="cs-CZ" dirty="0" smtClean="0"/>
            <a:t>smíšený</a:t>
          </a:r>
          <a:endParaRPr lang="cs-CZ" dirty="0"/>
        </a:p>
      </dgm:t>
    </dgm:pt>
    <dgm:pt modelId="{7205D90A-B77E-428E-BAC7-1DA146857C54}" type="parTrans" cxnId="{0023A0F7-D307-4A9E-81AC-09024CDCBE25}">
      <dgm:prSet/>
      <dgm:spPr/>
      <dgm:t>
        <a:bodyPr/>
        <a:lstStyle/>
        <a:p>
          <a:endParaRPr lang="cs-CZ"/>
        </a:p>
      </dgm:t>
    </dgm:pt>
    <dgm:pt modelId="{0022D75D-5939-416D-AC0B-89CCEB1310AD}" type="sibTrans" cxnId="{0023A0F7-D307-4A9E-81AC-09024CDCBE25}">
      <dgm:prSet/>
      <dgm:spPr/>
      <dgm:t>
        <a:bodyPr/>
        <a:lstStyle/>
        <a:p>
          <a:endParaRPr lang="cs-CZ"/>
        </a:p>
      </dgm:t>
    </dgm:pt>
    <dgm:pt modelId="{03EE155A-E49E-4E2C-ABFC-43A371FE5664}" type="pres">
      <dgm:prSet presAssocID="{704C2576-A573-4BE8-AC6D-E256F6E1BEA9}" presName="Name0" presStyleCnt="0">
        <dgm:presLayoutVars>
          <dgm:chMax/>
          <dgm:chPref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9C075EF-FFCD-4B58-B932-44C22973D1FD}" type="pres">
      <dgm:prSet presAssocID="{7478DB65-C002-443C-94CF-BF84FA212416}" presName="composite" presStyleCnt="0"/>
      <dgm:spPr/>
    </dgm:pt>
    <dgm:pt modelId="{4D6658D5-B4AE-42F5-B3CE-A4C7CAB8A9AB}" type="pres">
      <dgm:prSet presAssocID="{7478DB65-C002-443C-94CF-BF84FA212416}" presName="Image" presStyleLbl="alignNode1" presStyleIdx="0" presStyleCnt="3" custScaleX="124477" custScaleY="177825" custLinFactNeighborX="-8869" custLinFactNeighborY="346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570ECFC2-663E-4202-9BE1-AC51FB48F345}" type="pres">
      <dgm:prSet presAssocID="{7478DB65-C002-443C-94CF-BF84FA212416}" presName="Accent" presStyleLbl="parChTrans1D1" presStyleIdx="0" presStyleCnt="3"/>
      <dgm:spPr/>
    </dgm:pt>
    <dgm:pt modelId="{935B5AA5-4A1B-42A1-A119-8757F7ABA77A}" type="pres">
      <dgm:prSet presAssocID="{7478DB65-C002-443C-94CF-BF84FA212416}" presName="Parent" presStyleLbl="revTx" presStyleIdx="0" presStyleCnt="3" custScaleY="41701" custLinFactNeighborX="233" custLinFactNeighborY="1680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55291B-98C4-4942-B5E7-2BA432EFAEEF}" type="pres">
      <dgm:prSet presAssocID="{58238D78-EA60-4454-AAD1-BB5351B1BA20}" presName="sibTrans" presStyleCnt="0"/>
      <dgm:spPr/>
    </dgm:pt>
    <dgm:pt modelId="{1C089728-4F56-4CE3-AEF0-EE0136662CFE}" type="pres">
      <dgm:prSet presAssocID="{CF03C294-FE70-4A4A-8B61-3C75BAA31F05}" presName="composite" presStyleCnt="0"/>
      <dgm:spPr/>
    </dgm:pt>
    <dgm:pt modelId="{7B12B245-1066-4D0B-8CE5-A7231971DE9C}" type="pres">
      <dgm:prSet presAssocID="{CF03C294-FE70-4A4A-8B61-3C75BAA31F05}" presName="Image" presStyleLbl="alignNode1" presStyleIdx="1" presStyleCnt="3" custScaleX="124477" custScaleY="177825" custLinFactNeighborX="1771" custLinFactNeighborY="346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9855E849-5E90-4C82-BAA1-42FB6405E3D6}" type="pres">
      <dgm:prSet presAssocID="{CF03C294-FE70-4A4A-8B61-3C75BAA31F05}" presName="Accent" presStyleLbl="parChTrans1D1" presStyleIdx="1" presStyleCnt="3"/>
      <dgm:spPr/>
    </dgm:pt>
    <dgm:pt modelId="{5C25ACDF-CB41-4B85-A35F-564A34F78E59}" type="pres">
      <dgm:prSet presAssocID="{CF03C294-FE70-4A4A-8B61-3C75BAA31F05}" presName="Parent" presStyleLbl="revTx" presStyleIdx="1" presStyleCnt="3" custScaleY="41701" custLinFactNeighborX="3760" custLinFactNeighborY="1324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795D97-A9FE-4311-B564-F9E5ECE5445C}" type="pres">
      <dgm:prSet presAssocID="{DFD44179-FFFE-49CB-BDDC-708619B9CDB9}" presName="sibTrans" presStyleCnt="0"/>
      <dgm:spPr/>
    </dgm:pt>
    <dgm:pt modelId="{ECEB8268-9633-4977-85C2-B912A74D1795}" type="pres">
      <dgm:prSet presAssocID="{B8AFA008-9BB4-4908-B04E-60E8F276B4E9}" presName="composite" presStyleCnt="0"/>
      <dgm:spPr/>
    </dgm:pt>
    <dgm:pt modelId="{C753DCA7-35B2-49D4-95FE-B890ACB1A077}" type="pres">
      <dgm:prSet presAssocID="{B8AFA008-9BB4-4908-B04E-60E8F276B4E9}" presName="Image" presStyleLbl="alignNode1" presStyleIdx="2" presStyleCnt="3" custScaleX="124477" custScaleY="177825" custLinFactNeighborX="15969" custLinFactNeighborY="346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0E221144-74E7-43EC-9C8E-EC46F8380AAF}" type="pres">
      <dgm:prSet presAssocID="{B8AFA008-9BB4-4908-B04E-60E8F276B4E9}" presName="Accent" presStyleLbl="parChTrans1D1" presStyleIdx="2" presStyleCnt="3"/>
      <dgm:spPr/>
    </dgm:pt>
    <dgm:pt modelId="{FEE03FF6-208E-4800-AA66-93863640ED04}" type="pres">
      <dgm:prSet presAssocID="{B8AFA008-9BB4-4908-B04E-60E8F276B4E9}" presName="Parent" presStyleLbl="revTx" presStyleIdx="2" presStyleCnt="3" custScaleY="41701" custLinFactNeighborX="10844" custLinFactNeighborY="1680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78B60D-F9BD-4D3E-8CAC-A89B550AB425}" srcId="{704C2576-A573-4BE8-AC6D-E256F6E1BEA9}" destId="{7478DB65-C002-443C-94CF-BF84FA212416}" srcOrd="0" destOrd="0" parTransId="{164AEDA6-3CFB-4C1A-A3F6-D9D64FEC3C9F}" sibTransId="{58238D78-EA60-4454-AAD1-BB5351B1BA20}"/>
    <dgm:cxn modelId="{5CD86278-E3A1-430A-9358-BF443EC3BFDC}" srcId="{704C2576-A573-4BE8-AC6D-E256F6E1BEA9}" destId="{CF03C294-FE70-4A4A-8B61-3C75BAA31F05}" srcOrd="1" destOrd="0" parTransId="{B7FA1615-74BD-4DED-87DC-E0CF20A18597}" sibTransId="{DFD44179-FFFE-49CB-BDDC-708619B9CDB9}"/>
    <dgm:cxn modelId="{3A1B920D-07A1-4CA9-9946-7C9FD9B4C340}" type="presOf" srcId="{CF03C294-FE70-4A4A-8B61-3C75BAA31F05}" destId="{5C25ACDF-CB41-4B85-A35F-564A34F78E59}" srcOrd="0" destOrd="0" presId="urn:microsoft.com/office/officeart/2008/layout/PictureLineup"/>
    <dgm:cxn modelId="{29F8E346-A912-4B62-B39F-96C4E4510D20}" type="presOf" srcId="{704C2576-A573-4BE8-AC6D-E256F6E1BEA9}" destId="{03EE155A-E49E-4E2C-ABFC-43A371FE5664}" srcOrd="0" destOrd="0" presId="urn:microsoft.com/office/officeart/2008/layout/PictureLineup"/>
    <dgm:cxn modelId="{0023A0F7-D307-4A9E-81AC-09024CDCBE25}" srcId="{704C2576-A573-4BE8-AC6D-E256F6E1BEA9}" destId="{B8AFA008-9BB4-4908-B04E-60E8F276B4E9}" srcOrd="2" destOrd="0" parTransId="{7205D90A-B77E-428E-BAC7-1DA146857C54}" sibTransId="{0022D75D-5939-416D-AC0B-89CCEB1310AD}"/>
    <dgm:cxn modelId="{F372550B-F9EA-41C7-9EE8-5372DE2B6931}" type="presOf" srcId="{B8AFA008-9BB4-4908-B04E-60E8F276B4E9}" destId="{FEE03FF6-208E-4800-AA66-93863640ED04}" srcOrd="0" destOrd="0" presId="urn:microsoft.com/office/officeart/2008/layout/PictureLineup"/>
    <dgm:cxn modelId="{F0F937A2-E8C1-4BAB-B54B-20068F92BF74}" type="presOf" srcId="{7478DB65-C002-443C-94CF-BF84FA212416}" destId="{935B5AA5-4A1B-42A1-A119-8757F7ABA77A}" srcOrd="0" destOrd="0" presId="urn:microsoft.com/office/officeart/2008/layout/PictureLineup"/>
    <dgm:cxn modelId="{2B4F1406-9D40-4A23-9C88-7316DDEC5D14}" type="presParOf" srcId="{03EE155A-E49E-4E2C-ABFC-43A371FE5664}" destId="{89C075EF-FFCD-4B58-B932-44C22973D1FD}" srcOrd="0" destOrd="0" presId="urn:microsoft.com/office/officeart/2008/layout/PictureLineup"/>
    <dgm:cxn modelId="{A84772CA-CF37-4111-8511-0F049CB3A9E2}" type="presParOf" srcId="{89C075EF-FFCD-4B58-B932-44C22973D1FD}" destId="{4D6658D5-B4AE-42F5-B3CE-A4C7CAB8A9AB}" srcOrd="0" destOrd="0" presId="urn:microsoft.com/office/officeart/2008/layout/PictureLineup"/>
    <dgm:cxn modelId="{EC25BB27-5E8D-43DA-8089-EA0BDA91B65F}" type="presParOf" srcId="{89C075EF-FFCD-4B58-B932-44C22973D1FD}" destId="{570ECFC2-663E-4202-9BE1-AC51FB48F345}" srcOrd="1" destOrd="0" presId="urn:microsoft.com/office/officeart/2008/layout/PictureLineup"/>
    <dgm:cxn modelId="{BF25F618-4642-40A2-A287-8D7A8EBA5ABC}" type="presParOf" srcId="{89C075EF-FFCD-4B58-B932-44C22973D1FD}" destId="{935B5AA5-4A1B-42A1-A119-8757F7ABA77A}" srcOrd="2" destOrd="0" presId="urn:microsoft.com/office/officeart/2008/layout/PictureLineup"/>
    <dgm:cxn modelId="{CD0F07F5-6FE8-4E64-949E-F329AD2A7B93}" type="presParOf" srcId="{03EE155A-E49E-4E2C-ABFC-43A371FE5664}" destId="{3555291B-98C4-4942-B5E7-2BA432EFAEEF}" srcOrd="1" destOrd="0" presId="urn:microsoft.com/office/officeart/2008/layout/PictureLineup"/>
    <dgm:cxn modelId="{78BCAE3E-D5C0-4899-A132-7CCD87686487}" type="presParOf" srcId="{03EE155A-E49E-4E2C-ABFC-43A371FE5664}" destId="{1C089728-4F56-4CE3-AEF0-EE0136662CFE}" srcOrd="2" destOrd="0" presId="urn:microsoft.com/office/officeart/2008/layout/PictureLineup"/>
    <dgm:cxn modelId="{A294D3C0-95ED-48EA-93E9-E21D721760A6}" type="presParOf" srcId="{1C089728-4F56-4CE3-AEF0-EE0136662CFE}" destId="{7B12B245-1066-4D0B-8CE5-A7231971DE9C}" srcOrd="0" destOrd="0" presId="urn:microsoft.com/office/officeart/2008/layout/PictureLineup"/>
    <dgm:cxn modelId="{E7EC041D-4F80-45A1-94D3-53215D6F52B1}" type="presParOf" srcId="{1C089728-4F56-4CE3-AEF0-EE0136662CFE}" destId="{9855E849-5E90-4C82-BAA1-42FB6405E3D6}" srcOrd="1" destOrd="0" presId="urn:microsoft.com/office/officeart/2008/layout/PictureLineup"/>
    <dgm:cxn modelId="{95D7E42D-5239-4A2A-9B8B-3F1B09BF1000}" type="presParOf" srcId="{1C089728-4F56-4CE3-AEF0-EE0136662CFE}" destId="{5C25ACDF-CB41-4B85-A35F-564A34F78E59}" srcOrd="2" destOrd="0" presId="urn:microsoft.com/office/officeart/2008/layout/PictureLineup"/>
    <dgm:cxn modelId="{345379E1-6433-4C8A-8EA4-C828220A4806}" type="presParOf" srcId="{03EE155A-E49E-4E2C-ABFC-43A371FE5664}" destId="{84795D97-A9FE-4311-B564-F9E5ECE5445C}" srcOrd="3" destOrd="0" presId="urn:microsoft.com/office/officeart/2008/layout/PictureLineup"/>
    <dgm:cxn modelId="{92A430A2-E3B5-4351-8E82-F5AEE7973885}" type="presParOf" srcId="{03EE155A-E49E-4E2C-ABFC-43A371FE5664}" destId="{ECEB8268-9633-4977-85C2-B912A74D1795}" srcOrd="4" destOrd="0" presId="urn:microsoft.com/office/officeart/2008/layout/PictureLineup"/>
    <dgm:cxn modelId="{7E474067-DD97-4526-BF49-0C2038DB260C}" type="presParOf" srcId="{ECEB8268-9633-4977-85C2-B912A74D1795}" destId="{C753DCA7-35B2-49D4-95FE-B890ACB1A077}" srcOrd="0" destOrd="0" presId="urn:microsoft.com/office/officeart/2008/layout/PictureLineup"/>
    <dgm:cxn modelId="{D4B2B5FC-F7C5-4BA1-A639-9593FBA8E6B0}" type="presParOf" srcId="{ECEB8268-9633-4977-85C2-B912A74D1795}" destId="{0E221144-74E7-43EC-9C8E-EC46F8380AAF}" srcOrd="1" destOrd="0" presId="urn:microsoft.com/office/officeart/2008/layout/PictureLineup"/>
    <dgm:cxn modelId="{3760AE91-9CB5-4E61-9D10-57269E942FE8}" type="presParOf" srcId="{ECEB8268-9633-4977-85C2-B912A74D1795}" destId="{FEE03FF6-208E-4800-AA66-93863640ED04}" srcOrd="2" destOrd="0" presId="urn:microsoft.com/office/officeart/2008/layout/PictureLineup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280DD49-3B72-4CB5-BB11-5F658A197C24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F38AB49-E946-423D-A50F-B3A16C3F9D23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accent4">
                  <a:lumMod val="50000"/>
                </a:schemeClr>
              </a:solidFill>
            </a:rPr>
            <a:t>Vztahy organismů v lese</a:t>
          </a:r>
          <a:endParaRPr lang="cs-CZ" sz="2400" b="1" dirty="0">
            <a:solidFill>
              <a:schemeClr val="accent4">
                <a:lumMod val="50000"/>
              </a:schemeClr>
            </a:solidFill>
          </a:endParaRPr>
        </a:p>
      </dgm:t>
    </dgm:pt>
    <dgm:pt modelId="{E7A5B091-F209-4BD1-BC22-1C3B57EA6BF8}" type="parTrans" cxnId="{555231A5-B927-443E-B67E-A2419A34BA4F}">
      <dgm:prSet/>
      <dgm:spPr/>
      <dgm:t>
        <a:bodyPr/>
        <a:lstStyle/>
        <a:p>
          <a:endParaRPr lang="cs-CZ"/>
        </a:p>
      </dgm:t>
    </dgm:pt>
    <dgm:pt modelId="{F352237C-8A14-4A6A-820E-E81EBBE9C91D}" type="sibTrans" cxnId="{555231A5-B927-443E-B67E-A2419A34BA4F}">
      <dgm:prSet/>
      <dgm:spPr/>
      <dgm:t>
        <a:bodyPr/>
        <a:lstStyle/>
        <a:p>
          <a:endParaRPr lang="cs-CZ"/>
        </a:p>
      </dgm:t>
    </dgm:pt>
    <dgm:pt modelId="{BFFA283A-1E9F-4ADC-9609-8CC735867A97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konzumenti</a:t>
          </a:r>
          <a:endParaRPr lang="cs-CZ" b="1" dirty="0">
            <a:solidFill>
              <a:schemeClr val="tx1"/>
            </a:solidFill>
          </a:endParaRPr>
        </a:p>
      </dgm:t>
    </dgm:pt>
    <dgm:pt modelId="{F73BFE8D-D0FD-45B7-A115-3741FF75C4D0}" type="parTrans" cxnId="{ED2D9B41-DAD8-4116-9761-B86E3815AEF2}">
      <dgm:prSet/>
      <dgm:spPr/>
      <dgm:t>
        <a:bodyPr/>
        <a:lstStyle/>
        <a:p>
          <a:endParaRPr lang="cs-CZ"/>
        </a:p>
      </dgm:t>
    </dgm:pt>
    <dgm:pt modelId="{DC668FA7-D570-4258-8918-DC2B60698B6C}" type="sibTrans" cxnId="{ED2D9B41-DAD8-4116-9761-B86E3815AEF2}">
      <dgm:prSet/>
      <dgm:spPr/>
      <dgm:t>
        <a:bodyPr/>
        <a:lstStyle/>
        <a:p>
          <a:endParaRPr lang="cs-CZ"/>
        </a:p>
      </dgm:t>
    </dgm:pt>
    <dgm:pt modelId="{5DD6CCF0-48A0-4395-89C9-871A9EF2E55D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rozkladači</a:t>
          </a:r>
          <a:endParaRPr lang="cs-CZ" b="1" dirty="0">
            <a:solidFill>
              <a:schemeClr val="tx1"/>
            </a:solidFill>
          </a:endParaRPr>
        </a:p>
      </dgm:t>
    </dgm:pt>
    <dgm:pt modelId="{6E8BF23B-0F29-4A3A-ADD6-1C49C856311C}" type="parTrans" cxnId="{021EC7B4-E395-476E-B6E6-757B11A5436B}">
      <dgm:prSet/>
      <dgm:spPr/>
      <dgm:t>
        <a:bodyPr/>
        <a:lstStyle/>
        <a:p>
          <a:endParaRPr lang="cs-CZ"/>
        </a:p>
      </dgm:t>
    </dgm:pt>
    <dgm:pt modelId="{BC47116B-3926-4106-B3E4-B3EA8F34717B}" type="sibTrans" cxnId="{021EC7B4-E395-476E-B6E6-757B11A5436B}">
      <dgm:prSet/>
      <dgm:spPr/>
      <dgm:t>
        <a:bodyPr/>
        <a:lstStyle/>
        <a:p>
          <a:endParaRPr lang="cs-CZ"/>
        </a:p>
      </dgm:t>
    </dgm:pt>
    <dgm:pt modelId="{3DF547EE-69FF-4158-80D5-53CCE82906DB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půda</a:t>
          </a:r>
          <a:endParaRPr lang="cs-CZ" b="1" dirty="0">
            <a:solidFill>
              <a:schemeClr val="tx1"/>
            </a:solidFill>
          </a:endParaRPr>
        </a:p>
      </dgm:t>
    </dgm:pt>
    <dgm:pt modelId="{B0FF2FBE-A281-4176-8C3D-802F80CACAF8}" type="parTrans" cxnId="{F87F597F-1553-46E6-AFFF-FB74D5848D36}">
      <dgm:prSet/>
      <dgm:spPr/>
      <dgm:t>
        <a:bodyPr/>
        <a:lstStyle/>
        <a:p>
          <a:endParaRPr lang="cs-CZ"/>
        </a:p>
      </dgm:t>
    </dgm:pt>
    <dgm:pt modelId="{C9E7A692-E8AF-4A66-8BB4-2BB3CD59758E}" type="sibTrans" cxnId="{F87F597F-1553-46E6-AFFF-FB74D5848D36}">
      <dgm:prSet/>
      <dgm:spPr/>
      <dgm:t>
        <a:bodyPr/>
        <a:lstStyle/>
        <a:p>
          <a:endParaRPr lang="cs-CZ"/>
        </a:p>
      </dgm:t>
    </dgm:pt>
    <dgm:pt modelId="{99D383C1-BD86-4B67-ABBF-261C315BBA21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výrobci</a:t>
          </a:r>
          <a:endParaRPr lang="cs-CZ" b="1" dirty="0">
            <a:solidFill>
              <a:schemeClr val="tx1"/>
            </a:solidFill>
          </a:endParaRPr>
        </a:p>
      </dgm:t>
    </dgm:pt>
    <dgm:pt modelId="{30D5A048-E6C7-4EF3-84B4-BD217E44A5DB}" type="parTrans" cxnId="{427DFA19-A5F9-4078-9E26-479F608D4358}">
      <dgm:prSet/>
      <dgm:spPr/>
      <dgm:t>
        <a:bodyPr/>
        <a:lstStyle/>
        <a:p>
          <a:endParaRPr lang="cs-CZ"/>
        </a:p>
      </dgm:t>
    </dgm:pt>
    <dgm:pt modelId="{9B246841-6E3A-4FAD-BD13-C54068F80F7F}" type="sibTrans" cxnId="{427DFA19-A5F9-4078-9E26-479F608D4358}">
      <dgm:prSet/>
      <dgm:spPr/>
      <dgm:t>
        <a:bodyPr/>
        <a:lstStyle/>
        <a:p>
          <a:endParaRPr lang="cs-CZ"/>
        </a:p>
      </dgm:t>
    </dgm:pt>
    <dgm:pt modelId="{4C59FF6A-2D01-4899-B6D7-EACE830473B6}" type="pres">
      <dgm:prSet presAssocID="{A280DD49-3B72-4CB5-BB11-5F658A197C24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F6E9939-BC2E-415F-B78D-09E22CC708BF}" type="pres">
      <dgm:prSet presAssocID="{2F38AB49-E946-423D-A50F-B3A16C3F9D23}" presName="centerShape" presStyleLbl="node0" presStyleIdx="0" presStyleCnt="1" custScaleX="133620" custScaleY="134240"/>
      <dgm:spPr/>
      <dgm:t>
        <a:bodyPr/>
        <a:lstStyle/>
        <a:p>
          <a:endParaRPr lang="cs-CZ"/>
        </a:p>
      </dgm:t>
    </dgm:pt>
    <dgm:pt modelId="{6627E973-CD54-4BD3-8C8D-169A6B9DFCA6}" type="pres">
      <dgm:prSet presAssocID="{BFFA283A-1E9F-4ADC-9609-8CC735867A97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218AD7-9647-443C-959E-63B928319482}" type="pres">
      <dgm:prSet presAssocID="{BFFA283A-1E9F-4ADC-9609-8CC735867A97}" presName="dummy" presStyleCnt="0"/>
      <dgm:spPr/>
    </dgm:pt>
    <dgm:pt modelId="{0B7A20AF-D333-4925-A305-BBB2EF70A301}" type="pres">
      <dgm:prSet presAssocID="{DC668FA7-D570-4258-8918-DC2B60698B6C}" presName="sibTrans" presStyleLbl="sibTrans2D1" presStyleIdx="0" presStyleCnt="4"/>
      <dgm:spPr/>
      <dgm:t>
        <a:bodyPr/>
        <a:lstStyle/>
        <a:p>
          <a:endParaRPr lang="cs-CZ"/>
        </a:p>
      </dgm:t>
    </dgm:pt>
    <dgm:pt modelId="{87AACC9C-CB8F-4E1A-B2B3-29567060E18F}" type="pres">
      <dgm:prSet presAssocID="{5DD6CCF0-48A0-4395-89C9-871A9EF2E55D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B64D3B-58A7-4932-82B3-E22D1C40C93C}" type="pres">
      <dgm:prSet presAssocID="{5DD6CCF0-48A0-4395-89C9-871A9EF2E55D}" presName="dummy" presStyleCnt="0"/>
      <dgm:spPr/>
    </dgm:pt>
    <dgm:pt modelId="{E2505A11-E020-4F6F-88EF-00350E19CB56}" type="pres">
      <dgm:prSet presAssocID="{BC47116B-3926-4106-B3E4-B3EA8F34717B}" presName="sibTrans" presStyleLbl="sibTrans2D1" presStyleIdx="1" presStyleCnt="4"/>
      <dgm:spPr/>
      <dgm:t>
        <a:bodyPr/>
        <a:lstStyle/>
        <a:p>
          <a:endParaRPr lang="cs-CZ"/>
        </a:p>
      </dgm:t>
    </dgm:pt>
    <dgm:pt modelId="{2569C779-BC55-489C-A3E5-03112F2BC006}" type="pres">
      <dgm:prSet presAssocID="{3DF547EE-69FF-4158-80D5-53CCE82906DB}" presName="node" presStyleLbl="node1" presStyleIdx="2" presStyleCnt="4" custRadScaleRad="99341" custRadScaleInc="42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251B8F-6788-45F2-90D2-1B186400268D}" type="pres">
      <dgm:prSet presAssocID="{3DF547EE-69FF-4158-80D5-53CCE82906DB}" presName="dummy" presStyleCnt="0"/>
      <dgm:spPr/>
    </dgm:pt>
    <dgm:pt modelId="{B937D41F-AA1E-4488-9A09-CFEB1B262F38}" type="pres">
      <dgm:prSet presAssocID="{C9E7A692-E8AF-4A66-8BB4-2BB3CD59758E}" presName="sibTrans" presStyleLbl="sibTrans2D1" presStyleIdx="2" presStyleCnt="4"/>
      <dgm:spPr/>
      <dgm:t>
        <a:bodyPr/>
        <a:lstStyle/>
        <a:p>
          <a:endParaRPr lang="cs-CZ"/>
        </a:p>
      </dgm:t>
    </dgm:pt>
    <dgm:pt modelId="{31513D87-DD7D-4C70-BDE8-42390E51FD34}" type="pres">
      <dgm:prSet presAssocID="{99D383C1-BD86-4B67-ABBF-261C315BBA21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C6C36A-FC2F-433C-8686-36FD1E395D95}" type="pres">
      <dgm:prSet presAssocID="{99D383C1-BD86-4B67-ABBF-261C315BBA21}" presName="dummy" presStyleCnt="0"/>
      <dgm:spPr/>
    </dgm:pt>
    <dgm:pt modelId="{DC86D195-D63A-4106-B271-C0F5112F7855}" type="pres">
      <dgm:prSet presAssocID="{9B246841-6E3A-4FAD-BD13-C54068F80F7F}" presName="sibTrans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9E83CFAB-55F7-4079-860C-29B2BFAB3B9A}" type="presOf" srcId="{BFFA283A-1E9F-4ADC-9609-8CC735867A97}" destId="{6627E973-CD54-4BD3-8C8D-169A6B9DFCA6}" srcOrd="0" destOrd="0" presId="urn:microsoft.com/office/officeart/2005/8/layout/radial6"/>
    <dgm:cxn modelId="{4447D1D3-B2C6-4F9C-9A98-C04909289BAE}" type="presOf" srcId="{2F38AB49-E946-423D-A50F-B3A16C3F9D23}" destId="{EF6E9939-BC2E-415F-B78D-09E22CC708BF}" srcOrd="0" destOrd="0" presId="urn:microsoft.com/office/officeart/2005/8/layout/radial6"/>
    <dgm:cxn modelId="{427DFA19-A5F9-4078-9E26-479F608D4358}" srcId="{2F38AB49-E946-423D-A50F-B3A16C3F9D23}" destId="{99D383C1-BD86-4B67-ABBF-261C315BBA21}" srcOrd="3" destOrd="0" parTransId="{30D5A048-E6C7-4EF3-84B4-BD217E44A5DB}" sibTransId="{9B246841-6E3A-4FAD-BD13-C54068F80F7F}"/>
    <dgm:cxn modelId="{A5AF3284-610E-43F7-AE1D-1F8212B8EE95}" type="presOf" srcId="{3DF547EE-69FF-4158-80D5-53CCE82906DB}" destId="{2569C779-BC55-489C-A3E5-03112F2BC006}" srcOrd="0" destOrd="0" presId="urn:microsoft.com/office/officeart/2005/8/layout/radial6"/>
    <dgm:cxn modelId="{021EC7B4-E395-476E-B6E6-757B11A5436B}" srcId="{2F38AB49-E946-423D-A50F-B3A16C3F9D23}" destId="{5DD6CCF0-48A0-4395-89C9-871A9EF2E55D}" srcOrd="1" destOrd="0" parTransId="{6E8BF23B-0F29-4A3A-ADD6-1C49C856311C}" sibTransId="{BC47116B-3926-4106-B3E4-B3EA8F34717B}"/>
    <dgm:cxn modelId="{555231A5-B927-443E-B67E-A2419A34BA4F}" srcId="{A280DD49-3B72-4CB5-BB11-5F658A197C24}" destId="{2F38AB49-E946-423D-A50F-B3A16C3F9D23}" srcOrd="0" destOrd="0" parTransId="{E7A5B091-F209-4BD1-BC22-1C3B57EA6BF8}" sibTransId="{F352237C-8A14-4A6A-820E-E81EBBE9C91D}"/>
    <dgm:cxn modelId="{ED2D9B41-DAD8-4116-9761-B86E3815AEF2}" srcId="{2F38AB49-E946-423D-A50F-B3A16C3F9D23}" destId="{BFFA283A-1E9F-4ADC-9609-8CC735867A97}" srcOrd="0" destOrd="0" parTransId="{F73BFE8D-D0FD-45B7-A115-3741FF75C4D0}" sibTransId="{DC668FA7-D570-4258-8918-DC2B60698B6C}"/>
    <dgm:cxn modelId="{F87F597F-1553-46E6-AFFF-FB74D5848D36}" srcId="{2F38AB49-E946-423D-A50F-B3A16C3F9D23}" destId="{3DF547EE-69FF-4158-80D5-53CCE82906DB}" srcOrd="2" destOrd="0" parTransId="{B0FF2FBE-A281-4176-8C3D-802F80CACAF8}" sibTransId="{C9E7A692-E8AF-4A66-8BB4-2BB3CD59758E}"/>
    <dgm:cxn modelId="{A2E8B595-FAE8-45BC-A43F-473E79FDBAD7}" type="presOf" srcId="{99D383C1-BD86-4B67-ABBF-261C315BBA21}" destId="{31513D87-DD7D-4C70-BDE8-42390E51FD34}" srcOrd="0" destOrd="0" presId="urn:microsoft.com/office/officeart/2005/8/layout/radial6"/>
    <dgm:cxn modelId="{EC9D86B5-1624-4D98-A337-D1ADD9DB1E2D}" type="presOf" srcId="{DC668FA7-D570-4258-8918-DC2B60698B6C}" destId="{0B7A20AF-D333-4925-A305-BBB2EF70A301}" srcOrd="0" destOrd="0" presId="urn:microsoft.com/office/officeart/2005/8/layout/radial6"/>
    <dgm:cxn modelId="{AC8722D1-BC8B-496B-B1C9-97D8C0EB360E}" type="presOf" srcId="{C9E7A692-E8AF-4A66-8BB4-2BB3CD59758E}" destId="{B937D41F-AA1E-4488-9A09-CFEB1B262F38}" srcOrd="0" destOrd="0" presId="urn:microsoft.com/office/officeart/2005/8/layout/radial6"/>
    <dgm:cxn modelId="{5AFEFD4B-1C1B-490E-924F-659D2540CC33}" type="presOf" srcId="{9B246841-6E3A-4FAD-BD13-C54068F80F7F}" destId="{DC86D195-D63A-4106-B271-C0F5112F7855}" srcOrd="0" destOrd="0" presId="urn:microsoft.com/office/officeart/2005/8/layout/radial6"/>
    <dgm:cxn modelId="{2E73DB28-0870-480B-8D9E-B5C61EC4B396}" type="presOf" srcId="{BC47116B-3926-4106-B3E4-B3EA8F34717B}" destId="{E2505A11-E020-4F6F-88EF-00350E19CB56}" srcOrd="0" destOrd="0" presId="urn:microsoft.com/office/officeart/2005/8/layout/radial6"/>
    <dgm:cxn modelId="{FEFADA5B-59E9-4BC4-978E-86111AA2E721}" type="presOf" srcId="{A280DD49-3B72-4CB5-BB11-5F658A197C24}" destId="{4C59FF6A-2D01-4899-B6D7-EACE830473B6}" srcOrd="0" destOrd="0" presId="urn:microsoft.com/office/officeart/2005/8/layout/radial6"/>
    <dgm:cxn modelId="{1986AA59-CEAC-4CC8-83CA-F18B7D58210A}" type="presOf" srcId="{5DD6CCF0-48A0-4395-89C9-871A9EF2E55D}" destId="{87AACC9C-CB8F-4E1A-B2B3-29567060E18F}" srcOrd="0" destOrd="0" presId="urn:microsoft.com/office/officeart/2005/8/layout/radial6"/>
    <dgm:cxn modelId="{D31D7B8B-FFF9-484C-8523-A58655FCD97A}" type="presParOf" srcId="{4C59FF6A-2D01-4899-B6D7-EACE830473B6}" destId="{EF6E9939-BC2E-415F-B78D-09E22CC708BF}" srcOrd="0" destOrd="0" presId="urn:microsoft.com/office/officeart/2005/8/layout/radial6"/>
    <dgm:cxn modelId="{3B0B3842-2833-4810-B814-1D239DC37A24}" type="presParOf" srcId="{4C59FF6A-2D01-4899-B6D7-EACE830473B6}" destId="{6627E973-CD54-4BD3-8C8D-169A6B9DFCA6}" srcOrd="1" destOrd="0" presId="urn:microsoft.com/office/officeart/2005/8/layout/radial6"/>
    <dgm:cxn modelId="{B8A69789-13DB-4823-96AA-C871CC34A622}" type="presParOf" srcId="{4C59FF6A-2D01-4899-B6D7-EACE830473B6}" destId="{BC218AD7-9647-443C-959E-63B928319482}" srcOrd="2" destOrd="0" presId="urn:microsoft.com/office/officeart/2005/8/layout/radial6"/>
    <dgm:cxn modelId="{A8523EC4-6899-4992-96FF-54818EEE0D3A}" type="presParOf" srcId="{4C59FF6A-2D01-4899-B6D7-EACE830473B6}" destId="{0B7A20AF-D333-4925-A305-BBB2EF70A301}" srcOrd="3" destOrd="0" presId="urn:microsoft.com/office/officeart/2005/8/layout/radial6"/>
    <dgm:cxn modelId="{C15A8D0F-B800-4F50-B32E-D2D500390012}" type="presParOf" srcId="{4C59FF6A-2D01-4899-B6D7-EACE830473B6}" destId="{87AACC9C-CB8F-4E1A-B2B3-29567060E18F}" srcOrd="4" destOrd="0" presId="urn:microsoft.com/office/officeart/2005/8/layout/radial6"/>
    <dgm:cxn modelId="{B7CFA47C-0F59-496D-9AB5-79843FE96C19}" type="presParOf" srcId="{4C59FF6A-2D01-4899-B6D7-EACE830473B6}" destId="{47B64D3B-58A7-4932-82B3-E22D1C40C93C}" srcOrd="5" destOrd="0" presId="urn:microsoft.com/office/officeart/2005/8/layout/radial6"/>
    <dgm:cxn modelId="{2F5BDAFD-10EF-4447-B193-5EB752682155}" type="presParOf" srcId="{4C59FF6A-2D01-4899-B6D7-EACE830473B6}" destId="{E2505A11-E020-4F6F-88EF-00350E19CB56}" srcOrd="6" destOrd="0" presId="urn:microsoft.com/office/officeart/2005/8/layout/radial6"/>
    <dgm:cxn modelId="{A48414BA-8042-4815-BB5A-F76CFDE8A96A}" type="presParOf" srcId="{4C59FF6A-2D01-4899-B6D7-EACE830473B6}" destId="{2569C779-BC55-489C-A3E5-03112F2BC006}" srcOrd="7" destOrd="0" presId="urn:microsoft.com/office/officeart/2005/8/layout/radial6"/>
    <dgm:cxn modelId="{F6AAB282-1714-4E6E-B560-2DB862515286}" type="presParOf" srcId="{4C59FF6A-2D01-4899-B6D7-EACE830473B6}" destId="{26251B8F-6788-45F2-90D2-1B186400268D}" srcOrd="8" destOrd="0" presId="urn:microsoft.com/office/officeart/2005/8/layout/radial6"/>
    <dgm:cxn modelId="{6C12900A-0FF8-486E-9990-B767443FCD02}" type="presParOf" srcId="{4C59FF6A-2D01-4899-B6D7-EACE830473B6}" destId="{B937D41F-AA1E-4488-9A09-CFEB1B262F38}" srcOrd="9" destOrd="0" presId="urn:microsoft.com/office/officeart/2005/8/layout/radial6"/>
    <dgm:cxn modelId="{70C0FAB7-1DBE-4D29-8B0E-7399B62778A4}" type="presParOf" srcId="{4C59FF6A-2D01-4899-B6D7-EACE830473B6}" destId="{31513D87-DD7D-4C70-BDE8-42390E51FD34}" srcOrd="10" destOrd="0" presId="urn:microsoft.com/office/officeart/2005/8/layout/radial6"/>
    <dgm:cxn modelId="{89D0D71C-4E41-4DE1-B458-80A1AFB2CCDD}" type="presParOf" srcId="{4C59FF6A-2D01-4899-B6D7-EACE830473B6}" destId="{08C6C36A-FC2F-433C-8686-36FD1E395D95}" srcOrd="11" destOrd="0" presId="urn:microsoft.com/office/officeart/2005/8/layout/radial6"/>
    <dgm:cxn modelId="{ABF370BB-F219-40E8-B298-E19634BE892E}" type="presParOf" srcId="{4C59FF6A-2D01-4899-B6D7-EACE830473B6}" destId="{DC86D195-D63A-4106-B271-C0F5112F7855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AC8BF-2016-46D1-9D8A-EA5D17863D22}">
      <dsp:nvSpPr>
        <dsp:cNvPr id="0" name=""/>
        <dsp:cNvSpPr/>
      </dsp:nvSpPr>
      <dsp:spPr>
        <a:xfrm>
          <a:off x="0" y="375816"/>
          <a:ext cx="6288360" cy="1539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1">
                  <a:lumMod val="85000"/>
                  <a:lumOff val="15000"/>
                </a:schemeClr>
              </a:solidFill>
            </a:rPr>
            <a:t>Prezentace seznamuje žáky čtvrtého a pátého ročníku se složením ekosystému les</a:t>
          </a:r>
          <a:endParaRPr lang="cs-CZ" sz="2800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75163" y="450979"/>
        <a:ext cx="6138034" cy="1389393"/>
      </dsp:txXfrm>
    </dsp:sp>
    <dsp:sp modelId="{09C6E0FD-0FFA-4307-944D-B6DCC970755E}">
      <dsp:nvSpPr>
        <dsp:cNvPr id="0" name=""/>
        <dsp:cNvSpPr/>
      </dsp:nvSpPr>
      <dsp:spPr>
        <a:xfrm>
          <a:off x="0" y="2072320"/>
          <a:ext cx="6288360" cy="1539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1">
                  <a:lumMod val="85000"/>
                  <a:lumOff val="15000"/>
                </a:schemeClr>
              </a:solidFill>
            </a:rPr>
            <a:t>Autorem materiálu a všech jeho částí, není-li uvedeno jinak, je Mgr. Jindřiška Žaloudková</a:t>
          </a:r>
          <a:endParaRPr lang="cs-CZ" sz="2800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75163" y="2147483"/>
        <a:ext cx="6138034" cy="13893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6658D5-B4AE-42F5-B3CE-A4C7CAB8A9AB}">
      <dsp:nvSpPr>
        <dsp:cNvPr id="0" name=""/>
        <dsp:cNvSpPr/>
      </dsp:nvSpPr>
      <dsp:spPr>
        <a:xfrm>
          <a:off x="504064" y="-321798"/>
          <a:ext cx="2519993" cy="3600004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0ECFC2-663E-4202-9BE1-AC51FB48F345}">
      <dsp:nvSpPr>
        <dsp:cNvPr id="0" name=""/>
        <dsp:cNvSpPr/>
      </dsp:nvSpPr>
      <dsp:spPr>
        <a:xfrm>
          <a:off x="931378" y="395863"/>
          <a:ext cx="202" cy="4048930"/>
        </a:xfrm>
        <a:prstGeom prst="line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35B5AA5-4A1B-42A1-A119-8757F7ABA77A}">
      <dsp:nvSpPr>
        <dsp:cNvPr id="0" name=""/>
        <dsp:cNvSpPr/>
      </dsp:nvSpPr>
      <dsp:spPr>
        <a:xfrm>
          <a:off x="936095" y="3208665"/>
          <a:ext cx="2024465" cy="844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listnatý</a:t>
          </a:r>
          <a:endParaRPr lang="cs-CZ" sz="2900" kern="1200" dirty="0"/>
        </a:p>
      </dsp:txBody>
      <dsp:txXfrm>
        <a:off x="936095" y="3208665"/>
        <a:ext cx="2024465" cy="844222"/>
      </dsp:txXfrm>
    </dsp:sp>
    <dsp:sp modelId="{7B12B245-1066-4D0B-8CE5-A7231971DE9C}">
      <dsp:nvSpPr>
        <dsp:cNvPr id="0" name=""/>
        <dsp:cNvSpPr/>
      </dsp:nvSpPr>
      <dsp:spPr>
        <a:xfrm>
          <a:off x="3240352" y="-321798"/>
          <a:ext cx="2519993" cy="3600004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55E849-5E90-4C82-BAA1-42FB6405E3D6}">
      <dsp:nvSpPr>
        <dsp:cNvPr id="0" name=""/>
        <dsp:cNvSpPr/>
      </dsp:nvSpPr>
      <dsp:spPr>
        <a:xfrm>
          <a:off x="3452263" y="395863"/>
          <a:ext cx="202" cy="4048930"/>
        </a:xfrm>
        <a:prstGeom prst="line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25ACDF-CB41-4B85-A35F-564A34F78E59}">
      <dsp:nvSpPr>
        <dsp:cNvPr id="0" name=""/>
        <dsp:cNvSpPr/>
      </dsp:nvSpPr>
      <dsp:spPr>
        <a:xfrm>
          <a:off x="3528383" y="3208665"/>
          <a:ext cx="2024465" cy="844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jehličnatý</a:t>
          </a:r>
          <a:endParaRPr lang="cs-CZ" sz="2900" kern="1200" dirty="0"/>
        </a:p>
      </dsp:txBody>
      <dsp:txXfrm>
        <a:off x="3528383" y="3208665"/>
        <a:ext cx="2024465" cy="844222"/>
      </dsp:txXfrm>
    </dsp:sp>
    <dsp:sp modelId="{C753DCA7-35B2-49D4-95FE-B890ACB1A077}">
      <dsp:nvSpPr>
        <dsp:cNvPr id="0" name=""/>
        <dsp:cNvSpPr/>
      </dsp:nvSpPr>
      <dsp:spPr>
        <a:xfrm>
          <a:off x="6048671" y="-321798"/>
          <a:ext cx="2519993" cy="3600004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221144-74E7-43EC-9C8E-EC46F8380AAF}">
      <dsp:nvSpPr>
        <dsp:cNvPr id="0" name=""/>
        <dsp:cNvSpPr/>
      </dsp:nvSpPr>
      <dsp:spPr>
        <a:xfrm>
          <a:off x="5973148" y="395863"/>
          <a:ext cx="202" cy="4048930"/>
        </a:xfrm>
        <a:prstGeom prst="line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E03FF6-208E-4800-AA66-93863640ED04}">
      <dsp:nvSpPr>
        <dsp:cNvPr id="0" name=""/>
        <dsp:cNvSpPr/>
      </dsp:nvSpPr>
      <dsp:spPr>
        <a:xfrm>
          <a:off x="6192681" y="3208665"/>
          <a:ext cx="2024465" cy="844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smíšený</a:t>
          </a:r>
          <a:endParaRPr lang="cs-CZ" sz="2900" kern="1200" dirty="0"/>
        </a:p>
      </dsp:txBody>
      <dsp:txXfrm>
        <a:off x="6192681" y="3208665"/>
        <a:ext cx="2024465" cy="8442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PictureLineup">
  <dgm:title val=""/>
  <dgm:desc val=""/>
  <dgm:catLst>
    <dgm:cat type="picture" pri="19000"/>
    <dgm:cat type="pictureconvert" pri="19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  <dgm:pt modelId="40">
          <dgm:prSet phldr="1"/>
        </dgm:pt>
        <dgm:pt modelId="4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  <dgm:cxn modelId="70" srcId="0" destId="40" srcOrd="3" destOrd="0"/>
        <dgm:cxn modelId="42" srcId="30" destId="41" srcOrd="0" destOrd="0"/>
      </dgm:cxnLst>
      <dgm:bg/>
      <dgm:whole/>
    </dgm:dataModel>
  </dgm:clrData>
  <dgm:layoutNode name="Name0">
    <dgm:varLst>
      <dgm:chMax/>
      <dgm:chPref/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" op="equ" val="65"/>
      <dgm:constr type="primFontSz" for="des" forName="Parent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"/>
      <dgm:constr type="w" for="ch" forName="sibTrans" refType="w" refFor="ch" refForName="composite" op="equ" fact="0.000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0.5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h" fact="0.5"/>
              <dgm:constr type="h" for="ch" forName="Image" refType="w"/>
              <dgm:constr type="l" for="ch" forName="Accent" refType="w" fact="0"/>
              <dgm:constr type="t" for="ch" forName="Accent" refType="h" fact="0"/>
              <dgm:constr type="w" for="ch" forName="Accent" refType="w" fact="0.0001"/>
              <dgm:constr type="h" for="ch" forName="Accent" refType="h"/>
              <dgm:constr type="l" for="ch" forName="Parent" refType="w" fact="0"/>
              <dgm:constr type="t" for="ch" forName="Parent" refType="h" fact="0.5"/>
              <dgm:constr type="w" for="ch" forName="Parent" refType="w"/>
            </dgm:constrLst>
          </dgm:if>
          <dgm:else name="Name6">
            <dgm:constrLst>
              <dgm:constr type="l" for="ch" forName="Image" refType="w" fact="0"/>
              <dgm:constr type="t" for="ch" forName="Image" refType="h" fact="0"/>
              <dgm:constr type="w" for="ch" forName="Image" refType="h" fact="0.5"/>
              <dgm:constr type="h" for="ch" forName="Image" refType="w"/>
              <dgm:constr type="r" for="ch" forName="Accent" refType="w"/>
              <dgm:constr type="t" for="ch" forName="Accent" refType="h" fact="0"/>
              <dgm:constr type="w" for="ch" forName="Accent" refType="w" fact="0.0001"/>
              <dgm:constr type="h" for="ch" forName="Accent" refType="h"/>
              <dgm:constr type="l" for="ch" forName="Parent" refType="w" fact="0"/>
              <dgm:constr type="t" for="ch" forName="Parent" refType="h" fact="0.5"/>
              <dgm:constr type="w" for="ch" forName="Parent" refType="w"/>
            </dgm:constrLst>
          </dgm:else>
        </dgm:choose>
        <dgm:layoutNode name="Image" styleLbl="alignNod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Accent" styleLbl="parChTrans1D1">
          <dgm:alg type="sp"/>
          <dgm:shape xmlns:r="http://schemas.openxmlformats.org/officeDocument/2006/relationships" type="line" r:blip="">
            <dgm:adjLst/>
          </dgm:shape>
          <dgm:presOf/>
        </dgm:layoutNode>
        <dgm:layoutNode name="Paren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BFFA18-69D5-4FB2-826D-71B8BCA202F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657126-5D8B-47DA-A977-A40E17AA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44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5" r:id="rId1"/>
    <p:sldLayoutId id="2147484106" r:id="rId2"/>
    <p:sldLayoutId id="2147484107" r:id="rId3"/>
    <p:sldLayoutId id="2147484108" r:id="rId4"/>
    <p:sldLayoutId id="2147484109" r:id="rId5"/>
    <p:sldLayoutId id="2147484110" r:id="rId6"/>
    <p:sldLayoutId id="2147484111" r:id="rId7"/>
    <p:sldLayoutId id="2147484112" r:id="rId8"/>
    <p:sldLayoutId id="2147484113" r:id="rId9"/>
    <p:sldLayoutId id="2147484114" r:id="rId10"/>
    <p:sldLayoutId id="2147484115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24025" y="18891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materiál 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Obrázek 1" descr="Popis: \\KRONOS\User Data\ladislava.kuncova\Dokumenty\Projekt - Environmentální vzdělávání 2010\Hlavička EU - barevná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457200"/>
            <a:ext cx="576262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3679207"/>
              </p:ext>
            </p:extLst>
          </p:nvPr>
        </p:nvGraphicFramePr>
        <p:xfrm>
          <a:off x="611560" y="2420888"/>
          <a:ext cx="7704856" cy="305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04856"/>
              </a:tblGrid>
              <a:tr h="60425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Základní škola a Mateřská škola generála Pattona, příspěvková organizace</a:t>
                      </a:r>
                      <a:endParaRPr lang="cs-CZ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r>
                        <a:rPr lang="cs-CZ" baseline="0" dirty="0" smtClean="0"/>
                        <a:t> :               Mgr. Jindřiška Žaloudková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       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VY_32_Inovace_3C_20</a:t>
                      </a:r>
                      <a:endParaRPr kumimoji="0" lang="cs-CZ" sz="1800" kern="1200" baseline="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      Přírodověda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CZ.1.07/1.4.00/21.1843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056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530629163"/>
              </p:ext>
            </p:extLst>
          </p:nvPr>
        </p:nvGraphicFramePr>
        <p:xfrm>
          <a:off x="1524000" y="1397000"/>
          <a:ext cx="628836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9131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000" dirty="0" smtClean="0"/>
              <a:t>Les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07361"/>
            <a:ext cx="8064895" cy="4051437"/>
          </a:xfrm>
        </p:spPr>
        <p:txBody>
          <a:bodyPr/>
          <a:lstStyle/>
          <a:p>
            <a:r>
              <a:rPr lang="cs-CZ" dirty="0" smtClean="0"/>
              <a:t>Typické rostliny jsou především stromy</a:t>
            </a:r>
          </a:p>
          <a:p>
            <a:r>
              <a:rPr lang="cs-CZ" dirty="0" smtClean="0"/>
              <a:t>Dále les tvoří lesní podrost</a:t>
            </a:r>
          </a:p>
          <a:p>
            <a:r>
              <a:rPr lang="cs-CZ" dirty="0" smtClean="0"/>
              <a:t>Do tohoto ekosystému  patří také živočichové</a:t>
            </a:r>
          </a:p>
          <a:p>
            <a:r>
              <a:rPr lang="cs-CZ" dirty="0" smtClean="0"/>
              <a:t>Les má pro člověka velký význam</a:t>
            </a:r>
          </a:p>
        </p:txBody>
      </p:sp>
    </p:spTree>
    <p:extLst>
      <p:ext uri="{BB962C8B-B14F-4D97-AF65-F5344CB8AC3E}">
        <p14:creationId xmlns:p14="http://schemas.microsoft.com/office/powerpoint/2010/main" val="3713969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Druhy lesů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5024679"/>
              </p:ext>
            </p:extLst>
          </p:nvPr>
        </p:nvGraphicFramePr>
        <p:xfrm>
          <a:off x="107504" y="1806575"/>
          <a:ext cx="8928992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4890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924475"/>
          </a:xfrm>
        </p:spPr>
        <p:txBody>
          <a:bodyPr/>
          <a:lstStyle/>
          <a:p>
            <a:pPr algn="ctr"/>
            <a:r>
              <a:rPr lang="cs-CZ" dirty="0" smtClean="0"/>
              <a:t>Výšková patra lesa</a:t>
            </a:r>
            <a:endParaRPr lang="cs-CZ" dirty="0"/>
          </a:p>
        </p:txBody>
      </p:sp>
      <p:pic>
        <p:nvPicPr>
          <p:cNvPr id="3074" name="Picture 2" descr="C:\Documents and Settings\Jind\Local Settings\Temporary Internet Files\Content.IE5\OWFQ9IC9\MP900145139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4784"/>
            <a:ext cx="8496944" cy="5227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6300192" y="1196752"/>
            <a:ext cx="2160240" cy="1080120"/>
          </a:xfrm>
          <a:prstGeom prst="cloudCallout">
            <a:avLst>
              <a:gd name="adj1" fmla="val -107040"/>
              <a:gd name="adj2" fmla="val 882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stromové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1835696" y="2780928"/>
            <a:ext cx="1872208" cy="1080120"/>
          </a:xfrm>
          <a:prstGeom prst="cloudCallout">
            <a:avLst>
              <a:gd name="adj1" fmla="val -56515"/>
              <a:gd name="adj2" fmla="val 809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keřové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1130213" y="4960001"/>
            <a:ext cx="1872208" cy="1080120"/>
          </a:xfrm>
          <a:prstGeom prst="cloudCallout">
            <a:avLst>
              <a:gd name="adj1" fmla="val -68304"/>
              <a:gd name="adj2" fmla="val 677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mechové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6453685" y="3861048"/>
            <a:ext cx="2131914" cy="1080120"/>
          </a:xfrm>
          <a:prstGeom prst="cloudCallout">
            <a:avLst>
              <a:gd name="adj1" fmla="val 37798"/>
              <a:gd name="adj2" fmla="val 809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kořenové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4600326" y="4634538"/>
            <a:ext cx="1872208" cy="1080120"/>
          </a:xfrm>
          <a:prstGeom prst="cloudCallout">
            <a:avLst>
              <a:gd name="adj1" fmla="val -93567"/>
              <a:gd name="adj2" fmla="val 400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bylinné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6422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000" dirty="0" smtClean="0"/>
              <a:t>Lesní podrost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07361"/>
            <a:ext cx="8064895" cy="4051437"/>
          </a:xfrm>
        </p:spPr>
        <p:txBody>
          <a:bodyPr/>
          <a:lstStyle/>
          <a:p>
            <a:r>
              <a:rPr lang="cs-CZ" dirty="0" smtClean="0"/>
              <a:t>Tvoří keřové, bylinné a mechové patro</a:t>
            </a:r>
          </a:p>
          <a:p>
            <a:r>
              <a:rPr lang="cs-CZ" dirty="0" smtClean="0"/>
              <a:t>Jsou to rostliny, které nejsou náročné na velké množství světla</a:t>
            </a:r>
          </a:p>
          <a:p>
            <a:r>
              <a:rPr lang="cs-CZ" dirty="0" smtClean="0"/>
              <a:t>Příklady: brusnice borůvka, ostružiník maliník, kalina obecná, bez černý, konvalinka vonná, hřib pravý, kapraď samec</a:t>
            </a:r>
          </a:p>
        </p:txBody>
      </p:sp>
    </p:spTree>
    <p:extLst>
      <p:ext uri="{BB962C8B-B14F-4D97-AF65-F5344CB8AC3E}">
        <p14:creationId xmlns:p14="http://schemas.microsoft.com/office/powerpoint/2010/main" val="112712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Živočichové 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Mravenec lesní</a:t>
            </a:r>
          </a:p>
          <a:p>
            <a:r>
              <a:rPr lang="cs-CZ" dirty="0"/>
              <a:t>K</a:t>
            </a:r>
            <a:r>
              <a:rPr lang="cs-CZ" dirty="0" smtClean="0"/>
              <a:t>líště obecné</a:t>
            </a:r>
          </a:p>
          <a:p>
            <a:r>
              <a:rPr lang="cs-CZ" dirty="0" smtClean="0"/>
              <a:t>Lýkožrout obecný</a:t>
            </a:r>
          </a:p>
          <a:p>
            <a:r>
              <a:rPr lang="cs-CZ" dirty="0" smtClean="0"/>
              <a:t>Bekyně mniška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Mlok skvrnitý</a:t>
            </a:r>
          </a:p>
          <a:p>
            <a:r>
              <a:rPr lang="cs-CZ" dirty="0" smtClean="0"/>
              <a:t>Zmije obecná</a:t>
            </a:r>
          </a:p>
          <a:p>
            <a:r>
              <a:rPr lang="cs-CZ" dirty="0" smtClean="0"/>
              <a:t>Kukačka obecná</a:t>
            </a:r>
          </a:p>
          <a:p>
            <a:r>
              <a:rPr lang="cs-CZ" dirty="0"/>
              <a:t>V</a:t>
            </a:r>
            <a:r>
              <a:rPr lang="cs-CZ" dirty="0" smtClean="0"/>
              <a:t>everka obecná</a:t>
            </a:r>
          </a:p>
          <a:p>
            <a:r>
              <a:rPr lang="cs-CZ" dirty="0" smtClean="0"/>
              <a:t>Jelen evropský</a:t>
            </a:r>
          </a:p>
          <a:p>
            <a:endParaRPr lang="cs-CZ" dirty="0"/>
          </a:p>
        </p:txBody>
      </p:sp>
      <p:sp>
        <p:nvSpPr>
          <p:cNvPr id="5" name="Popisek se šipkou nahoru 4"/>
          <p:cNvSpPr/>
          <p:nvPr/>
        </p:nvSpPr>
        <p:spPr>
          <a:xfrm>
            <a:off x="1072208" y="4509120"/>
            <a:ext cx="1944216" cy="1872208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bezobratlí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6" name="Popisek se šipkou nahoru 5"/>
          <p:cNvSpPr/>
          <p:nvPr/>
        </p:nvSpPr>
        <p:spPr>
          <a:xfrm>
            <a:off x="4932040" y="4523746"/>
            <a:ext cx="1944216" cy="1872208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obratlovci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960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5319472"/>
              </p:ext>
            </p:extLst>
          </p:nvPr>
        </p:nvGraphicFramePr>
        <p:xfrm>
          <a:off x="1043608" y="332656"/>
          <a:ext cx="7124700" cy="6246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66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Význam lesů pro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Obnovuje ovzduší</a:t>
            </a:r>
          </a:p>
          <a:p>
            <a:r>
              <a:rPr lang="cs-CZ" dirty="0" smtClean="0"/>
              <a:t>Chrání půdu</a:t>
            </a:r>
          </a:p>
          <a:p>
            <a:r>
              <a:rPr lang="cs-CZ" dirty="0" smtClean="0"/>
              <a:t>Je zásobárnou vody</a:t>
            </a:r>
          </a:p>
          <a:p>
            <a:r>
              <a:rPr lang="cs-CZ" dirty="0" smtClean="0"/>
              <a:t>Je zásobárnou surovin</a:t>
            </a:r>
          </a:p>
          <a:p>
            <a:r>
              <a:rPr lang="cs-CZ" dirty="0" smtClean="0"/>
              <a:t>Poskytuje místo k rekreaci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2590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Zásady správného chování v lese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Chováme se tiše, nerušíme plaché lesní živočichy</a:t>
            </a:r>
          </a:p>
          <a:p>
            <a:r>
              <a:rPr lang="cs-CZ" dirty="0" smtClean="0"/>
              <a:t>Netrháme, neničíme rostliny a houby</a:t>
            </a:r>
          </a:p>
          <a:p>
            <a:r>
              <a:rPr lang="cs-CZ" dirty="0" smtClean="0"/>
              <a:t>Neodhazujeme odpadky</a:t>
            </a:r>
          </a:p>
          <a:p>
            <a:r>
              <a:rPr lang="cs-CZ" dirty="0" smtClean="0"/>
              <a:t>Nerozděláváme oheň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0100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POUŽITÉ 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4633" y="3212976"/>
            <a:ext cx="8686800" cy="223487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1965891"/>
            <a:ext cx="78488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899592" y="2921169"/>
            <a:ext cx="662473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dirty="0"/>
              <a:t>-Obrázky z otevřené galerie Microsoft Office</a:t>
            </a:r>
          </a:p>
        </p:txBody>
      </p:sp>
    </p:spTree>
    <p:extLst>
      <p:ext uri="{BB962C8B-B14F-4D97-AF65-F5344CB8AC3E}">
        <p14:creationId xmlns:p14="http://schemas.microsoft.com/office/powerpoint/2010/main" val="2832925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1100</TotalTime>
  <Words>211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Spring</vt:lpstr>
      <vt:lpstr>Prezentace aplikace PowerPoint</vt:lpstr>
      <vt:lpstr>ANOTACE</vt:lpstr>
      <vt:lpstr>Les</vt:lpstr>
      <vt:lpstr>Druhy lesů</vt:lpstr>
      <vt:lpstr>Výšková patra lesa</vt:lpstr>
      <vt:lpstr>Lesní podrost</vt:lpstr>
      <vt:lpstr>Živočichové lesa</vt:lpstr>
      <vt:lpstr>Prezentace aplikace PowerPoint</vt:lpstr>
      <vt:lpstr>Význam lesů pro člověka</vt:lpstr>
      <vt:lpstr>Zásady správného chování v lese</vt:lpstr>
      <vt:lpstr>POUŽITÉ 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Jindra</dc:creator>
  <cp:lastModifiedBy>jitka</cp:lastModifiedBy>
  <cp:revision>113</cp:revision>
  <dcterms:created xsi:type="dcterms:W3CDTF">2012-10-22T13:57:03Z</dcterms:created>
  <dcterms:modified xsi:type="dcterms:W3CDTF">2013-05-18T11:01:03Z</dcterms:modified>
</cp:coreProperties>
</file>