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78" r:id="rId2"/>
    <p:sldId id="256" r:id="rId3"/>
    <p:sldId id="257" r:id="rId4"/>
    <p:sldId id="258" r:id="rId5"/>
    <p:sldId id="260" r:id="rId6"/>
    <p:sldId id="268" r:id="rId7"/>
    <p:sldId id="269" r:id="rId8"/>
    <p:sldId id="270" r:id="rId9"/>
    <p:sldId id="275" r:id="rId10"/>
    <p:sldId id="271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501215724"/>
              </p:ext>
            </p:extLst>
          </p:nvPr>
        </p:nvGraphicFramePr>
        <p:xfrm>
          <a:off x="755576" y="332659"/>
          <a:ext cx="6408712" cy="51845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4366"/>
                <a:gridCol w="4714346"/>
              </a:tblGrid>
              <a:tr h="2979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CZ.1.07/1.5.00/34.0565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23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VY-32-INOVACE-491 </a:t>
                      </a:r>
                      <a:r>
                        <a:rPr lang="cs-CZ" sz="1100" dirty="0">
                          <a:effectLst/>
                        </a:rPr>
                        <a:t>Zahradní slohy nepravidelné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7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Masarykova střední škola zemědělská a Vyšší odborná škola, Opava, příspěvková organizace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049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Ing. Daniela Brímusová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296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Průřezová témata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Člověk a životní prostředí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96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Tematický celek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Sadovnické úpravy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953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813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Datum tvorby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11. 9. 2012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19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Datum a místo ověření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14. 9. 2012 SAD 1. Za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19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Prezentace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649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Výklad nové látky – názornější a přehlednější vysvětlení učiva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308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Anglické zahrady, Japonské zahrady, Čínské zahrady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334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Metodický pokyn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Určeno k výkladu do hodiny i pro samostudium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Možnosti využití – návštěvy zámků a historických center měst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53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5517232"/>
            <a:ext cx="7200800" cy="1236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986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Zahradní slohy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2173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Zahradní slohy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způsob uměleckého řešení zahrad a parků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038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Rozdělení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Podle </a:t>
            </a:r>
            <a:r>
              <a:rPr lang="cs-CZ" dirty="0"/>
              <a:t>uspořádání jednotlivých </a:t>
            </a:r>
            <a:r>
              <a:rPr lang="cs-CZ" dirty="0" smtClean="0"/>
              <a:t>prvků a podle viditelného vlivu člověka nebo přírody:</a:t>
            </a:r>
          </a:p>
          <a:p>
            <a:pPr marL="0" indent="0">
              <a:buNone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Pravidelné slohy (architektonické, dekorativní)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Nepravidelné slohy (přírodně-krajinářské)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4063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Nepravidelné slohy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Napodobeniny volné přírody</a:t>
            </a:r>
          </a:p>
          <a:p>
            <a:r>
              <a:rPr lang="cs-CZ" dirty="0" smtClean="0"/>
              <a:t>Nejdůležitější prvky – porosty okrasných dřevin, trávníkové plochy, květiny</a:t>
            </a:r>
          </a:p>
          <a:p>
            <a:r>
              <a:rPr lang="cs-CZ" dirty="0" smtClean="0"/>
              <a:t>Cesty – nepravidelné, klikaté, účelové</a:t>
            </a:r>
          </a:p>
          <a:p>
            <a:r>
              <a:rPr lang="cs-CZ" dirty="0" smtClean="0"/>
              <a:t>Vodní plochy v podobě přirozených tvarů – jezírka, rybníky</a:t>
            </a:r>
          </a:p>
          <a:p>
            <a:r>
              <a:rPr lang="cs-CZ" dirty="0" smtClean="0"/>
              <a:t>Hranice parku tvořily příkopy nebo valy</a:t>
            </a:r>
          </a:p>
          <a:p>
            <a:r>
              <a:rPr lang="cs-CZ" dirty="0" smtClean="0"/>
              <a:t>Václav Skalník (1776 – 1861) – výstavba Moravských lázní</a:t>
            </a:r>
          </a:p>
          <a:p>
            <a:r>
              <a:rPr lang="cs-CZ" dirty="0" smtClean="0"/>
              <a:t>Patří zde</a:t>
            </a:r>
            <a:r>
              <a:rPr lang="cs-CZ" b="1" dirty="0" smtClean="0"/>
              <a:t>: čínské, japonské a anglické zahrady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724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764704"/>
            <a:ext cx="4968552" cy="5701181"/>
          </a:xfrm>
        </p:spPr>
      </p:pic>
    </p:spTree>
    <p:extLst>
      <p:ext uri="{BB962C8B-B14F-4D97-AF65-F5344CB8AC3E}">
        <p14:creationId xmlns:p14="http://schemas.microsoft.com/office/powerpoint/2010/main" val="969860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Čínské zahrady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Procítěný vztah k rostlinám i k mrtvé hmotě (kameny, písek, pařezy) – převtělování duší</a:t>
            </a:r>
          </a:p>
          <a:p>
            <a:r>
              <a:rPr lang="cs-CZ" dirty="0" smtClean="0"/>
              <a:t>Náboženský symbolismus – podnětem pro zakládání úsměvných, děsivých i melancholických scenérií</a:t>
            </a:r>
          </a:p>
          <a:p>
            <a:r>
              <a:rPr lang="cs-CZ" dirty="0" smtClean="0"/>
              <a:t>Impozantní, bohatě zdobeno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0563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Japonské zahrady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Návaznost na čínskou kulturu a přizpůsobení vlastním podmínkám</a:t>
            </a:r>
          </a:p>
          <a:p>
            <a:r>
              <a:rPr lang="cs-CZ" dirty="0" smtClean="0"/>
              <a:t>Jednoduchost, intimita x (čínské zahrady – impozantní, bohatě zdobená)</a:t>
            </a:r>
          </a:p>
          <a:p>
            <a:r>
              <a:rPr lang="cs-CZ" dirty="0" smtClean="0"/>
              <a:t>Vliv buddhismu – člověk chce splynou s přírodou, ne ji měnit</a:t>
            </a:r>
          </a:p>
          <a:p>
            <a:r>
              <a:rPr lang="cs-CZ" dirty="0" smtClean="0"/>
              <a:t>Terén se uměle modeloval, skaliska, pahorky i údolí</a:t>
            </a:r>
          </a:p>
          <a:p>
            <a:r>
              <a:rPr lang="cs-CZ" dirty="0" smtClean="0"/>
              <a:t>Jezírka, potůčky, pramínky</a:t>
            </a:r>
          </a:p>
          <a:p>
            <a:r>
              <a:rPr lang="cs-CZ" dirty="0" smtClean="0"/>
              <a:t>Bizarní (neobvykle) tvary dřevin</a:t>
            </a:r>
          </a:p>
        </p:txBody>
      </p:sp>
    </p:spTree>
    <p:extLst>
      <p:ext uri="{BB962C8B-B14F-4D97-AF65-F5344CB8AC3E}">
        <p14:creationId xmlns:p14="http://schemas.microsoft.com/office/powerpoint/2010/main" val="400766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980729"/>
            <a:ext cx="7128792" cy="5225792"/>
          </a:xfrm>
        </p:spPr>
      </p:pic>
    </p:spTree>
    <p:extLst>
      <p:ext uri="{BB962C8B-B14F-4D97-AF65-F5344CB8AC3E}">
        <p14:creationId xmlns:p14="http://schemas.microsoft.com/office/powerpoint/2010/main" val="18487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Anglické zahrady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Navazují na volnou přírodu</a:t>
            </a:r>
          </a:p>
          <a:p>
            <a:r>
              <a:rPr lang="cs-CZ" dirty="0" smtClean="0"/>
              <a:t>Nepravidelně vysázené porosty se nechávají volně růst</a:t>
            </a:r>
          </a:p>
          <a:p>
            <a:r>
              <a:rPr lang="cs-CZ" dirty="0" smtClean="0"/>
              <a:t>U nás: </a:t>
            </a:r>
            <a:r>
              <a:rPr lang="cs-CZ" dirty="0"/>
              <a:t>P</a:t>
            </a:r>
            <a:r>
              <a:rPr lang="cs-CZ" dirty="0" smtClean="0"/>
              <a:t>růhonický park, </a:t>
            </a:r>
            <a:r>
              <a:rPr lang="cs-CZ" dirty="0"/>
              <a:t>L</a:t>
            </a:r>
            <a:r>
              <a:rPr lang="cs-CZ" dirty="0" smtClean="0"/>
              <a:t>ednický park, zámek Konopiště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3563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HURYCH</a:t>
            </a:r>
            <a:r>
              <a:rPr lang="cs-CZ" dirty="0"/>
              <a:t>, Václav. </a:t>
            </a:r>
            <a:r>
              <a:rPr lang="cs-CZ" i="1" dirty="0"/>
              <a:t>Tvorba zeleně</a:t>
            </a:r>
            <a:r>
              <a:rPr lang="cs-CZ" dirty="0"/>
              <a:t>: </a:t>
            </a:r>
            <a:r>
              <a:rPr lang="cs-CZ" i="1" dirty="0"/>
              <a:t>sadovnictví - krajinářství</a:t>
            </a:r>
            <a:r>
              <a:rPr lang="cs-CZ" dirty="0"/>
              <a:t>. 1. vyd. Mělník: Vyšší odborná škola zahradnická a Střední zahradnická škola ve spolupráci s </a:t>
            </a:r>
            <a:r>
              <a:rPr lang="cs-CZ" dirty="0" err="1"/>
              <a:t>Grada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, 2011, 303 s. ISBN </a:t>
            </a:r>
            <a:r>
              <a:rPr lang="cs-CZ" dirty="0" smtClean="0"/>
              <a:t>978-80-247-3605-1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013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83</TotalTime>
  <Words>349</Words>
  <Application>Microsoft Office PowerPoint</Application>
  <PresentationFormat>Předvádění na obrazovce (4:3)</PresentationFormat>
  <Paragraphs>61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Zahradní slohy</vt:lpstr>
      <vt:lpstr>Zahradní slohy</vt:lpstr>
      <vt:lpstr>Rozdělení</vt:lpstr>
      <vt:lpstr>Nepravidelné slohy</vt:lpstr>
      <vt:lpstr>Prezentace aplikace PowerPoint</vt:lpstr>
      <vt:lpstr>Čínské zahrady</vt:lpstr>
      <vt:lpstr>Japonské zahrady</vt:lpstr>
      <vt:lpstr>Prezentace aplikace PowerPoint</vt:lpstr>
      <vt:lpstr>Anglické zahrady</vt:lpstr>
      <vt:lpstr>Zdroje: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Zahradní slohy</dc:title>
  <dc:creator>Miroslav Brimus</dc:creator>
  <cp:lastModifiedBy>Miroslav Brimus</cp:lastModifiedBy>
  <cp:revision>18</cp:revision>
  <dcterms:created xsi:type="dcterms:W3CDTF">2012-08-20T12:34:54Z</dcterms:created>
  <dcterms:modified xsi:type="dcterms:W3CDTF">2013-05-08T13:52:40Z</dcterms:modified>
</cp:coreProperties>
</file>