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998258"/>
              </p:ext>
            </p:extLst>
          </p:nvPr>
        </p:nvGraphicFramePr>
        <p:xfrm>
          <a:off x="1043608" y="476670"/>
          <a:ext cx="6768752" cy="52565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9554"/>
                <a:gridCol w="4979198"/>
              </a:tblGrid>
              <a:tr h="309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VY-32-INOVACE-493 </a:t>
                      </a:r>
                      <a:r>
                        <a:rPr lang="cs-CZ" sz="1100" dirty="0">
                          <a:effectLst/>
                        </a:rPr>
                        <a:t>Formy výsadeb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4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62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5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Člověk a životní prostředí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08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0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55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5. 11. 2012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4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8. 11. 2012 SAD 1. Za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8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748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Výklad nové látky – názornější a přehlednější vysvětlení učiva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Dominanta, skupina, živý plot, alej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5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Možnosti využití – hodiny praktického vyučování při realizaci SÚ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447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5877272"/>
            <a:ext cx="7128792" cy="956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813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096" y="3119469"/>
            <a:ext cx="6083808" cy="1487424"/>
          </a:xfrm>
        </p:spPr>
      </p:pic>
    </p:spTree>
    <p:extLst>
      <p:ext uri="{BB962C8B-B14F-4D97-AF65-F5344CB8AC3E}">
        <p14:creationId xmlns:p14="http://schemas.microsoft.com/office/powerpoint/2010/main" val="3927587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Formy výsadeb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386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Okrasné dřeviny: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Jehličnany a jinany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stromy opadavé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keře opadavé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keře stále zelené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Popínavé dřeviny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004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Vysazujeme: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Solitérně</a:t>
            </a:r>
            <a:r>
              <a:rPr lang="cs-CZ" dirty="0" smtClean="0">
                <a:solidFill>
                  <a:schemeClr val="tx1"/>
                </a:solidFill>
              </a:rPr>
              <a:t> – tzn. osamoceně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Do skupin  </a:t>
            </a:r>
            <a:r>
              <a:rPr lang="cs-CZ" dirty="0" smtClean="0">
                <a:solidFill>
                  <a:schemeClr val="tx1"/>
                </a:solidFill>
              </a:rPr>
              <a:t>- tzn. sdružení menšího nebo většího množství jedinců (u většího počtu jedinců mluvíme o porostech)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Stromořadí, aleje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Živé ploty a stěny </a:t>
            </a:r>
            <a:r>
              <a:rPr lang="cs-CZ" dirty="0" smtClean="0">
                <a:solidFill>
                  <a:schemeClr val="tx1"/>
                </a:solidFill>
              </a:rPr>
              <a:t>– souvislé výsadby keřů a stromů s cílem vytvoření souvislé plochy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690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Add</a:t>
            </a:r>
            <a:r>
              <a:rPr lang="cs-CZ" sz="4400" dirty="0" smtClean="0"/>
              <a:t>. 1) Solitérně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Tzv. dominanty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Stromy (nebo skupiny stromů) sám o sobě pěkný, zajímavý, výjimečný (mohutnost, vzrůst, tvar, barevná nebo tvarová odchylka)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Bříza, platan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Umístění:	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a) pravidelné kompozice – střed obzoru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b) nepravidelná kompozice – mimo 	geometrický střed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646813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Add</a:t>
            </a:r>
            <a:r>
              <a:rPr lang="cs-CZ" sz="4400" dirty="0" smtClean="0"/>
              <a:t>. 2) Do skupin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2 a) Podle druhu použitých dřevin</a:t>
            </a:r>
            <a:r>
              <a:rPr lang="cs-CZ" sz="2000" dirty="0" smtClean="0">
                <a:solidFill>
                  <a:schemeClr val="tx1"/>
                </a:solidFill>
              </a:rPr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Stejnorodé – tvořeno 1 kruhem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Různorodé – z různých dřevin – kontrast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2 b) Podle hustoty výsadby: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Zapojené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Rozvolněné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Otevřené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Zahuštěné</a:t>
            </a:r>
          </a:p>
        </p:txBody>
      </p:sp>
    </p:spTree>
    <p:extLst>
      <p:ext uri="{BB962C8B-B14F-4D97-AF65-F5344CB8AC3E}">
        <p14:creationId xmlns:p14="http://schemas.microsoft.com/office/powerpoint/2010/main" val="4093847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Add</a:t>
            </a:r>
            <a:r>
              <a:rPr lang="cs-CZ" sz="4400" dirty="0" smtClean="0"/>
              <a:t>. 3) Stromořadí, aleje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Jsou to řadové výsadby stromů u cest a silnic, ulic ve městech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Stromořadí – jednořadá výsadba stromů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Alej – víceřadá výsadba stromů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58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Add</a:t>
            </a:r>
            <a:r>
              <a:rPr lang="cs-CZ" sz="4400" dirty="0" smtClean="0"/>
              <a:t>. 4) Živé ploty a stěny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Jsou souvislé </a:t>
            </a: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ýsadby keřů nebo stromů s cílem vytvoření souvislé plochy (stěny)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Ponechávají se volně rostoucí nebo se tvarují řezem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925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Výsadba okrasných dřevin I.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Výsadbu provádíme na jaře nebo na podzim</a:t>
            </a:r>
          </a:p>
          <a:p>
            <a:r>
              <a:rPr lang="cs-CZ" dirty="0" smtClean="0"/>
              <a:t>Kontejnerová sadba se může vysazovat i v průběhu vegetace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Jehličnaté a stálezelené listnaté OD</a:t>
            </a:r>
            <a:r>
              <a:rPr lang="cs-CZ" dirty="0" smtClean="0"/>
              <a:t>:</a:t>
            </a:r>
          </a:p>
          <a:p>
            <a:r>
              <a:rPr lang="cs-CZ" dirty="0" smtClean="0"/>
              <a:t>Vysazujeme s kořenovým balem od konce srpna do konce září, nebo od března do rašení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Listnaté stromy a keře opadavé:</a:t>
            </a:r>
          </a:p>
          <a:p>
            <a:r>
              <a:rPr lang="cs-CZ" dirty="0" smtClean="0"/>
              <a:t>Vysazujeme na podzim po opadu listů do zámrazu nebo na jaře od rozmrznutí půdy do rašení</a:t>
            </a:r>
          </a:p>
          <a:p>
            <a:r>
              <a:rPr lang="cs-CZ" dirty="0" smtClean="0"/>
              <a:t>S kořenovým balem vysazujeme vzácnější dřeviny: liliovníky, šácholany, habry, buky, azalky, japonské javory</a:t>
            </a:r>
          </a:p>
          <a:p>
            <a:r>
              <a:rPr lang="cs-CZ" dirty="0" smtClean="0"/>
              <a:t>Všechny vzrostlé a starší dřeviny bez kořenového bolu (</a:t>
            </a:r>
            <a:r>
              <a:rPr lang="cs-CZ" dirty="0" err="1" smtClean="0"/>
              <a:t>prostokořenné</a:t>
            </a:r>
            <a:r>
              <a:rPr lang="cs-CZ" dirty="0" smtClean="0"/>
              <a:t>). Vysazujeme nenáročné listnáče, hlavně keře. Nejlepší </a:t>
            </a:r>
            <a:r>
              <a:rPr lang="cs-CZ" dirty="0" err="1" smtClean="0"/>
              <a:t>ujatelnost</a:t>
            </a:r>
            <a:r>
              <a:rPr lang="cs-CZ" dirty="0" smtClean="0"/>
              <a:t> je na jaře v prvních dnech rašení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163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/>
              <a:t>Výsadba okrasných dřevin </a:t>
            </a:r>
            <a:r>
              <a:rPr lang="cs-CZ" sz="4800" dirty="0" smtClean="0"/>
              <a:t>II.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dirty="0" smtClean="0"/>
              <a:t>Dřeviny dovezené ze školky se ihned vysadí nebo založí na stinné místo</a:t>
            </a:r>
          </a:p>
          <a:p>
            <a:r>
              <a:rPr lang="cs-CZ" dirty="0" smtClean="0"/>
              <a:t>Rostliny, které nestačíme vysadit na podzim, pečlivě založíme. Chráníme kořeny před promrznutím a zabezpečíme oplocením proti okusu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426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HURYCH</a:t>
            </a:r>
            <a:r>
              <a:rPr lang="cs-CZ" dirty="0"/>
              <a:t>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8394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181</TotalTime>
  <Words>488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Formy výsadeb</vt:lpstr>
      <vt:lpstr>Okrasné dřeviny:</vt:lpstr>
      <vt:lpstr>Vysazujeme:</vt:lpstr>
      <vt:lpstr>Add. 1) Solitérně</vt:lpstr>
      <vt:lpstr>Add. 2) Do skupin</vt:lpstr>
      <vt:lpstr>Add. 3) Stromořadí, aleje</vt:lpstr>
      <vt:lpstr>Add. 4) Živé ploty a stěny</vt:lpstr>
      <vt:lpstr>Výsadba okrasných dřevin I. </vt:lpstr>
      <vt:lpstr>Výsadba okrasných dřevin II. 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výsadeb</dc:title>
  <dc:creator>Miroslav Brimus</dc:creator>
  <cp:lastModifiedBy>Miroslav Brimus</cp:lastModifiedBy>
  <cp:revision>26</cp:revision>
  <dcterms:created xsi:type="dcterms:W3CDTF">2013-04-14T09:39:14Z</dcterms:created>
  <dcterms:modified xsi:type="dcterms:W3CDTF">2013-05-08T13:53:28Z</dcterms:modified>
</cp:coreProperties>
</file>