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D643AE8-D170-438F-B187-5C57A1A24EA3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BF44A45-2E16-4201-BE1A-C87C81B1EE5A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43AE8-D170-438F-B187-5C57A1A24EA3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44A45-2E16-4201-BE1A-C87C81B1EE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43AE8-D170-438F-B187-5C57A1A24EA3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44A45-2E16-4201-BE1A-C87C81B1EE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43AE8-D170-438F-B187-5C57A1A24EA3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44A45-2E16-4201-BE1A-C87C81B1EE5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43AE8-D170-438F-B187-5C57A1A24EA3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44A45-2E16-4201-BE1A-C87C81B1EE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43AE8-D170-438F-B187-5C57A1A24EA3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44A45-2E16-4201-BE1A-C87C81B1EE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43AE8-D170-438F-B187-5C57A1A24EA3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44A45-2E16-4201-BE1A-C87C81B1EE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43AE8-D170-438F-B187-5C57A1A24EA3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44A45-2E16-4201-BE1A-C87C81B1EE5A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43AE8-D170-438F-B187-5C57A1A24EA3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44A45-2E16-4201-BE1A-C87C81B1EE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43AE8-D170-438F-B187-5C57A1A24EA3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44A45-2E16-4201-BE1A-C87C81B1EE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43AE8-D170-438F-B187-5C57A1A24EA3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44A45-2E16-4201-BE1A-C87C81B1EE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D643AE8-D170-438F-B187-5C57A1A24EA3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BF44A45-2E16-4201-BE1A-C87C81B1EE5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4615116"/>
              </p:ext>
            </p:extLst>
          </p:nvPr>
        </p:nvGraphicFramePr>
        <p:xfrm>
          <a:off x="1619672" y="720999"/>
          <a:ext cx="5616625" cy="475253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84950"/>
                <a:gridCol w="4131675"/>
              </a:tblGrid>
              <a:tr h="2550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601" marR="5360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CZ.1.07/1.5.00/34.0565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601" marR="53601" marT="0" marB="0" anchor="ctr"/>
                </a:tc>
              </a:tr>
              <a:tr h="369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Číslo materiálu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601" marR="5360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 </a:t>
                      </a:r>
                      <a:r>
                        <a:rPr lang="cs-CZ" sz="900" dirty="0">
                          <a:effectLst/>
                        </a:rPr>
                        <a:t>VY-32-INOVACE-495 příprava půdy pro sadovnické úpravy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601" marR="53601" marT="0" marB="0" anchor="ctr"/>
                </a:tc>
              </a:tr>
              <a:tr h="3919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Název školy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601" marR="5360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Masarykova střední škola zemědělská a Vyšší odborná škola, Opava, příspěvková organizace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601" marR="53601" marT="0" marB="0" anchor="ctr"/>
                </a:tc>
              </a:tr>
              <a:tr h="2610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601" marR="5360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Ing. Daniela Brímusová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601" marR="53601" marT="0" marB="0" anchor="ctr"/>
                </a:tc>
              </a:tr>
              <a:tr h="3678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Průřezová témata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601" marR="5360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Člověk a životní prostředí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601" marR="53601" marT="0" marB="0" anchor="ctr"/>
                </a:tc>
              </a:tr>
              <a:tr h="3390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Tematický celek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601" marR="5360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Sadovnické úpravy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601" marR="53601" marT="0" marB="0" anchor="ctr"/>
                </a:tc>
              </a:tr>
              <a:tr h="3384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Ročník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601" marR="5360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1.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601" marR="53601" marT="0" marB="0" anchor="ctr"/>
                </a:tc>
              </a:tr>
              <a:tr h="3264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tvorby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601" marR="5360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9. 10. 2012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601" marR="53601" marT="0" marB="0" anchor="ctr"/>
                </a:tc>
              </a:tr>
              <a:tr h="3688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a místo ověření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601" marR="5360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12. 10. 2012 SAD 1. Za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601" marR="53601" marT="0" marB="0" anchor="ctr"/>
                </a:tc>
              </a:tr>
              <a:tr h="3688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Druh učebního materiálu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601" marR="5360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Prezentace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601" marR="53601" marT="0" marB="0" anchor="ctr"/>
                </a:tc>
              </a:tr>
              <a:tr h="2268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601" marR="5360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Výklad nové látky – názornější a přehlednější vysvětlení učiva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601" marR="53601" marT="0" marB="0" anchor="ctr"/>
                </a:tc>
              </a:tr>
              <a:tr h="369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Klíčová slova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601" marR="5360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Zpracování půdy, hnojení, zlepšování půdy, jemná modelace terénu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601" marR="53601" marT="0" marB="0" anchor="ctr"/>
                </a:tc>
              </a:tr>
              <a:tr h="5597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pokyn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601" marR="53601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Určeno k výkladu do hodiny i pro samostudium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Možnosti využití – navrhování a realizace sadovnických úprav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601" marR="53601" marT="0" marB="0" anchor="ctr"/>
                </a:tc>
              </a:tr>
              <a:tr h="210054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Pokud není uvedeno jinak, použitý materiál je z vlastních zdrojů autora.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601" marR="53601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5473531"/>
            <a:ext cx="5994232" cy="936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7561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Příprava půdy pro sadovnické úpravy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741957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Jemné terénní úpravy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Rozprostření a uložení ornice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Zpracování půdy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Hnojení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Zlepšování půdy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Rekultivace zdevastovaných půd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Odplevelování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1988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dirty="0" smtClean="0"/>
              <a:t>A. Rozprostření a uložení ornice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Navážka ornice těsně před výsevem a výsadbou</a:t>
            </a:r>
          </a:p>
          <a:p>
            <a:r>
              <a:rPr lang="cs-CZ" dirty="0" smtClean="0"/>
              <a:t>15 – 20 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6480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B. Zpracování půdy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Na podzim:</a:t>
            </a:r>
          </a:p>
          <a:p>
            <a:r>
              <a:rPr lang="cs-CZ" dirty="0" smtClean="0"/>
              <a:t>Orbou</a:t>
            </a:r>
          </a:p>
          <a:p>
            <a:r>
              <a:rPr lang="cs-CZ" dirty="0" smtClean="0"/>
              <a:t>Frézováním</a:t>
            </a:r>
          </a:p>
          <a:p>
            <a:r>
              <a:rPr lang="cs-CZ" dirty="0" smtClean="0"/>
              <a:t>Rytím (malé plochy)</a:t>
            </a:r>
          </a:p>
          <a:p>
            <a:r>
              <a:rPr lang="cs-CZ" dirty="0" smtClean="0"/>
              <a:t>Rigolováním (převrstvování </a:t>
            </a:r>
            <a:r>
              <a:rPr lang="cs-CZ" dirty="0"/>
              <a:t>zdevastované </a:t>
            </a:r>
            <a:r>
              <a:rPr lang="cs-CZ" dirty="0" smtClean="0"/>
              <a:t>půdy) – 40-60 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4986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C. Hnojení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Do zásoby </a:t>
            </a:r>
            <a:r>
              <a:rPr lang="cs-CZ" dirty="0" smtClean="0"/>
              <a:t>– statková hnojiva (současně s orbou – podzim)</a:t>
            </a:r>
          </a:p>
          <a:p>
            <a:endParaRPr lang="cs-CZ" dirty="0" smtClean="0"/>
          </a:p>
          <a:p>
            <a:r>
              <a:rPr lang="cs-CZ" b="1" dirty="0" smtClean="0"/>
              <a:t>Doplnění živin </a:t>
            </a:r>
            <a:r>
              <a:rPr lang="cs-CZ" dirty="0" smtClean="0"/>
              <a:t>– průmyslová hnojiva nebo kompost (před výsadbou i za vegetace)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8859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D. Zlepšování půdy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Upravujeme vlastnosti půdy: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Fyzikální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Biologické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Chemické</a:t>
            </a:r>
          </a:p>
          <a:p>
            <a:endParaRPr lang="cs-CZ" dirty="0"/>
          </a:p>
          <a:p>
            <a:r>
              <a:rPr lang="cs-CZ" b="1" dirty="0" smtClean="0"/>
              <a:t>Těžké půdy </a:t>
            </a:r>
            <a:r>
              <a:rPr lang="cs-CZ" dirty="0" smtClean="0"/>
              <a:t>– přidáme písek, rašelinu, vápno</a:t>
            </a:r>
          </a:p>
          <a:p>
            <a:r>
              <a:rPr lang="cs-CZ" b="1" dirty="0" smtClean="0"/>
              <a:t>Lehké půdy </a:t>
            </a:r>
            <a:r>
              <a:rPr lang="cs-CZ" dirty="0" smtClean="0"/>
              <a:t>– přidáme jíl a těžší zeminu</a:t>
            </a:r>
          </a:p>
          <a:p>
            <a:pPr lvl="1">
              <a:buFont typeface="Wingdings" pitchFamily="2" charset="2"/>
              <a:buChar char="Ø"/>
            </a:pPr>
            <a:endParaRPr lang="cs-CZ" dirty="0"/>
          </a:p>
          <a:p>
            <a:pPr marL="365760" lvl="1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56523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sz="2000" b="1" dirty="0" smtClean="0"/>
              <a:t>Vliv vlastností základních půdních druhů na výživu rostlin</a:t>
            </a:r>
            <a:endParaRPr lang="cs-CZ" sz="20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796304"/>
              </p:ext>
            </p:extLst>
          </p:nvPr>
        </p:nvGraphicFramePr>
        <p:xfrm>
          <a:off x="971600" y="1916832"/>
          <a:ext cx="7313613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5968"/>
                <a:gridCol w="1511617"/>
                <a:gridCol w="1406843"/>
                <a:gridCol w="906780"/>
                <a:gridCol w="1462405"/>
              </a:tblGrid>
              <a:tr h="370840">
                <a:tc rowSpan="2"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Faktor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Druh půdy podle zrnitostního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složení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silně štěrkovitá</a:t>
                      </a:r>
                      <a:endParaRPr lang="cs-CZ" sz="1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lehká</a:t>
                      </a:r>
                      <a:endParaRPr lang="cs-CZ" sz="1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střední</a:t>
                      </a:r>
                      <a:endParaRPr lang="cs-CZ" sz="1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těžká</a:t>
                      </a:r>
                      <a:endParaRPr lang="cs-CZ" sz="1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Jímavost vody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téměř žádná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malá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střední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značná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Provzdušnění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velmi</a:t>
                      </a:r>
                      <a:r>
                        <a:rPr lang="cs-CZ" sz="1400" baseline="0" dirty="0" smtClean="0"/>
                        <a:t> silné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značné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střední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smtClean="0"/>
                        <a:t>malé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Sorpce živin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nepatrná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malá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smtClean="0"/>
                        <a:t>dobrá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silná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Vyplavování živin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smtClean="0"/>
                        <a:t>silné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značné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smtClean="0"/>
                        <a:t>malé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nepatrná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Biologická činnost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malá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střední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smtClean="0"/>
                        <a:t>čilá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smtClean="0"/>
                        <a:t>utlumená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Mineralizace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velmi intenzivní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intenzivní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Střední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smtClean="0"/>
                        <a:t>malá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Zakořeňování rostlin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málo vhodná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velmi vhodná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vhodná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smtClean="0"/>
                        <a:t>méně </a:t>
                      </a:r>
                      <a:r>
                        <a:rPr lang="cs-CZ" sz="1400" dirty="0" smtClean="0"/>
                        <a:t>vhodná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Relativní</a:t>
                      </a:r>
                      <a:r>
                        <a:rPr lang="cs-CZ" sz="1400" baseline="0" dirty="0" smtClean="0"/>
                        <a:t> zásoba živin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velmi malá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malá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větší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dobrá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7577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D. Zlepšování půdy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Půdu před založením trávníku vylepšíme kompostem nebo průmyslovými hnojivy</a:t>
            </a:r>
          </a:p>
          <a:p>
            <a:r>
              <a:rPr lang="cs-CZ" dirty="0" smtClean="0"/>
              <a:t>Půdu pro vřesovištní rostliny upravíme na kyselou reakci rašelinou, vřesovkou, listovkou nebo zahradním substrátem typu C</a:t>
            </a:r>
          </a:p>
          <a:p>
            <a:r>
              <a:rPr lang="cs-CZ" dirty="0" smtClean="0"/>
              <a:t>Vápnomilným rostlinám přidáme vápencovou drť, hnojíme alkalickými hnojivy</a:t>
            </a:r>
          </a:p>
          <a:p>
            <a:r>
              <a:rPr lang="cs-CZ" dirty="0" smtClean="0"/>
              <a:t>Nekvalitní půdu pro výsadbu dřevin v jámách vyměníme za kvalitní ornici</a:t>
            </a:r>
          </a:p>
          <a:p>
            <a:r>
              <a:rPr lang="cs-CZ" dirty="0" smtClean="0"/>
              <a:t>Meliorace – odvodňování a zavodňování půd, protierozní ochranou (vodní a větrná)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2467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Protierozní ochrana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Květinová zídka</a:t>
            </a:r>
          </a:p>
          <a:p>
            <a:r>
              <a:rPr lang="cs-CZ" dirty="0" smtClean="0"/>
              <a:t>Opěrné a zárubní zdi (</a:t>
            </a:r>
            <a:r>
              <a:rPr lang="cs-CZ" dirty="0" err="1" smtClean="0"/>
              <a:t>gabiony</a:t>
            </a:r>
            <a:r>
              <a:rPr lang="cs-CZ" dirty="0" smtClean="0"/>
              <a:t>)</a:t>
            </a:r>
          </a:p>
          <a:p>
            <a:r>
              <a:rPr lang="cs-CZ" dirty="0" smtClean="0"/>
              <a:t>Zatravnění (</a:t>
            </a:r>
            <a:r>
              <a:rPr lang="cs-CZ" dirty="0" err="1" smtClean="0"/>
              <a:t>hydroosev</a:t>
            </a:r>
            <a:r>
              <a:rPr lang="cs-CZ" dirty="0" smtClean="0"/>
              <a:t>) nebo osázení vhodnými dřevinami například: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/>
              <a:t>Acer </a:t>
            </a:r>
            <a:r>
              <a:rPr lang="cs-CZ" dirty="0" err="1" smtClean="0"/>
              <a:t>campestre</a:t>
            </a:r>
            <a:r>
              <a:rPr lang="cs-CZ" dirty="0" smtClean="0"/>
              <a:t>, </a:t>
            </a:r>
            <a:r>
              <a:rPr lang="cs-CZ" dirty="0" err="1" smtClean="0"/>
              <a:t>platanoides</a:t>
            </a:r>
            <a:r>
              <a:rPr lang="cs-CZ" dirty="0" smtClean="0"/>
              <a:t> </a:t>
            </a:r>
            <a:r>
              <a:rPr lang="cs-CZ" dirty="0" err="1" smtClean="0"/>
              <a:t>alnus</a:t>
            </a:r>
            <a:r>
              <a:rPr lang="cs-CZ" dirty="0" smtClean="0"/>
              <a:t>, </a:t>
            </a:r>
            <a:r>
              <a:rPr lang="cs-CZ" dirty="0" err="1" smtClean="0"/>
              <a:t>betula</a:t>
            </a:r>
            <a:r>
              <a:rPr lang="cs-CZ" dirty="0" smtClean="0"/>
              <a:t>, </a:t>
            </a:r>
            <a:r>
              <a:rPr lang="cs-CZ" dirty="0" err="1" smtClean="0"/>
              <a:t>crataegus</a:t>
            </a:r>
            <a:r>
              <a:rPr lang="cs-CZ" dirty="0" smtClean="0"/>
              <a:t> </a:t>
            </a:r>
            <a:r>
              <a:rPr lang="cs-CZ" dirty="0" err="1" smtClean="0"/>
              <a:t>pyracanta</a:t>
            </a:r>
            <a:r>
              <a:rPr lang="cs-CZ" dirty="0" smtClean="0"/>
              <a:t>, </a:t>
            </a:r>
            <a:r>
              <a:rPr lang="cs-CZ" dirty="0" err="1" smtClean="0"/>
              <a:t>forsythia</a:t>
            </a:r>
            <a:r>
              <a:rPr lang="cs-CZ" dirty="0" smtClean="0"/>
              <a:t>, </a:t>
            </a:r>
            <a:r>
              <a:rPr lang="cs-CZ" dirty="0" err="1" smtClean="0"/>
              <a:t>hippophae</a:t>
            </a:r>
            <a:r>
              <a:rPr lang="cs-CZ" dirty="0" smtClean="0"/>
              <a:t> </a:t>
            </a:r>
            <a:r>
              <a:rPr lang="cs-CZ" dirty="0" err="1" smtClean="0"/>
              <a:t>juniperus</a:t>
            </a:r>
            <a:r>
              <a:rPr lang="cs-CZ" dirty="0" smtClean="0"/>
              <a:t>, </a:t>
            </a:r>
            <a:r>
              <a:rPr lang="cs-CZ" dirty="0" err="1" smtClean="0"/>
              <a:t>larix</a:t>
            </a:r>
            <a:r>
              <a:rPr lang="cs-CZ" dirty="0" smtClean="0"/>
              <a:t>, </a:t>
            </a:r>
            <a:r>
              <a:rPr lang="cs-CZ" dirty="0" err="1" smtClean="0"/>
              <a:t>pinius</a:t>
            </a:r>
            <a:r>
              <a:rPr lang="cs-CZ" dirty="0" smtClean="0"/>
              <a:t> </a:t>
            </a:r>
            <a:r>
              <a:rPr lang="cs-CZ" dirty="0" err="1" smtClean="0"/>
              <a:t>mugo</a:t>
            </a:r>
            <a:r>
              <a:rPr lang="cs-CZ" dirty="0" smtClean="0"/>
              <a:t>, </a:t>
            </a:r>
            <a:r>
              <a:rPr lang="cs-CZ" dirty="0" err="1" smtClean="0"/>
              <a:t>taxus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5591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73144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>Příklady zpevňování svahu proti vodní erozi;</a:t>
            </a:r>
            <a:br>
              <a:rPr lang="cs-CZ" sz="2400" dirty="0" smtClean="0"/>
            </a:br>
            <a:r>
              <a:rPr lang="cs-CZ" sz="2400" b="1" dirty="0" smtClean="0"/>
              <a:t>A</a:t>
            </a:r>
            <a:r>
              <a:rPr lang="cs-CZ" sz="2400" dirty="0" smtClean="0"/>
              <a:t> - drnováním</a:t>
            </a:r>
            <a:endParaRPr lang="cs-CZ" sz="2400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204864"/>
            <a:ext cx="7722859" cy="3240360"/>
          </a:xfrm>
        </p:spPr>
      </p:pic>
    </p:spTree>
    <p:extLst>
      <p:ext uri="{BB962C8B-B14F-4D97-AF65-F5344CB8AC3E}">
        <p14:creationId xmlns:p14="http://schemas.microsoft.com/office/powerpoint/2010/main" val="2441983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73144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>Příklady zpevňování svahu proti vodní erozi;</a:t>
            </a:r>
            <a:br>
              <a:rPr lang="cs-CZ" sz="2400" dirty="0" smtClean="0"/>
            </a:br>
            <a:r>
              <a:rPr lang="cs-CZ" sz="2400" b="1" dirty="0" smtClean="0"/>
              <a:t>B</a:t>
            </a:r>
            <a:r>
              <a:rPr lang="cs-CZ" sz="2400" dirty="0" smtClean="0"/>
              <a:t> – plůtky (hatěmi)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348880"/>
            <a:ext cx="7829234" cy="3312368"/>
          </a:xfrm>
        </p:spPr>
      </p:pic>
    </p:spTree>
    <p:extLst>
      <p:ext uri="{BB962C8B-B14F-4D97-AF65-F5344CB8AC3E}">
        <p14:creationId xmlns:p14="http://schemas.microsoft.com/office/powerpoint/2010/main" val="2329874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73144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>Příklady zpevňování svahu proti vodní erozi;</a:t>
            </a:r>
            <a:br>
              <a:rPr lang="cs-CZ" sz="2400" dirty="0" smtClean="0"/>
            </a:br>
            <a:r>
              <a:rPr lang="cs-CZ" sz="2400" b="1" dirty="0" smtClean="0"/>
              <a:t>C</a:t>
            </a:r>
            <a:r>
              <a:rPr lang="cs-CZ" sz="2400" dirty="0" smtClean="0"/>
              <a:t> – kameny a zídkami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780928"/>
            <a:ext cx="7755789" cy="3456384"/>
          </a:xfrm>
        </p:spPr>
      </p:pic>
    </p:spTree>
    <p:extLst>
      <p:ext uri="{BB962C8B-B14F-4D97-AF65-F5344CB8AC3E}">
        <p14:creationId xmlns:p14="http://schemas.microsoft.com/office/powerpoint/2010/main" val="3306253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F. Odplevelování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564904"/>
            <a:ext cx="6777317" cy="3267725"/>
          </a:xfrm>
        </p:spPr>
        <p:txBody>
          <a:bodyPr/>
          <a:lstStyle/>
          <a:p>
            <a:pPr marL="68580" indent="0">
              <a:buNone/>
            </a:pPr>
            <a:r>
              <a:rPr lang="cs-CZ" b="1" dirty="0" smtClean="0"/>
              <a:t>Zaplevelení pozemku zabráníme:</a:t>
            </a:r>
          </a:p>
          <a:p>
            <a:r>
              <a:rPr lang="cs-CZ" dirty="0" smtClean="0"/>
              <a:t>Mulčováním</a:t>
            </a:r>
          </a:p>
          <a:p>
            <a:r>
              <a:rPr lang="cs-CZ" dirty="0" smtClean="0"/>
              <a:t>Mechanismem zpracování</a:t>
            </a:r>
          </a:p>
          <a:p>
            <a:r>
              <a:rPr lang="cs-CZ" dirty="0" smtClean="0"/>
              <a:t>Herbicidy – plevel ve výšce 10 cm celoplošně postříkáme totálním herbicidem, např. ROUNDAP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1816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HURYCH, Václav. </a:t>
            </a:r>
            <a:r>
              <a:rPr lang="cs-CZ" i="1" dirty="0"/>
              <a:t>Tvorba zeleně</a:t>
            </a:r>
            <a:r>
              <a:rPr lang="cs-CZ" dirty="0"/>
              <a:t>: </a:t>
            </a:r>
            <a:r>
              <a:rPr lang="cs-CZ" i="1" dirty="0"/>
              <a:t>sadovnictví - krajinářství</a:t>
            </a:r>
            <a:r>
              <a:rPr lang="cs-CZ" dirty="0"/>
              <a:t>. 1. vyd. Mělník: Vyšší odborná škola zahradnická a Střední zahradnická škola ve spolupráci s </a:t>
            </a:r>
            <a:r>
              <a:rPr lang="cs-CZ" dirty="0" err="1"/>
              <a:t>Grada</a:t>
            </a:r>
            <a:r>
              <a:rPr lang="cs-CZ" dirty="0"/>
              <a:t> </a:t>
            </a:r>
            <a:r>
              <a:rPr lang="cs-CZ" dirty="0" err="1"/>
              <a:t>Publishing</a:t>
            </a:r>
            <a:r>
              <a:rPr lang="cs-CZ" dirty="0"/>
              <a:t>, 2011, 303 s. </a:t>
            </a:r>
            <a:r>
              <a:rPr lang="cs-CZ"/>
              <a:t>ISBN 978-80-247-3605-1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05110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51</TotalTime>
  <Words>494</Words>
  <Application>Microsoft Office PowerPoint</Application>
  <PresentationFormat>Předvádění na obrazovce (4:3)</PresentationFormat>
  <Paragraphs>125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Austin</vt:lpstr>
      <vt:lpstr>Prezentace aplikace PowerPoint</vt:lpstr>
      <vt:lpstr>Příprava půdy pro sadovnické úpravy</vt:lpstr>
      <vt:lpstr>Jemné terénní úpravy</vt:lpstr>
      <vt:lpstr>A. Rozprostření a uložení ornice</vt:lpstr>
      <vt:lpstr>B. Zpracování půdy</vt:lpstr>
      <vt:lpstr>C. Hnojení</vt:lpstr>
      <vt:lpstr>D. Zlepšování půdy I.</vt:lpstr>
      <vt:lpstr>Vliv vlastností základních půdních druhů na výživu rostlin</vt:lpstr>
      <vt:lpstr>D. Zlepšování půdy II.</vt:lpstr>
      <vt:lpstr>Protierozní ochrana</vt:lpstr>
      <vt:lpstr>Příklady zpevňování svahu proti vodní erozi; A - drnováním</vt:lpstr>
      <vt:lpstr>Příklady zpevňování svahu proti vodní erozi; B – plůtky (hatěmi)</vt:lpstr>
      <vt:lpstr>Příklady zpevňování svahu proti vodní erozi; C – kameny a zídkami</vt:lpstr>
      <vt:lpstr>F. Odplevelování </vt:lpstr>
      <vt:lpstr>Zdroje: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Příprava půdy pro sadovnické úpravy</dc:title>
  <dc:creator>Miroslav Brimus</dc:creator>
  <cp:lastModifiedBy>Miroslav Brimus</cp:lastModifiedBy>
  <cp:revision>12</cp:revision>
  <dcterms:created xsi:type="dcterms:W3CDTF">2013-05-01T14:14:02Z</dcterms:created>
  <dcterms:modified xsi:type="dcterms:W3CDTF">2013-05-08T13:51:33Z</dcterms:modified>
</cp:coreProperties>
</file>