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2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5013176"/>
            <a:ext cx="5718175" cy="1189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467543" y="260648"/>
            <a:ext cx="8238455" cy="3600400"/>
          </a:xfrm>
          <a:prstGeom prst="rect">
            <a:avLst/>
          </a:prstGeom>
        </p:spPr>
        <p:txBody>
          <a:bodyPr vert="horz" lIns="91440" tIns="45720" rIns="91440" bIns="9144" rtlCol="0" anchor="b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Název školy: ZŠ a MŠ Zvole, okr. Praha-západ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Autor: Mgr. Lucie Strejcová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Název: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VY_32_INOVACE_20 3Š Hudebně výrazové prostředky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Téma: Umění a kultura –</a:t>
            </a:r>
            <a:r>
              <a:rPr lang="cs-CZ" sz="2400" dirty="0" err="1" smtClean="0"/>
              <a:t>Hv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Číslo projektu: CZ.1.07/1.4.00/21.0305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88930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Žáci odpovídají na přečtené věty</a:t>
            </a:r>
          </a:p>
          <a:p>
            <a:r>
              <a:rPr lang="cs-CZ" dirty="0" smtClean="0"/>
              <a:t>Když se všichni shodnou na odpovědi, odkryjí barevné pole. Objeví se </a:t>
            </a:r>
            <a:r>
              <a:rPr lang="cs-CZ" smtClean="0"/>
              <a:t>správná odpověď.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9967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Hudebně výrazové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62553"/>
            <a:ext cx="4181088" cy="3579849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Nástrojem nebo hlasem se vyjadřuje</a:t>
            </a:r>
          </a:p>
          <a:p>
            <a:endParaRPr lang="cs-CZ" dirty="0"/>
          </a:p>
          <a:p>
            <a:r>
              <a:rPr lang="cs-CZ" dirty="0" smtClean="0"/>
              <a:t>Písničku poznáme podle</a:t>
            </a:r>
          </a:p>
          <a:p>
            <a:endParaRPr lang="cs-CZ" dirty="0" smtClean="0"/>
          </a:p>
          <a:p>
            <a:r>
              <a:rPr lang="cs-CZ" dirty="0" smtClean="0"/>
              <a:t>Jestli zpívat potichu nebo nahlas nám prozradí</a:t>
            </a:r>
          </a:p>
          <a:p>
            <a:endParaRPr lang="cs-CZ" dirty="0" smtClean="0"/>
          </a:p>
          <a:p>
            <a:r>
              <a:rPr lang="cs-CZ" dirty="0" smtClean="0"/>
              <a:t>Jestli k písničce pochodovat, </a:t>
            </a:r>
          </a:p>
          <a:p>
            <a:r>
              <a:rPr lang="cs-CZ" dirty="0" smtClean="0"/>
              <a:t>nebo se u ní pomalu kývat nám napoví</a:t>
            </a:r>
          </a:p>
          <a:p>
            <a:endParaRPr lang="cs-CZ" dirty="0" smtClean="0"/>
          </a:p>
          <a:p>
            <a:r>
              <a:rPr lang="cs-CZ" dirty="0" smtClean="0"/>
              <a:t>Písničku mohu vytleskat, protože má zapsaný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6" y="1772816"/>
            <a:ext cx="1089044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55772" y="177281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barva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27172" y="245046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melodie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24941" y="2450464"/>
            <a:ext cx="1093304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27172" y="310961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dynamika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51310" y="3109610"/>
            <a:ext cx="1089044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55772" y="3859020"/>
            <a:ext cx="121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tempo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60032" y="3861048"/>
            <a:ext cx="1093304" cy="369332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3642" y="4644781"/>
            <a:ext cx="121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rytmus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03642" y="4644781"/>
            <a:ext cx="1093304" cy="369332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4087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</TotalTime>
  <Words>76</Words>
  <Application>Microsoft Office PowerPoint</Application>
  <PresentationFormat>Předvádění na obrazovce (4:3)</PresentationFormat>
  <Paragraphs>20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Administrativní</vt:lpstr>
      <vt:lpstr>Prezentace aplikace PowerPoint</vt:lpstr>
      <vt:lpstr>Anotace</vt:lpstr>
      <vt:lpstr>Hudebně výrazové prostředky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Reditelna</dc:creator>
  <cp:lastModifiedBy>Reditelna</cp:lastModifiedBy>
  <cp:revision>3</cp:revision>
  <dcterms:created xsi:type="dcterms:W3CDTF">2012-01-20T14:17:53Z</dcterms:created>
  <dcterms:modified xsi:type="dcterms:W3CDTF">2012-01-20T14:27:48Z</dcterms:modified>
</cp:coreProperties>
</file>