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7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1" r:id="rId16"/>
    <p:sldId id="273" r:id="rId17"/>
    <p:sldId id="272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6587A2-AFAF-4B0A-9E27-D9DED27EEE03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452A8E-98C2-4C41-A94C-A036FDA046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70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52A8E-98C2-4C41-A94C-A036FDA0460D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41163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2707BB8E-E53A-4EED-A104-1A0E06F6B7AA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49546A45-1772-44C4-8794-C3465D6AA89E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BB8E-E53A-4EED-A104-1A0E06F6B7AA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46A45-1772-44C4-8794-C3465D6AA8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BB8E-E53A-4EED-A104-1A0E06F6B7AA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46A45-1772-44C4-8794-C3465D6AA8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BB8E-E53A-4EED-A104-1A0E06F6B7AA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46A45-1772-44C4-8794-C3465D6AA89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BB8E-E53A-4EED-A104-1A0E06F6B7AA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46A45-1772-44C4-8794-C3465D6AA8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BB8E-E53A-4EED-A104-1A0E06F6B7AA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46A45-1772-44C4-8794-C3465D6AA8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BB8E-E53A-4EED-A104-1A0E06F6B7AA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46A45-1772-44C4-8794-C3465D6AA8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BB8E-E53A-4EED-A104-1A0E06F6B7AA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46A45-1772-44C4-8794-C3465D6AA89E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BB8E-E53A-4EED-A104-1A0E06F6B7AA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46A45-1772-44C4-8794-C3465D6AA8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BB8E-E53A-4EED-A104-1A0E06F6B7AA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46A45-1772-44C4-8794-C3465D6AA8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7BB8E-E53A-4EED-A104-1A0E06F6B7AA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46A45-1772-44C4-8794-C3465D6AA8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2707BB8E-E53A-4EED-A104-1A0E06F6B7AA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49546A45-1772-44C4-8794-C3465D6AA89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4268226"/>
              </p:ext>
            </p:extLst>
          </p:nvPr>
        </p:nvGraphicFramePr>
        <p:xfrm>
          <a:off x="1547664" y="764705"/>
          <a:ext cx="5328592" cy="46085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08799"/>
                <a:gridCol w="3919793"/>
              </a:tblGrid>
              <a:tr h="2531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Číslo projektu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CZ.1.07/1.5.00/34.0565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3648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Číslo materiálu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</a:rPr>
                        <a:t>VY-32-INOVACE-499  </a:t>
                      </a:r>
                      <a:r>
                        <a:rPr lang="cs-CZ" sz="900" dirty="0">
                          <a:effectLst/>
                        </a:rPr>
                        <a:t>Stavby v sadovnických úpravách jezírka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3889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Název školy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Masarykova střední škola zemědělská a Vyšší odborná škola, Opava, příspěvková organizace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259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Autor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Ing. Daniela Brímusová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3650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Průřezová témata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Člověk a životní prostředí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3365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Tematický celek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Sadovnické úpravy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3359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Ročník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1.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324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Datum tvorby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12. 2. 2013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3646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Datum a místo ověření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14. 2. 2013 SAD 1. Za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3646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Druh učebního materiálu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Prezentace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2251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Anotace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Výklad nové látky – názornější a přehlednější vysvětlení učiva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3648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Klíčová slova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Nepravidelné vodní stavby, geotextílie, vodní a bažinaté rostliny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4532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Metodický pokyn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Určeno k výkladu do hodiny i pro samostudium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Možnosti využití – navrhování vhodných rostlin pro jezírka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</a:tr>
              <a:tr h="20845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Pokud není uvedeno jinak, použitý materiál je z vlastních zdrojů autora.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806" marR="53806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5445224"/>
            <a:ext cx="6083808" cy="1031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517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733365" y="2420888"/>
            <a:ext cx="3313355" cy="3168352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Stavby v sadovnických úpravách </a:t>
            </a:r>
            <a:br>
              <a:rPr lang="cs-CZ" dirty="0" smtClean="0"/>
            </a:br>
            <a:r>
              <a:rPr lang="cs-CZ" dirty="0" smtClean="0"/>
              <a:t>– </a:t>
            </a:r>
            <a:br>
              <a:rPr lang="cs-CZ" dirty="0" smtClean="0"/>
            </a:br>
            <a:r>
              <a:rPr lang="cs-CZ" dirty="0" smtClean="0"/>
              <a:t>Jezírka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89197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Jezírka a rybníčky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Přírodní vodní nádrže vhodné pro větší prostor</a:t>
            </a:r>
          </a:p>
          <a:p>
            <a:r>
              <a:rPr lang="cs-CZ" dirty="0" smtClean="0"/>
              <a:t>Podmínkou pro budování je trvalý zdroj vody</a:t>
            </a:r>
          </a:p>
          <a:p>
            <a:r>
              <a:rPr lang="cs-CZ" dirty="0" smtClean="0"/>
              <a:t>Vhodným materiálem je jezírková fólie (vodotěsná, pevná, trvanlivá, tvárná, nezávadná)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38947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Výstavba jezírka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25780" indent="-457200">
              <a:buFont typeface="+mj-lt"/>
              <a:buAutoNum type="alphaUcPeriod"/>
            </a:pPr>
            <a:r>
              <a:rPr lang="cs-CZ" dirty="0" smtClean="0"/>
              <a:t>Vytýčení nepravidelného tvaru nádrže</a:t>
            </a:r>
          </a:p>
          <a:p>
            <a:pPr marL="525780" indent="-457200">
              <a:buFont typeface="+mj-lt"/>
              <a:buAutoNum type="alphaUcPeriod"/>
            </a:pPr>
            <a:r>
              <a:rPr lang="cs-CZ" dirty="0" smtClean="0"/>
              <a:t>Položení podkladové zesílené </a:t>
            </a:r>
            <a:r>
              <a:rPr lang="cs-CZ" dirty="0" err="1" smtClean="0"/>
              <a:t>geotextilie</a:t>
            </a:r>
            <a:r>
              <a:rPr lang="cs-CZ" dirty="0" smtClean="0"/>
              <a:t> (na dně 0,1 m vrstva písku nebo skelná vata)</a:t>
            </a:r>
          </a:p>
          <a:p>
            <a:pPr marL="525780" indent="-457200">
              <a:buFont typeface="+mj-lt"/>
              <a:buAutoNum type="alphaUcPeriod"/>
            </a:pPr>
            <a:r>
              <a:rPr lang="cs-CZ" dirty="0" smtClean="0"/>
              <a:t>Položení kaučukové </a:t>
            </a:r>
            <a:r>
              <a:rPr lang="cs-CZ" dirty="0"/>
              <a:t>f</a:t>
            </a:r>
            <a:r>
              <a:rPr lang="cs-CZ" dirty="0" smtClean="0"/>
              <a:t>ólie (svařované). Okraje fólie zatížíme kameny</a:t>
            </a:r>
          </a:p>
          <a:p>
            <a:pPr marL="525780" indent="-457200">
              <a:buFont typeface="+mj-lt"/>
              <a:buAutoNum type="alphaUcPeriod"/>
            </a:pPr>
            <a:r>
              <a:rPr lang="cs-CZ" dirty="0" smtClean="0"/>
              <a:t>Napouštění jezírka vodou. Přívod zastavíme, když je voda 50 mm pod povrchem terénu </a:t>
            </a:r>
          </a:p>
          <a:p>
            <a:pPr marL="525780" indent="-457200">
              <a:buFont typeface="+mj-lt"/>
              <a:buAutoNum type="alphaU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136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764704"/>
            <a:ext cx="7024744" cy="1152128"/>
          </a:xfrm>
        </p:spPr>
        <p:txBody>
          <a:bodyPr>
            <a:noAutofit/>
          </a:bodyPr>
          <a:lstStyle/>
          <a:p>
            <a:r>
              <a:rPr lang="cs-CZ" sz="1800" b="1" dirty="0" smtClean="0"/>
              <a:t>Postup výsadby fóliového jezírka;</a:t>
            </a:r>
            <a:br>
              <a:rPr lang="cs-CZ" sz="1800" b="1" dirty="0" smtClean="0"/>
            </a:br>
            <a:r>
              <a:rPr lang="cs-CZ" sz="1800" b="1" dirty="0" smtClean="0"/>
              <a:t>A</a:t>
            </a:r>
            <a:r>
              <a:rPr lang="cs-CZ" sz="1800" dirty="0" smtClean="0"/>
              <a:t> – vyhloubení jámy a tvarování dna a břehů jezírka, </a:t>
            </a:r>
            <a:br>
              <a:rPr lang="cs-CZ" sz="1800" dirty="0" smtClean="0"/>
            </a:br>
            <a:r>
              <a:rPr lang="cs-CZ" sz="1800" b="1" dirty="0" smtClean="0"/>
              <a:t>B</a:t>
            </a:r>
            <a:r>
              <a:rPr lang="cs-CZ" sz="1800" dirty="0" smtClean="0"/>
              <a:t> – položení podkladní zesílené </a:t>
            </a:r>
            <a:r>
              <a:rPr lang="cs-CZ" sz="1800" dirty="0" err="1" smtClean="0"/>
              <a:t>geotextilie</a:t>
            </a:r>
            <a:r>
              <a:rPr lang="cs-CZ" sz="1800" dirty="0" smtClean="0"/>
              <a:t>, </a:t>
            </a:r>
            <a:r>
              <a:rPr lang="cs-CZ" sz="1800" b="1" dirty="0" smtClean="0"/>
              <a:t>C</a:t>
            </a:r>
            <a:r>
              <a:rPr lang="cs-CZ" sz="1800" dirty="0" smtClean="0"/>
              <a:t> – položení kaučukové fólie, </a:t>
            </a:r>
            <a:r>
              <a:rPr lang="cs-CZ" sz="1800" b="1" dirty="0" smtClean="0"/>
              <a:t>D</a:t>
            </a:r>
            <a:r>
              <a:rPr lang="cs-CZ" sz="1800" dirty="0" smtClean="0"/>
              <a:t> – napouštění jezírka vodou</a:t>
            </a:r>
            <a:endParaRPr lang="cs-CZ" sz="1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988840"/>
            <a:ext cx="4896544" cy="4463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246316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196752"/>
            <a:ext cx="6777317" cy="4635877"/>
          </a:xfrm>
        </p:spPr>
        <p:txBody>
          <a:bodyPr>
            <a:normAutofit fontScale="92500" lnSpcReduction="10000"/>
          </a:bodyPr>
          <a:lstStyle/>
          <a:p>
            <a:pPr marL="525780" indent="-457200">
              <a:buFont typeface="+mj-lt"/>
              <a:buAutoNum type="alphaUcPeriod" startAt="5"/>
            </a:pPr>
            <a:r>
              <a:rPr lang="cs-CZ" dirty="0" smtClean="0"/>
              <a:t>Plachtu zastřihneme tak, aby její okraje přesahovaly vlhký lem jezírka minimálně o 20 cm</a:t>
            </a:r>
          </a:p>
          <a:p>
            <a:pPr marL="525780" indent="-457200">
              <a:buFont typeface="+mj-lt"/>
              <a:buAutoNum type="alphaUcPeriod" startAt="5"/>
            </a:pPr>
            <a:r>
              <a:rPr lang="cs-CZ" dirty="0" smtClean="0"/>
              <a:t>Fólii zamaskujeme kameny, dlaždicemi, štěrkem nebo osadíme rostlinami</a:t>
            </a:r>
          </a:p>
          <a:p>
            <a:pPr marL="525780" indent="-457200">
              <a:buFont typeface="+mj-lt"/>
              <a:buAutoNum type="alphaUcPeriod" startAt="5"/>
            </a:pPr>
            <a:r>
              <a:rPr lang="cs-CZ" dirty="0" smtClean="0"/>
              <a:t>K břehu pevně připevníme kokosové rohože nebo jutové pásy s kapsami pro výsadbu rostlin</a:t>
            </a:r>
          </a:p>
          <a:p>
            <a:pPr marL="525780" indent="-457200">
              <a:buFont typeface="+mj-lt"/>
              <a:buAutoNum type="alphaUcPeriod" startAt="5"/>
            </a:pPr>
            <a:r>
              <a:rPr lang="cs-CZ" dirty="0" smtClean="0"/>
              <a:t>Vybudujeme vsakovací jámu (přepad) pro odtok přebytečné dešťové vody</a:t>
            </a:r>
          </a:p>
          <a:p>
            <a:pPr marL="525780" indent="-457200">
              <a:buFont typeface="+mj-lt"/>
              <a:buAutoNum type="alphaUcPeriod" startAt="5"/>
            </a:pPr>
            <a:r>
              <a:rPr lang="cs-CZ" dirty="0" smtClean="0"/>
              <a:t>Okraj hladké fólie zakryjeme </a:t>
            </a:r>
            <a:r>
              <a:rPr lang="cs-CZ" dirty="0" err="1" smtClean="0"/>
              <a:t>geotextilií</a:t>
            </a:r>
            <a:r>
              <a:rPr lang="cs-CZ" dirty="0" smtClean="0"/>
              <a:t> </a:t>
            </a:r>
            <a:r>
              <a:rPr lang="cs-CZ" dirty="0"/>
              <a:t>(</a:t>
            </a:r>
            <a:r>
              <a:rPr lang="cs-CZ" dirty="0" smtClean="0"/>
              <a:t>snadnější přístup k vodě)</a:t>
            </a:r>
          </a:p>
          <a:p>
            <a:pPr marL="525780" indent="-457200">
              <a:buFont typeface="+mj-lt"/>
              <a:buAutoNum type="alphaUcPeriod" startAt="5"/>
            </a:pPr>
            <a:r>
              <a:rPr lang="cs-CZ" dirty="0" smtClean="0"/>
              <a:t>Osázíme jezírko vodními rostlinami</a:t>
            </a:r>
          </a:p>
          <a:p>
            <a:pPr marL="525780" indent="-457200">
              <a:buFont typeface="+mj-lt"/>
              <a:buAutoNum type="alphaUcPeriod" startAt="5"/>
            </a:pPr>
            <a:endParaRPr lang="cs-CZ" dirty="0" smtClean="0"/>
          </a:p>
          <a:p>
            <a:pPr marL="525780" indent="-457200">
              <a:buFont typeface="+mj-lt"/>
              <a:buAutoNum type="alphaUcPeriod" startAt="5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73356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92696"/>
            <a:ext cx="7704856" cy="5604126"/>
          </a:xfrm>
        </p:spPr>
      </p:pic>
    </p:spTree>
    <p:extLst>
      <p:ext uri="{BB962C8B-B14F-4D97-AF65-F5344CB8AC3E}">
        <p14:creationId xmlns:p14="http://schemas.microsoft.com/office/powerpoint/2010/main" val="17239361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Zóna mělké vody 10-40 cm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75857" y="2323652"/>
            <a:ext cx="3312368" cy="3508977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Puškvorec</a:t>
            </a:r>
          </a:p>
          <a:p>
            <a:r>
              <a:rPr lang="cs-CZ" dirty="0" smtClean="0"/>
              <a:t>Žabník</a:t>
            </a:r>
          </a:p>
          <a:p>
            <a:r>
              <a:rPr lang="cs-CZ" dirty="0" smtClean="0"/>
              <a:t>Šmel</a:t>
            </a:r>
          </a:p>
          <a:p>
            <a:r>
              <a:rPr lang="cs-CZ" dirty="0"/>
              <a:t>K</a:t>
            </a:r>
            <a:r>
              <a:rPr lang="cs-CZ" dirty="0" smtClean="0"/>
              <a:t>osatec žlutý</a:t>
            </a:r>
          </a:p>
          <a:p>
            <a:r>
              <a:rPr lang="cs-CZ" dirty="0" smtClean="0"/>
              <a:t>Vachta</a:t>
            </a:r>
          </a:p>
          <a:p>
            <a:r>
              <a:rPr lang="cs-CZ" dirty="0" smtClean="0"/>
              <a:t>Pryskyřník</a:t>
            </a:r>
          </a:p>
          <a:p>
            <a:r>
              <a:rPr lang="cs-CZ" dirty="0" smtClean="0"/>
              <a:t>Šípatka</a:t>
            </a:r>
          </a:p>
          <a:p>
            <a:r>
              <a:rPr lang="cs-CZ" dirty="0" smtClean="0"/>
              <a:t>Prustka</a:t>
            </a:r>
          </a:p>
          <a:p>
            <a:r>
              <a:rPr lang="cs-CZ" dirty="0" smtClean="0"/>
              <a:t>Orobinec</a:t>
            </a:r>
          </a:p>
          <a:p>
            <a:pPr marL="685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9406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Pro bahnitou zónu s kolísavou hloubkou vody (do 10 cm)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03847" y="2323652"/>
            <a:ext cx="2520281" cy="3508977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Ďáblík</a:t>
            </a:r>
          </a:p>
          <a:p>
            <a:r>
              <a:rPr lang="cs-CZ" dirty="0" smtClean="0"/>
              <a:t>Blatouch</a:t>
            </a:r>
          </a:p>
          <a:p>
            <a:r>
              <a:rPr lang="cs-CZ" dirty="0" smtClean="0"/>
              <a:t>Sítina</a:t>
            </a:r>
          </a:p>
          <a:p>
            <a:r>
              <a:rPr lang="cs-CZ" dirty="0" smtClean="0"/>
              <a:t>Lobelka</a:t>
            </a:r>
          </a:p>
          <a:p>
            <a:r>
              <a:rPr lang="cs-CZ" dirty="0" smtClean="0"/>
              <a:t>Máta</a:t>
            </a:r>
          </a:p>
          <a:p>
            <a:r>
              <a:rPr lang="cs-CZ" dirty="0" smtClean="0"/>
              <a:t>Pomněnka</a:t>
            </a:r>
          </a:p>
          <a:p>
            <a:r>
              <a:rPr lang="cs-CZ" dirty="0" smtClean="0"/>
              <a:t>Vrbina</a:t>
            </a:r>
          </a:p>
          <a:p>
            <a:r>
              <a:rPr lang="cs-CZ" dirty="0" smtClean="0"/>
              <a:t>Upolín</a:t>
            </a:r>
          </a:p>
          <a:p>
            <a:r>
              <a:rPr lang="cs-CZ" dirty="0" smtClean="0"/>
              <a:t>Rdesno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6077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Vlhká zóna – stále vlhká půda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347863" y="2323652"/>
            <a:ext cx="2952329" cy="3508977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Tužebník jilmový</a:t>
            </a:r>
          </a:p>
          <a:p>
            <a:r>
              <a:rPr lang="cs-CZ" dirty="0" smtClean="0"/>
              <a:t>Kosatec sibiřský</a:t>
            </a:r>
          </a:p>
          <a:p>
            <a:r>
              <a:rPr lang="cs-CZ" dirty="0" smtClean="0"/>
              <a:t>Vrbina</a:t>
            </a:r>
          </a:p>
          <a:p>
            <a:r>
              <a:rPr lang="cs-CZ" dirty="0" smtClean="0"/>
              <a:t>Kyprej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1339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Suchá zóna (suchý břeh)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43809" y="2348880"/>
            <a:ext cx="4176464" cy="3508977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Denivka</a:t>
            </a:r>
          </a:p>
          <a:p>
            <a:r>
              <a:rPr lang="cs-CZ" dirty="0" err="1" smtClean="0"/>
              <a:t>Udatna</a:t>
            </a:r>
            <a:endParaRPr lang="cs-CZ" dirty="0" smtClean="0"/>
          </a:p>
          <a:p>
            <a:r>
              <a:rPr lang="cs-CZ" dirty="0" smtClean="0"/>
              <a:t>Čechrava</a:t>
            </a:r>
          </a:p>
          <a:p>
            <a:r>
              <a:rPr lang="cs-CZ" dirty="0" smtClean="0"/>
              <a:t>Bohyška</a:t>
            </a:r>
          </a:p>
          <a:p>
            <a:r>
              <a:rPr lang="cs-CZ" dirty="0" smtClean="0"/>
              <a:t>Okrasné trávy a dřeviny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12831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Zóna hluboké vody 70-120 cm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Lekníny – pěstované v nádobách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23957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Puškvorec		  Blatouch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988" y="2721299"/>
            <a:ext cx="3419475" cy="26774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Zástupný symbol pro obsah 9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658476"/>
            <a:ext cx="3419475" cy="28031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165101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Kosatec			Rákos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988" y="2689631"/>
            <a:ext cx="3419475" cy="2740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Zástupný symbol pro obsah 5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697" y="2312988"/>
            <a:ext cx="2808131" cy="34940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150293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Šípatka 		  Orobinec 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64904"/>
            <a:ext cx="4409634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Zástupný symbol pro obsah 8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162262"/>
            <a:ext cx="2736304" cy="4274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050285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745152"/>
          </a:xfrm>
        </p:spPr>
        <p:txBody>
          <a:bodyPr/>
          <a:lstStyle/>
          <a:p>
            <a:pPr algn="ctr"/>
            <a:r>
              <a:rPr lang="cs-CZ" dirty="0" smtClean="0"/>
              <a:t>Stulík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796386"/>
            <a:ext cx="4067547" cy="26655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Zástupný symbol pro obsah 4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911882"/>
            <a:ext cx="4608512" cy="31251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43297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745152"/>
          </a:xfrm>
        </p:spPr>
        <p:txBody>
          <a:bodyPr/>
          <a:lstStyle/>
          <a:p>
            <a:pPr algn="ctr"/>
            <a:r>
              <a:rPr lang="cs-CZ" dirty="0" smtClean="0"/>
              <a:t>           Leknín 			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945464"/>
            <a:ext cx="5544616" cy="43162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686111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HURYCH, Václav. </a:t>
            </a:r>
            <a:r>
              <a:rPr lang="cs-CZ" i="1" dirty="0"/>
              <a:t>Tvorba zeleně</a:t>
            </a:r>
            <a:r>
              <a:rPr lang="cs-CZ" dirty="0"/>
              <a:t>: </a:t>
            </a:r>
            <a:r>
              <a:rPr lang="cs-CZ" i="1" dirty="0"/>
              <a:t>sadovnictví - krajinářství</a:t>
            </a:r>
            <a:r>
              <a:rPr lang="cs-CZ" dirty="0"/>
              <a:t>. 1. vyd. Mělník: Vyšší odborná škola zahradnická a Střední zahradnická škola ve spolupráci s </a:t>
            </a:r>
            <a:r>
              <a:rPr lang="cs-CZ" dirty="0" err="1"/>
              <a:t>Grada</a:t>
            </a:r>
            <a:r>
              <a:rPr lang="cs-CZ" dirty="0"/>
              <a:t> </a:t>
            </a:r>
            <a:r>
              <a:rPr lang="cs-CZ" dirty="0" err="1"/>
              <a:t>Publishing</a:t>
            </a:r>
            <a:r>
              <a:rPr lang="cs-CZ" dirty="0"/>
              <a:t>, 2011, 303 s. ISBN 978-80-247-3605-1</a:t>
            </a:r>
          </a:p>
          <a:p>
            <a:r>
              <a:rPr lang="cs-CZ" dirty="0"/>
              <a:t>MALÝ, Miroslav. </a:t>
            </a:r>
            <a:r>
              <a:rPr lang="cs-CZ" i="1" dirty="0"/>
              <a:t>Květinářství I</a:t>
            </a:r>
            <a:r>
              <a:rPr lang="cs-CZ" dirty="0"/>
              <a:t>. 1. vyd. Mělník: Vyšší odborná škola zahradnická a Střední zahradnická škola ve spolupráci s nakl. </a:t>
            </a:r>
            <a:r>
              <a:rPr lang="cs-CZ" dirty="0" err="1"/>
              <a:t>Rebo</a:t>
            </a:r>
            <a:r>
              <a:rPr lang="cs-CZ" dirty="0"/>
              <a:t>, 2012, 391 s. ISBN 978-80-904782-7-5.</a:t>
            </a:r>
          </a:p>
        </p:txBody>
      </p:sp>
    </p:spTree>
    <p:extLst>
      <p:ext uri="{BB962C8B-B14F-4D97-AF65-F5344CB8AC3E}">
        <p14:creationId xmlns:p14="http://schemas.microsoft.com/office/powerpoint/2010/main" val="35320285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91</TotalTime>
  <Words>379</Words>
  <Application>Microsoft Office PowerPoint</Application>
  <PresentationFormat>Předvádění na obrazovce (4:3)</PresentationFormat>
  <Paragraphs>90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Austin</vt:lpstr>
      <vt:lpstr>Prezentace aplikace PowerPoint</vt:lpstr>
      <vt:lpstr>Stavby v sadovnických úpravách  –  Jezírka</vt:lpstr>
      <vt:lpstr>Jezírka a rybníčky</vt:lpstr>
      <vt:lpstr>Výstavba jezírka</vt:lpstr>
      <vt:lpstr>Postup výsadby fóliového jezírka; A – vyhloubení jámy a tvarování dna a břehů jezírka,  B – položení podkladní zesílené geotextilie, C – položení kaučukové fólie, D – napouštění jezírka vodou</vt:lpstr>
      <vt:lpstr>Prezentace aplikace PowerPoint</vt:lpstr>
      <vt:lpstr>Prezentace aplikace PowerPoint</vt:lpstr>
      <vt:lpstr>Zóna mělké vody 10-40 cm</vt:lpstr>
      <vt:lpstr>Pro bahnitou zónu s kolísavou hloubkou vody (do 10 cm)</vt:lpstr>
      <vt:lpstr>Vlhká zóna – stále vlhká půda</vt:lpstr>
      <vt:lpstr>Suchá zóna (suchý břeh)</vt:lpstr>
      <vt:lpstr>Zóna hluboké vody 70-120 cm</vt:lpstr>
      <vt:lpstr> Puškvorec    Blatouch</vt:lpstr>
      <vt:lpstr>  Kosatec   Rákos</vt:lpstr>
      <vt:lpstr>   Šípatka     Orobinec </vt:lpstr>
      <vt:lpstr>Stulík</vt:lpstr>
      <vt:lpstr>           Leknín    </vt:lpstr>
      <vt:lpstr>Zdroje:</vt:lpstr>
    </vt:vector>
  </TitlesOfParts>
  <Company>Slumbi s.r.o.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Stavby v sadovnických úpravách - jezírka</dc:title>
  <dc:creator>Miroslav Brimus</dc:creator>
  <cp:lastModifiedBy>Miroslav Brimus</cp:lastModifiedBy>
  <cp:revision>13</cp:revision>
  <dcterms:created xsi:type="dcterms:W3CDTF">2013-05-01T16:18:55Z</dcterms:created>
  <dcterms:modified xsi:type="dcterms:W3CDTF">2013-05-08T13:56:31Z</dcterms:modified>
</cp:coreProperties>
</file>