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9" r:id="rId5"/>
    <p:sldId id="260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3BC387-77A3-42B1-94EB-1D14CC9DEC01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359DF42-ACDB-41C8-9B59-9A615894592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3879386"/>
              </p:ext>
            </p:extLst>
          </p:nvPr>
        </p:nvGraphicFramePr>
        <p:xfrm>
          <a:off x="1835696" y="908719"/>
          <a:ext cx="5112568" cy="432048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351685"/>
                <a:gridCol w="3760883"/>
              </a:tblGrid>
              <a:tr h="2440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CZ.1.07/1.5.00/34.0565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42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Číslo materiálu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VY-32-INOVACE-530</a:t>
                      </a:r>
                      <a:r>
                        <a:rPr lang="cs-CZ" sz="900" baseline="0" dirty="0" smtClean="0">
                          <a:effectLst/>
                        </a:rPr>
                        <a:t> Úloha barev a příprava půdy pro SÚ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75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školy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249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Ing. Daniela Brímusová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520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Průřezová témata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Člověk a životní prostředí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244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Tematický celek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Sadovnické úpravy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23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Ročník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1.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124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tvorby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21. 4. 2013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42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a místo ověření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26. 4. </a:t>
                      </a:r>
                      <a:r>
                        <a:rPr lang="cs-CZ" sz="900" dirty="0">
                          <a:effectLst/>
                        </a:rPr>
                        <a:t>2013 SAD 1. Za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342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Druh učebního materiálu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Prezentace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21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Procvičení učiva, ověření znalostí 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/>
                </a:tc>
              </a:tr>
              <a:tr h="255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Klíčová slova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Kontrast, studené barvy, teplé barvy, smíšené barvy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4370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pokyn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Určeno k prohlubování vědomostí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Možnosti využití – hodiny praktického</a:t>
                      </a:r>
                      <a:r>
                        <a:rPr lang="cs-CZ" sz="900" baseline="0" dirty="0" smtClean="0">
                          <a:effectLst/>
                        </a:rPr>
                        <a:t> vyučování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</a:tr>
              <a:tr h="20101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96" y="5373216"/>
            <a:ext cx="6083808" cy="88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335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Úloha barev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512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Vytvoř si svůj barevný kruh dle prezentace nebo podle učebnice Tvorba zeleně str. 52 a označ na něm:</a:t>
            </a:r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smtClean="0"/>
              <a:t>Základní barvy</a:t>
            </a:r>
          </a:p>
          <a:p>
            <a:r>
              <a:rPr lang="cs-CZ" sz="2000" dirty="0" smtClean="0"/>
              <a:t>Smíšené barvy</a:t>
            </a:r>
          </a:p>
          <a:p>
            <a:r>
              <a:rPr lang="cs-CZ" sz="2000" dirty="0" smtClean="0"/>
              <a:t>Teplé barvy</a:t>
            </a:r>
          </a:p>
          <a:p>
            <a:r>
              <a:rPr lang="cs-CZ" sz="2000" dirty="0" smtClean="0"/>
              <a:t>Studené barvy</a:t>
            </a:r>
          </a:p>
          <a:p>
            <a:r>
              <a:rPr lang="cs-CZ" sz="2000" dirty="0" smtClean="0"/>
              <a:t>Nespektrální barvy</a:t>
            </a:r>
          </a:p>
          <a:p>
            <a:r>
              <a:rPr lang="cs-CZ" sz="2000" dirty="0" smtClean="0"/>
              <a:t>Doplňkové (protikladné) komplementární barvy</a:t>
            </a:r>
          </a:p>
          <a:p>
            <a:endParaRPr lang="cs-CZ" sz="2000" dirty="0"/>
          </a:p>
          <a:p>
            <a:pPr marL="0" indent="0">
              <a:buNone/>
            </a:pPr>
            <a:r>
              <a:rPr lang="cs-CZ" sz="1500" b="1" dirty="0" smtClean="0"/>
              <a:t>Nápověda:</a:t>
            </a:r>
            <a:r>
              <a:rPr lang="cs-CZ" sz="1500" dirty="0" smtClean="0"/>
              <a:t> Z tvrdého papíru vytvoř kruh. Zvýrazni na něm jednotlivé barvy. Přilož menší kruh. Středy spoj – například za pomocí nýtu. Vyznač </a:t>
            </a:r>
            <a:r>
              <a:rPr lang="cs-CZ" sz="1500" dirty="0" smtClean="0">
                <a:latin typeface="Times New Roman"/>
                <a:cs typeface="Times New Roman"/>
              </a:rPr>
              <a:t>∆ / □</a:t>
            </a:r>
            <a:endParaRPr lang="cs-CZ" sz="15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0333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Prostuduj pravidla pro volbu a sestavu barev </a:t>
            </a:r>
            <a:r>
              <a:rPr lang="cs-CZ" dirty="0"/>
              <a:t>(</a:t>
            </a:r>
            <a:r>
              <a:rPr lang="cs-CZ" dirty="0" smtClean="0"/>
              <a:t>prezentace) a za pomoci učebnice Květinářství I. – trvalky str. 237 – 364 (letničky) a </a:t>
            </a:r>
            <a:r>
              <a:rPr lang="cs-CZ" b="1" dirty="0" smtClean="0"/>
              <a:t>vytvoř barevnou kompozici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139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2. úkol</a:t>
            </a:r>
            <a:br>
              <a:rPr lang="cs-CZ" sz="3600" dirty="0" smtClean="0"/>
            </a:br>
            <a:r>
              <a:rPr lang="cs-CZ" sz="3600" dirty="0" smtClean="0"/>
              <a:t>A) Jednobarevná (bílá) zahrada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364" y="2924944"/>
            <a:ext cx="3587611" cy="1801139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Nápověda:</a:t>
            </a:r>
          </a:p>
          <a:p>
            <a:pPr marL="0" indent="0">
              <a:buNone/>
            </a:pPr>
            <a:r>
              <a:rPr lang="cs-CZ" sz="1200" dirty="0" smtClean="0"/>
              <a:t>Bíle kvetoucí rostliny:</a:t>
            </a:r>
          </a:p>
          <a:p>
            <a:r>
              <a:rPr lang="cs-CZ" sz="1200" dirty="0" err="1" smtClean="0"/>
              <a:t>Chrysantémum</a:t>
            </a:r>
            <a:r>
              <a:rPr lang="cs-CZ" sz="1200" dirty="0" smtClean="0"/>
              <a:t> </a:t>
            </a:r>
            <a:r>
              <a:rPr lang="cs-CZ" sz="1200" dirty="0" err="1" smtClean="0"/>
              <a:t>carymbosum</a:t>
            </a:r>
            <a:r>
              <a:rPr lang="cs-CZ" sz="1200" dirty="0" smtClean="0"/>
              <a:t> – kopretina</a:t>
            </a:r>
          </a:p>
          <a:p>
            <a:r>
              <a:rPr lang="cs-CZ" sz="1200" dirty="0" smtClean="0"/>
              <a:t>Růže – polyantky, záhonové</a:t>
            </a:r>
          </a:p>
          <a:p>
            <a:r>
              <a:rPr lang="cs-CZ" sz="1200" dirty="0" err="1" smtClean="0"/>
              <a:t>Plumonária</a:t>
            </a:r>
            <a:r>
              <a:rPr lang="cs-CZ" sz="1200" dirty="0" smtClean="0"/>
              <a:t> </a:t>
            </a:r>
            <a:r>
              <a:rPr lang="cs-CZ" sz="1200" dirty="0" err="1" smtClean="0"/>
              <a:t>sacharata</a:t>
            </a:r>
            <a:r>
              <a:rPr lang="cs-CZ" sz="1200" dirty="0" smtClean="0"/>
              <a:t> „Mrs. </a:t>
            </a:r>
            <a:r>
              <a:rPr lang="cs-CZ" sz="1200" dirty="0" err="1" smtClean="0"/>
              <a:t>Moon</a:t>
            </a:r>
            <a:r>
              <a:rPr lang="cs-CZ" sz="1200" dirty="0" smtClean="0"/>
              <a:t>“ – Plicník</a:t>
            </a:r>
          </a:p>
          <a:p>
            <a:r>
              <a:rPr lang="cs-CZ" sz="1200" dirty="0" err="1" smtClean="0"/>
              <a:t>Stachys</a:t>
            </a:r>
            <a:r>
              <a:rPr lang="cs-CZ" sz="1200" dirty="0" smtClean="0"/>
              <a:t> </a:t>
            </a:r>
            <a:r>
              <a:rPr lang="cs-CZ" sz="1200" dirty="0" err="1" smtClean="0"/>
              <a:t>bysantica</a:t>
            </a:r>
            <a:r>
              <a:rPr lang="cs-CZ" sz="1200" dirty="0" smtClean="0"/>
              <a:t> – čistec</a:t>
            </a:r>
          </a:p>
          <a:p>
            <a:r>
              <a:rPr lang="cs-CZ" sz="1200" dirty="0" err="1" smtClean="0"/>
              <a:t>Yucca</a:t>
            </a:r>
            <a:r>
              <a:rPr lang="cs-CZ" sz="1200" dirty="0" smtClean="0"/>
              <a:t> </a:t>
            </a:r>
            <a:r>
              <a:rPr lang="cs-CZ" sz="1200" dirty="0" err="1" smtClean="0"/>
              <a:t>filamentosa</a:t>
            </a:r>
            <a:r>
              <a:rPr lang="cs-CZ" sz="1200" dirty="0" smtClean="0"/>
              <a:t> – juka vláknitá</a:t>
            </a:r>
          </a:p>
          <a:p>
            <a:r>
              <a:rPr lang="cs-CZ" sz="1200" dirty="0" err="1" smtClean="0"/>
              <a:t>Anemonoides</a:t>
            </a:r>
            <a:r>
              <a:rPr lang="cs-CZ" sz="1200" dirty="0" smtClean="0"/>
              <a:t> </a:t>
            </a:r>
            <a:r>
              <a:rPr lang="cs-CZ" sz="1200" dirty="0" err="1" smtClean="0"/>
              <a:t>nemorosa</a:t>
            </a:r>
            <a:r>
              <a:rPr lang="cs-CZ" sz="1200" dirty="0" smtClean="0"/>
              <a:t> – sasanka hajní</a:t>
            </a:r>
          </a:p>
          <a:p>
            <a:r>
              <a:rPr lang="cs-CZ" sz="1200" dirty="0" err="1" smtClean="0"/>
              <a:t>Galanthus</a:t>
            </a:r>
            <a:r>
              <a:rPr lang="cs-CZ" sz="1200" dirty="0" smtClean="0"/>
              <a:t> </a:t>
            </a:r>
            <a:r>
              <a:rPr lang="cs-CZ" sz="1200" dirty="0" err="1" smtClean="0"/>
              <a:t>nivalis</a:t>
            </a:r>
            <a:r>
              <a:rPr lang="cs-CZ" sz="1200" dirty="0" smtClean="0"/>
              <a:t> – sněženka </a:t>
            </a:r>
            <a:r>
              <a:rPr lang="cs-CZ" sz="1200" dirty="0" err="1" smtClean="0"/>
              <a:t>podsněžní</a:t>
            </a:r>
            <a:endParaRPr lang="cs-CZ" sz="1200" dirty="0" smtClean="0"/>
          </a:p>
          <a:p>
            <a:r>
              <a:rPr lang="cs-CZ" sz="1200" dirty="0" err="1" smtClean="0"/>
              <a:t>Penisetum</a:t>
            </a:r>
            <a:r>
              <a:rPr lang="cs-CZ" sz="1200" dirty="0" smtClean="0"/>
              <a:t> – </a:t>
            </a:r>
            <a:r>
              <a:rPr lang="cs-CZ" sz="1200" dirty="0" err="1" smtClean="0"/>
              <a:t>dochan</a:t>
            </a:r>
            <a:endParaRPr lang="cs-CZ" sz="1200" dirty="0" smtClean="0"/>
          </a:p>
          <a:p>
            <a:r>
              <a:rPr lang="cs-CZ" sz="1200" dirty="0" err="1" smtClean="0"/>
              <a:t>Eremurus</a:t>
            </a:r>
            <a:r>
              <a:rPr lang="cs-CZ" sz="1200" dirty="0" smtClean="0"/>
              <a:t> – </a:t>
            </a:r>
            <a:r>
              <a:rPr lang="cs-CZ" sz="1200" dirty="0" err="1" smtClean="0"/>
              <a:t>liliochvostec</a:t>
            </a:r>
            <a:endParaRPr lang="cs-CZ" sz="1200" dirty="0" smtClean="0"/>
          </a:p>
          <a:p>
            <a:r>
              <a:rPr lang="cs-CZ" sz="1200" dirty="0" err="1" smtClean="0"/>
              <a:t>Veronica</a:t>
            </a:r>
            <a:r>
              <a:rPr lang="cs-CZ" sz="1200" dirty="0" smtClean="0"/>
              <a:t> </a:t>
            </a:r>
            <a:r>
              <a:rPr lang="cs-CZ" sz="1200" dirty="0" err="1" smtClean="0"/>
              <a:t>virginica</a:t>
            </a:r>
            <a:r>
              <a:rPr lang="cs-CZ" sz="1200" dirty="0" smtClean="0"/>
              <a:t> – rozrazil evropský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3644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2. úkol</a:t>
            </a:r>
            <a:br>
              <a:rPr lang="cs-CZ" sz="3600" dirty="0" smtClean="0"/>
            </a:br>
            <a:r>
              <a:rPr lang="cs-CZ" sz="3600" dirty="0" smtClean="0"/>
              <a:t>B) Komplementární barvy</a:t>
            </a:r>
            <a:endParaRPr lang="cs-CZ" sz="3600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5" y="2308430"/>
            <a:ext cx="6196013" cy="3225391"/>
          </a:xfrm>
        </p:spPr>
      </p:pic>
    </p:spTree>
    <p:extLst>
      <p:ext uri="{BB962C8B-B14F-4D97-AF65-F5344CB8AC3E}">
        <p14:creationId xmlns:p14="http://schemas.microsoft.com/office/powerpoint/2010/main" val="8364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2. úkol</a:t>
            </a:r>
            <a:br>
              <a:rPr lang="cs-CZ" sz="3600" dirty="0" smtClean="0"/>
            </a:br>
            <a:r>
              <a:rPr lang="cs-CZ" sz="3600" dirty="0" smtClean="0"/>
              <a:t>c) Teplé barvy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5" y="2245071"/>
            <a:ext cx="6196013" cy="3352109"/>
          </a:xfrm>
        </p:spPr>
      </p:pic>
    </p:spTree>
    <p:extLst>
      <p:ext uri="{BB962C8B-B14F-4D97-AF65-F5344CB8AC3E}">
        <p14:creationId xmlns:p14="http://schemas.microsoft.com/office/powerpoint/2010/main" val="358172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 1. úkolu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/>
              <a:t>Základní barvy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červená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C000"/>
                </a:solidFill>
              </a:rPr>
              <a:t>žlutá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70C0"/>
                </a:solidFill>
              </a:rPr>
              <a:t>modrá</a:t>
            </a:r>
          </a:p>
          <a:p>
            <a:pPr marL="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r>
              <a:rPr lang="cs-CZ" b="1" dirty="0" smtClean="0"/>
              <a:t>Smíšené barvy </a:t>
            </a:r>
            <a:r>
              <a:rPr lang="cs-CZ" dirty="0" smtClean="0"/>
              <a:t>– mezi základními barvami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Teplé barvy </a:t>
            </a:r>
            <a:r>
              <a:rPr lang="cs-CZ" dirty="0" smtClean="0"/>
              <a:t>– tóny </a:t>
            </a:r>
            <a:r>
              <a:rPr lang="cs-CZ" dirty="0" smtClean="0">
                <a:solidFill>
                  <a:srgbClr val="FFC000"/>
                </a:solidFill>
              </a:rPr>
              <a:t>žluté</a:t>
            </a:r>
            <a:r>
              <a:rPr lang="cs-CZ" dirty="0" smtClean="0"/>
              <a:t> po </a:t>
            </a:r>
            <a:r>
              <a:rPr lang="cs-CZ" dirty="0" smtClean="0">
                <a:solidFill>
                  <a:srgbClr val="FF0000"/>
                </a:solidFill>
              </a:rPr>
              <a:t>červenou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Studené barvy </a:t>
            </a:r>
            <a:r>
              <a:rPr lang="cs-CZ" dirty="0" smtClean="0"/>
              <a:t>– tóny </a:t>
            </a:r>
            <a:r>
              <a:rPr lang="cs-CZ" dirty="0" smtClean="0">
                <a:solidFill>
                  <a:srgbClr val="0070C0"/>
                </a:solidFill>
              </a:rPr>
              <a:t>modré</a:t>
            </a:r>
            <a:r>
              <a:rPr lang="cs-CZ" dirty="0" smtClean="0"/>
              <a:t> po </a:t>
            </a:r>
            <a:r>
              <a:rPr lang="cs-CZ" dirty="0" smtClean="0">
                <a:solidFill>
                  <a:srgbClr val="00B050"/>
                </a:solidFill>
              </a:rPr>
              <a:t>zelenou</a:t>
            </a: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r>
              <a:rPr lang="cs-CZ" b="1" dirty="0" smtClean="0"/>
              <a:t>Nespektrální barvy </a:t>
            </a:r>
            <a:r>
              <a:rPr lang="cs-CZ" dirty="0" smtClean="0"/>
              <a:t>– nejsou v barevném kruhu (bílá, černá, 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šedá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Doplňkové (protikladné) komplementární barvy</a:t>
            </a:r>
            <a:r>
              <a:rPr lang="cs-CZ" dirty="0" smtClean="0"/>
              <a:t> – protilehlé barvy, tvoří kontrast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2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103</TotalTime>
  <Words>331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Prezentace aplikace PowerPoint</vt:lpstr>
      <vt:lpstr>Úloha barev</vt:lpstr>
      <vt:lpstr>1. úkol</vt:lpstr>
      <vt:lpstr>2. úkol</vt:lpstr>
      <vt:lpstr>2. úkol A) Jednobarevná (bílá) zahrada</vt:lpstr>
      <vt:lpstr>2. úkol B) Komplementární barvy</vt:lpstr>
      <vt:lpstr>2. úkol c) Teplé barvy</vt:lpstr>
      <vt:lpstr>Správné řešení 1. úkolu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Úloha barev</dc:title>
  <dc:creator>Miroslav Brimus</dc:creator>
  <cp:lastModifiedBy>Miroslav Brimus</cp:lastModifiedBy>
  <cp:revision>13</cp:revision>
  <dcterms:created xsi:type="dcterms:W3CDTF">2013-04-20T10:26:09Z</dcterms:created>
  <dcterms:modified xsi:type="dcterms:W3CDTF">2013-05-08T21:01:18Z</dcterms:modified>
</cp:coreProperties>
</file>