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FE9AC8E-70A9-4C54-8ADC-74FE8AC2A0BC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E4F0931-6173-4632-B480-103B27491A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01472657"/>
              </p:ext>
            </p:extLst>
          </p:nvPr>
        </p:nvGraphicFramePr>
        <p:xfrm>
          <a:off x="1043608" y="476672"/>
          <a:ext cx="6120680" cy="51845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8214"/>
                <a:gridCol w="4502466"/>
              </a:tblGrid>
              <a:tr h="293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6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VY-32-INOVACE-531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Cesty</a:t>
                      </a:r>
                      <a:r>
                        <a:rPr lang="cs-CZ" sz="1100" baseline="0" dirty="0" smtClean="0">
                          <a:effectLst/>
                        </a:rPr>
                        <a:t> v sadovnických úpravách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16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08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3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07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0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6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15. 4. 2013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6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17. </a:t>
                      </a:r>
                      <a:r>
                        <a:rPr lang="cs-CZ" sz="1100" dirty="0">
                          <a:effectLst/>
                        </a:rPr>
                        <a:t>4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dirty="0">
                          <a:effectLst/>
                        </a:rPr>
                        <a:t>2013 SAD </a:t>
                      </a:r>
                      <a:r>
                        <a:rPr lang="cs-CZ" sz="1100" dirty="0" smtClean="0">
                          <a:effectLst/>
                        </a:rPr>
                        <a:t>3. </a:t>
                      </a:r>
                      <a:r>
                        <a:rPr lang="cs-CZ" sz="1100" dirty="0">
                          <a:effectLst/>
                        </a:rPr>
                        <a:t>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6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1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307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Pískové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cesty,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mlatové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cesty, zatravněné cesty, odvodnění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263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1100" baseline="0" dirty="0" smtClean="0">
                          <a:effectLst/>
                        </a:rPr>
                        <a:t> vyučování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207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754248"/>
            <a:ext cx="6624736" cy="110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469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Cesty v sadovnických úpravách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948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Doplňte chybějící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Význam cest v SÚ -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Minimální šířka chodníku - ?</a:t>
            </a:r>
          </a:p>
          <a:p>
            <a:endParaRPr lang="cs-CZ" dirty="0" smtClean="0"/>
          </a:p>
          <a:p>
            <a:r>
              <a:rPr lang="cs-CZ" dirty="0" smtClean="0"/>
              <a:t>Použití dlážděných chodníků – ? (5)</a:t>
            </a:r>
          </a:p>
          <a:p>
            <a:endParaRPr lang="cs-CZ" dirty="0" smtClean="0"/>
          </a:p>
          <a:p>
            <a:r>
              <a:rPr lang="cs-CZ" dirty="0" smtClean="0"/>
              <a:t>Výhody dlážděných chodníků – ? (2)</a:t>
            </a:r>
          </a:p>
          <a:p>
            <a:endParaRPr lang="cs-CZ" dirty="0" smtClean="0"/>
          </a:p>
          <a:p>
            <a:r>
              <a:rPr lang="cs-CZ" dirty="0" smtClean="0"/>
              <a:t>Odvodnění dlážděných chodníků – jednostranný spád (odpočívadla)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Podélný spád - ?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Příčný spád -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097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Nakresli vrstvy při budování dláždění chodníku a popiš 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Učebnice:</a:t>
            </a:r>
            <a:r>
              <a:rPr lang="cs-CZ" dirty="0" smtClean="0"/>
              <a:t> Tvorba zeleně, Sadovnictví – krajinářství, str. 163, obr. 7.33 A,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993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1) doplňte chybějící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Význam cest v SÚ – </a:t>
            </a:r>
            <a:r>
              <a:rPr lang="cs-CZ" b="1" dirty="0" smtClean="0"/>
              <a:t>zpřístupnění a rozčlenění zelených ploch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Minimální šířka chodníku – </a:t>
            </a:r>
            <a:r>
              <a:rPr lang="cs-CZ" b="1" dirty="0" smtClean="0"/>
              <a:t>1,5 m</a:t>
            </a:r>
          </a:p>
          <a:p>
            <a:endParaRPr lang="cs-CZ" dirty="0" smtClean="0"/>
          </a:p>
          <a:p>
            <a:r>
              <a:rPr lang="cs-CZ" dirty="0" smtClean="0"/>
              <a:t>Použití dlážděných chodníků – </a:t>
            </a:r>
            <a:r>
              <a:rPr lang="cs-CZ" b="1" dirty="0" smtClean="0"/>
              <a:t>města, pěší zóny, okolí budov, rodinné zahrady, odstavní plochy</a:t>
            </a:r>
          </a:p>
          <a:p>
            <a:endParaRPr lang="cs-CZ" dirty="0" smtClean="0"/>
          </a:p>
          <a:p>
            <a:r>
              <a:rPr lang="cs-CZ" dirty="0" smtClean="0"/>
              <a:t>Výhody dlážděných chodníků - </a:t>
            </a:r>
            <a:r>
              <a:rPr lang="cs-CZ" b="1" dirty="0"/>
              <a:t>Dá se po nich chodit ihned po </a:t>
            </a:r>
            <a:r>
              <a:rPr lang="cs-CZ" b="1" dirty="0" smtClean="0"/>
              <a:t>dešti, rozmanitost </a:t>
            </a:r>
            <a:r>
              <a:rPr lang="cs-CZ" b="1" dirty="0"/>
              <a:t>povrchů (kámen, beton, kameninové desky, lomový kámen, keramické prefabrikované tvarovky, dřevěné špalíčky kuláčky, dlažební kostky)</a:t>
            </a:r>
          </a:p>
          <a:p>
            <a:endParaRPr lang="cs-CZ" dirty="0" smtClean="0"/>
          </a:p>
          <a:p>
            <a:r>
              <a:rPr lang="cs-CZ" dirty="0" smtClean="0"/>
              <a:t>Odvodnění dlážděných chodníků – jednostranný spád (odpočívadla)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Podélný spád	</a:t>
            </a:r>
            <a:r>
              <a:rPr lang="cs-CZ" b="1" dirty="0" smtClean="0"/>
              <a:t>0,5%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Příčný spád 	</a:t>
            </a:r>
            <a:r>
              <a:rPr lang="cs-CZ" b="1" dirty="0" smtClean="0"/>
              <a:t>2-3% od středu cesty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4846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29614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2. Nakresli vrstvy při budování dláždění chodníku a popiš je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344" y="1600200"/>
            <a:ext cx="5869311" cy="4873625"/>
          </a:xfrm>
        </p:spPr>
      </p:pic>
    </p:spTree>
    <p:extLst>
      <p:ext uri="{BB962C8B-B14F-4D97-AF65-F5344CB8AC3E}">
        <p14:creationId xmlns:p14="http://schemas.microsoft.com/office/powerpoint/2010/main" val="2304756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</TotalTime>
  <Words>268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Cesty v sadovnických úpravách</vt:lpstr>
      <vt:lpstr>1. Doplňte chybějící odpovědi</vt:lpstr>
      <vt:lpstr>2. Nakresli vrstvy při budování dláždění chodníku a popiš je </vt:lpstr>
      <vt:lpstr>Řešení:  1) doplňte chybějící odpovědi</vt:lpstr>
      <vt:lpstr>Řešení: 2. Nakresli vrstvy při budování dláždění chodníku a popiš je 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Cesty v sadovnických úpravách</dc:title>
  <dc:creator>Miroslav Brimus</dc:creator>
  <cp:lastModifiedBy>Miroslav Brimus</cp:lastModifiedBy>
  <cp:revision>4</cp:revision>
  <dcterms:created xsi:type="dcterms:W3CDTF">2013-04-27T14:34:23Z</dcterms:created>
  <dcterms:modified xsi:type="dcterms:W3CDTF">2013-05-08T21:03:31Z</dcterms:modified>
</cp:coreProperties>
</file>