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B8CAEE0E-6519-456B-97BC-6D00C1AA366F}" type="datetimeFigureOut">
              <a:rPr lang="cs-CZ" smtClean="0"/>
              <a:t>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AEF9AB96-3A49-46E7-A36B-EA0565609AF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57749"/>
              </p:ext>
            </p:extLst>
          </p:nvPr>
        </p:nvGraphicFramePr>
        <p:xfrm>
          <a:off x="1619671" y="260648"/>
          <a:ext cx="6045507" cy="54006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8339"/>
                <a:gridCol w="4447168"/>
              </a:tblGrid>
              <a:tr h="318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CZ.1.07/1.5.00/34.0565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345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VY-32-INOVACE-535</a:t>
                      </a:r>
                      <a:r>
                        <a:rPr lang="cs-CZ" sz="1100" baseline="0" dirty="0" smtClean="0">
                          <a:effectLst/>
                        </a:rPr>
                        <a:t> Dětská hřiště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89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3258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Ing. Daniela Brímusová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59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Průřezová témata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Člověk a životní prostředí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23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Tematický celek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Sadovnické úpravy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22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07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tvorby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1. 4. 2013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313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a místo ověření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15.</a:t>
                      </a:r>
                      <a:r>
                        <a:rPr lang="cs-CZ" sz="1100" baseline="0" dirty="0" smtClean="0">
                          <a:effectLst/>
                        </a:rPr>
                        <a:t> 4. 2013 </a:t>
                      </a:r>
                      <a:r>
                        <a:rPr lang="cs-CZ" sz="1100" dirty="0" smtClean="0">
                          <a:effectLst/>
                        </a:rPr>
                        <a:t>SAD 3. </a:t>
                      </a:r>
                      <a:r>
                        <a:rPr lang="cs-CZ" sz="1100" dirty="0">
                          <a:effectLst/>
                        </a:rPr>
                        <a:t>Za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4467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Prezentace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283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Procvičení učiva, ověření znalostí </a:t>
                      </a:r>
                      <a:endParaRPr lang="cs-CZ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587" marR="67587" marT="0" marB="0" anchor="ctr"/>
                </a:tc>
              </a:tr>
              <a:tr h="33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Herní prvky, bezpečnost, zoo koutek, </a:t>
                      </a:r>
                      <a:r>
                        <a:rPr lang="cs-CZ" sz="1100" dirty="0" err="1" smtClean="0">
                          <a:effectLst/>
                        </a:rPr>
                        <a:t>hibiscus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570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Metodický pokyn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Určeno k prohlubování vědomostí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Možnosti využití – hodiny praktického</a:t>
                      </a:r>
                      <a:r>
                        <a:rPr lang="cs-CZ" sz="1100" baseline="0" dirty="0" smtClean="0">
                          <a:effectLst/>
                        </a:rPr>
                        <a:t> vyučování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</a:tr>
              <a:tr h="26218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87" marR="6758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371" y="5661248"/>
            <a:ext cx="6083808" cy="105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430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Dětská hřiště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3565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Umístění dětských hřišť?</a:t>
            </a:r>
          </a:p>
          <a:p>
            <a:endParaRPr lang="cs-CZ" dirty="0"/>
          </a:p>
          <a:p>
            <a:r>
              <a:rPr lang="cs-CZ" dirty="0" smtClean="0"/>
              <a:t>Hřiště podle věkových kategorií dělíme na (3)</a:t>
            </a:r>
          </a:p>
          <a:p>
            <a:endParaRPr lang="cs-CZ" dirty="0"/>
          </a:p>
          <a:p>
            <a:r>
              <a:rPr lang="cs-CZ" dirty="0" smtClean="0"/>
              <a:t>Uveď prvky, které má obsahovat hřiště pro předškoláky</a:t>
            </a:r>
          </a:p>
          <a:p>
            <a:endParaRPr lang="cs-CZ" dirty="0"/>
          </a:p>
          <a:p>
            <a:r>
              <a:rPr lang="cs-CZ" dirty="0" smtClean="0"/>
              <a:t>Které okrasné dřeviny jsou nevhodné pro okolí dětských hřišť?</a:t>
            </a:r>
          </a:p>
          <a:p>
            <a:endParaRPr lang="cs-CZ" dirty="0"/>
          </a:p>
          <a:p>
            <a:r>
              <a:rPr lang="cs-CZ" dirty="0" smtClean="0"/>
              <a:t>K čemu slouží hřiště pro děti a mládež?</a:t>
            </a:r>
          </a:p>
          <a:p>
            <a:endParaRPr lang="cs-CZ" dirty="0"/>
          </a:p>
          <a:p>
            <a:r>
              <a:rPr lang="cs-CZ" dirty="0" smtClean="0"/>
              <a:t>Definuj a) dopravní hřiště, b) </a:t>
            </a:r>
            <a:r>
              <a:rPr lang="cs-CZ" dirty="0" err="1" smtClean="0"/>
              <a:t>Robinsonální</a:t>
            </a:r>
            <a:r>
              <a:rPr lang="cs-CZ" dirty="0" smtClean="0"/>
              <a:t> hřiště, c) ZOO koutky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 – odpověz: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0806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Vhodné stromy a keře pro hřiště – doplň latinský název: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Borovice černá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Borovice lesní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Jírovec maďal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Líska turecká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Ořešák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Tavolník japonský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Ibišek</a:t>
            </a:r>
          </a:p>
          <a:p>
            <a:pPr marL="320040" lvl="1" indent="0">
              <a:buNone/>
            </a:pPr>
            <a:endParaRPr lang="cs-CZ" dirty="0" smtClean="0"/>
          </a:p>
          <a:p>
            <a:r>
              <a:rPr lang="cs-CZ" dirty="0" smtClean="0"/>
              <a:t>Kdo navrhuje a realizuje dětská hřiště a cvičiště?</a:t>
            </a:r>
          </a:p>
          <a:p>
            <a:pPr marL="320040" lvl="1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5171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2924943"/>
            <a:ext cx="8407893" cy="3201535"/>
          </a:xfrm>
        </p:spPr>
        <p:txBody>
          <a:bodyPr/>
          <a:lstStyle/>
          <a:p>
            <a:r>
              <a:rPr lang="cs-CZ" dirty="0" smtClean="0"/>
              <a:t>Najdi na internetu netradiční herní prvky pro předškolní a školní mládež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6696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73426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Umístění dětských hřišť?</a:t>
            </a:r>
          </a:p>
          <a:p>
            <a:pPr marL="45720" indent="0" algn="ctr">
              <a:buNone/>
            </a:pPr>
            <a:r>
              <a:rPr lang="cs-CZ" b="1" u="sng" dirty="0" smtClean="0"/>
              <a:t>Chráněná místa, návaznost na sadovnické úpravy, součást jiných zařízení, zdravé, čisté ovzduší</a:t>
            </a:r>
            <a:endParaRPr lang="cs-CZ" b="1" u="sng" dirty="0"/>
          </a:p>
          <a:p>
            <a:r>
              <a:rPr lang="cs-CZ" dirty="0" smtClean="0"/>
              <a:t>Hřiště podle věkových kategorií dělíme na (3)</a:t>
            </a:r>
          </a:p>
          <a:p>
            <a:pPr marL="45720" indent="0" algn="ctr">
              <a:buNone/>
            </a:pPr>
            <a:r>
              <a:rPr lang="cs-CZ" b="1" u="sng" dirty="0" smtClean="0"/>
              <a:t>Předškolní děti, školní mládež, mládež a dospělí</a:t>
            </a:r>
            <a:endParaRPr lang="cs-CZ" b="1" u="sng" dirty="0"/>
          </a:p>
          <a:p>
            <a:r>
              <a:rPr lang="cs-CZ" dirty="0" smtClean="0"/>
              <a:t>Uveď prvky, které má obsahovat hřiště pro předškoláky</a:t>
            </a:r>
          </a:p>
          <a:p>
            <a:pPr marL="45720" indent="0" algn="ctr">
              <a:buNone/>
            </a:pPr>
            <a:r>
              <a:rPr lang="cs-CZ" b="1" u="sng" dirty="0" smtClean="0"/>
              <a:t>Pískoviště, průlezky, kolotoče, skluzavky, houpačky, lavičky pro dospělé, travnatá plocha pro hry, zastíněné místo</a:t>
            </a:r>
            <a:endParaRPr lang="cs-CZ" b="1" u="sng" dirty="0"/>
          </a:p>
          <a:p>
            <a:r>
              <a:rPr lang="cs-CZ" dirty="0" smtClean="0"/>
              <a:t>Které okrasné dřeviny jsou nevhodné pro okolí dětských hřišť?</a:t>
            </a:r>
          </a:p>
          <a:p>
            <a:pPr marL="45720" indent="0" algn="ctr">
              <a:buNone/>
            </a:pPr>
            <a:r>
              <a:rPr lang="cs-CZ" b="1" u="sng" dirty="0" smtClean="0"/>
              <a:t>Jedovaté (tis), trnité (růže), alergizující (topol), s lákavými plody (moruše)</a:t>
            </a:r>
            <a:endParaRPr lang="cs-CZ" b="1" u="sng" dirty="0"/>
          </a:p>
          <a:p>
            <a:r>
              <a:rPr lang="cs-CZ" dirty="0" smtClean="0"/>
              <a:t>K čemu slouží hřiště pro děti a mládež?</a:t>
            </a:r>
          </a:p>
          <a:p>
            <a:pPr marL="45720" indent="0" algn="ctr">
              <a:buNone/>
            </a:pPr>
            <a:r>
              <a:rPr lang="cs-CZ" b="1" u="sng" dirty="0" smtClean="0"/>
              <a:t>Kolektivní hry a utužování sociálních vazeb</a:t>
            </a:r>
            <a:endParaRPr lang="cs-CZ" b="1" u="sng" dirty="0"/>
          </a:p>
          <a:p>
            <a:r>
              <a:rPr lang="cs-CZ" dirty="0" smtClean="0"/>
              <a:t>Definuj: </a:t>
            </a:r>
            <a:r>
              <a:rPr lang="cs-CZ" b="1" dirty="0" smtClean="0"/>
              <a:t>a) dopravní hřiště – závodní kolo a koloběžkové dráhy</a:t>
            </a:r>
          </a:p>
          <a:p>
            <a:pPr marL="45720" indent="0">
              <a:buNone/>
            </a:pPr>
            <a:r>
              <a:rPr lang="cs-CZ" b="1" dirty="0" smtClean="0"/>
              <a:t>                b) </a:t>
            </a:r>
            <a:r>
              <a:rPr lang="cs-CZ" b="1" dirty="0" err="1" smtClean="0"/>
              <a:t>Robinsonální</a:t>
            </a:r>
            <a:r>
              <a:rPr lang="cs-CZ" b="1" dirty="0" smtClean="0"/>
              <a:t> hřiště – zábava a dobrodružství, provazové žebříky, šplhací věže, totemy</a:t>
            </a:r>
          </a:p>
          <a:p>
            <a:pPr marL="45720" indent="0">
              <a:buNone/>
            </a:pPr>
            <a:r>
              <a:rPr lang="cs-CZ" b="1" dirty="0"/>
              <a:t>	 </a:t>
            </a:r>
            <a:r>
              <a:rPr lang="cs-CZ" b="1" dirty="0" smtClean="0"/>
              <a:t>    c) ZOO koutky – zvířátka, nejčastěji domácí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- 1. Úkol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65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Vhodné stromy a keře pro hřiště – doplň latinský název: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Borovice </a:t>
            </a:r>
            <a:r>
              <a:rPr lang="cs-CZ" dirty="0" smtClean="0"/>
              <a:t>černá – </a:t>
            </a:r>
            <a:r>
              <a:rPr lang="cs-CZ" dirty="0" err="1" smtClean="0"/>
              <a:t>Pinus</a:t>
            </a:r>
            <a:r>
              <a:rPr lang="cs-CZ" dirty="0" smtClean="0"/>
              <a:t> </a:t>
            </a:r>
            <a:r>
              <a:rPr lang="cs-CZ" dirty="0" err="1" smtClean="0"/>
              <a:t>nigra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Borovice </a:t>
            </a:r>
            <a:r>
              <a:rPr lang="cs-CZ" dirty="0" smtClean="0"/>
              <a:t>lesní – </a:t>
            </a:r>
            <a:r>
              <a:rPr lang="cs-CZ" dirty="0" err="1" smtClean="0"/>
              <a:t>Pinus</a:t>
            </a:r>
            <a:r>
              <a:rPr lang="cs-CZ" dirty="0" smtClean="0"/>
              <a:t> </a:t>
            </a:r>
            <a:r>
              <a:rPr lang="cs-CZ" dirty="0" err="1" smtClean="0"/>
              <a:t>sylvesrys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Jírovec </a:t>
            </a:r>
            <a:r>
              <a:rPr lang="cs-CZ" dirty="0" smtClean="0"/>
              <a:t>maďal – </a:t>
            </a:r>
            <a:r>
              <a:rPr lang="cs-CZ" dirty="0" err="1" smtClean="0"/>
              <a:t>Aesculus</a:t>
            </a:r>
            <a:r>
              <a:rPr lang="cs-CZ" dirty="0" smtClean="0"/>
              <a:t> </a:t>
            </a:r>
            <a:r>
              <a:rPr lang="cs-CZ" dirty="0" err="1" smtClean="0"/>
              <a:t>hyppocastanus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Líska </a:t>
            </a:r>
            <a:r>
              <a:rPr lang="cs-CZ" dirty="0" smtClean="0"/>
              <a:t>turecká – </a:t>
            </a:r>
            <a:r>
              <a:rPr lang="cs-CZ" dirty="0" err="1" smtClean="0"/>
              <a:t>Corylus</a:t>
            </a:r>
            <a:r>
              <a:rPr lang="cs-CZ" dirty="0" smtClean="0"/>
              <a:t> </a:t>
            </a:r>
            <a:r>
              <a:rPr lang="cs-CZ" dirty="0" err="1" smtClean="0"/>
              <a:t>colurna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Ořešák – </a:t>
            </a:r>
            <a:r>
              <a:rPr lang="cs-CZ" dirty="0" err="1" smtClean="0"/>
              <a:t>Juglans</a:t>
            </a:r>
            <a:r>
              <a:rPr lang="cs-CZ" dirty="0" smtClean="0"/>
              <a:t> 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Tavolník </a:t>
            </a:r>
            <a:r>
              <a:rPr lang="cs-CZ" dirty="0" smtClean="0"/>
              <a:t>japonský – Spirea </a:t>
            </a:r>
            <a:r>
              <a:rPr lang="cs-CZ" dirty="0" err="1" smtClean="0"/>
              <a:t>japonica</a:t>
            </a:r>
            <a:r>
              <a:rPr lang="cs-CZ" dirty="0" smtClean="0"/>
              <a:t> </a:t>
            </a:r>
            <a:endParaRPr lang="cs-CZ" dirty="0"/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Ibišek - </a:t>
            </a:r>
            <a:r>
              <a:rPr lang="cs-CZ" dirty="0" err="1" smtClean="0"/>
              <a:t>Hibiscus</a:t>
            </a:r>
            <a:endParaRPr lang="cs-CZ" dirty="0" smtClean="0"/>
          </a:p>
          <a:p>
            <a:pPr marL="320040" lvl="1" indent="0">
              <a:buNone/>
            </a:pPr>
            <a:endParaRPr lang="cs-CZ" dirty="0" smtClean="0"/>
          </a:p>
          <a:p>
            <a:r>
              <a:rPr lang="cs-CZ" dirty="0" smtClean="0"/>
              <a:t>Kdo navrhuje a realizuje dětská hřiště a cvičiště?</a:t>
            </a:r>
          </a:p>
          <a:p>
            <a:pPr marL="320040" lvl="1" indent="0" algn="ctr">
              <a:buNone/>
            </a:pPr>
            <a:r>
              <a:rPr lang="cs-CZ" b="1" u="sng" dirty="0" smtClean="0"/>
              <a:t>Certifikované stavební firmy, certifikovaní výrobci a dovozci, dodržování přísných technických norem ČSN</a:t>
            </a: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- 2.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9796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20</TotalTime>
  <Words>425</Words>
  <Application>Microsoft Office PowerPoint</Application>
  <PresentationFormat>Předvádění na obrazovce (4:3)</PresentationFormat>
  <Paragraphs>82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Mřížka</vt:lpstr>
      <vt:lpstr>Prezentace aplikace PowerPoint</vt:lpstr>
      <vt:lpstr>Dětská hřiště</vt:lpstr>
      <vt:lpstr>1. Úkol – odpověz:</vt:lpstr>
      <vt:lpstr>2. úkol</vt:lpstr>
      <vt:lpstr>3. úkol</vt:lpstr>
      <vt:lpstr>Řešení - 1. Úkol </vt:lpstr>
      <vt:lpstr>Řešení - 2. úkol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Brimus</dc:creator>
  <cp:lastModifiedBy>Miroslav Brimus</cp:lastModifiedBy>
  <cp:revision>3</cp:revision>
  <dcterms:created xsi:type="dcterms:W3CDTF">2013-05-08T23:18:12Z</dcterms:created>
  <dcterms:modified xsi:type="dcterms:W3CDTF">2013-05-08T23:38:58Z</dcterms:modified>
</cp:coreProperties>
</file>