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84FD4FC6-4E02-4EF8-A70B-84E50BF1CC38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2F30907E-AD59-42FF-8EE5-F877814EA1BF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FD4FC6-4E02-4EF8-A70B-84E50BF1CC38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30907E-AD59-42FF-8EE5-F877814EA1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FD4FC6-4E02-4EF8-A70B-84E50BF1CC38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30907E-AD59-42FF-8EE5-F877814EA1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FD4FC6-4E02-4EF8-A70B-84E50BF1CC38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30907E-AD59-42FF-8EE5-F877814EA1B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FD4FC6-4E02-4EF8-A70B-84E50BF1CC38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30907E-AD59-42FF-8EE5-F877814EA1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FD4FC6-4E02-4EF8-A70B-84E50BF1CC38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30907E-AD59-42FF-8EE5-F877814EA1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FD4FC6-4E02-4EF8-A70B-84E50BF1CC38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30907E-AD59-42FF-8EE5-F877814EA1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FD4FC6-4E02-4EF8-A70B-84E50BF1CC38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30907E-AD59-42FF-8EE5-F877814EA1BF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FD4FC6-4E02-4EF8-A70B-84E50BF1CC38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30907E-AD59-42FF-8EE5-F877814EA1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FD4FC6-4E02-4EF8-A70B-84E50BF1CC38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30907E-AD59-42FF-8EE5-F877814EA1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FD4FC6-4E02-4EF8-A70B-84E50BF1CC38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30907E-AD59-42FF-8EE5-F877814EA1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84FD4FC6-4E02-4EF8-A70B-84E50BF1CC38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2F30907E-AD59-42FF-8EE5-F877814EA1B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17739309"/>
              </p:ext>
            </p:extLst>
          </p:nvPr>
        </p:nvGraphicFramePr>
        <p:xfrm>
          <a:off x="1691680" y="836712"/>
          <a:ext cx="5712133" cy="446449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45310"/>
                <a:gridCol w="3866823"/>
              </a:tblGrid>
              <a:tr h="25611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Číslo projektu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CZ.1.07/1.5.00/34.0565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778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Číslo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VY-32-INOVACE-536  Trávníky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935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Název školy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Masarykova střední škola zemědělská a Vyšší odborná škola, Opava, příspěvková organizace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621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Ing. Daniela Brímusová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694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Průřezová témata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Člověk a životní prostředí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404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Tematický celek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Sadovnické úpravy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3988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Ročník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2.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2782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Datum tvorby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21. 9. 2012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65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Datum a místo ověření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25. 9. 2012 SAD 2. </a:t>
                      </a:r>
                      <a:r>
                        <a:rPr lang="cs-CZ" sz="1100" dirty="0">
                          <a:effectLst/>
                        </a:rPr>
                        <a:t>Za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65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Druh učebního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Prezentace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2779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Anotace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Procvičení učiva, ověření znalostí </a:t>
                      </a:r>
                      <a:endParaRPr lang="cs-CZ" sz="11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</a:tr>
              <a:tr h="26816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Klíčová slova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Trávy</a:t>
                      </a:r>
                      <a:r>
                        <a:rPr lang="cs-CZ" sz="11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výběžkaté, trsnaté, výsev, drnování, </a:t>
                      </a:r>
                      <a:r>
                        <a:rPr lang="cs-CZ" sz="1100" kern="1200" baseline="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vertikutace</a:t>
                      </a:r>
                      <a:endParaRPr lang="cs-CZ" sz="11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</a:tr>
              <a:tr h="45859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Metodický pokyn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Určeno k </a:t>
                      </a:r>
                      <a:r>
                        <a:rPr lang="cs-CZ" sz="1100" dirty="0" smtClean="0">
                          <a:effectLst/>
                        </a:rPr>
                        <a:t>prohlubování vědomostí</a:t>
                      </a:r>
                      <a:endParaRPr lang="cs-CZ" sz="11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Možnosti využití – </a:t>
                      </a:r>
                      <a:r>
                        <a:rPr lang="cs-CZ" sz="1100" dirty="0" smtClean="0">
                          <a:effectLst/>
                        </a:rPr>
                        <a:t>hodiny praktického</a:t>
                      </a:r>
                      <a:r>
                        <a:rPr lang="cs-CZ" sz="1100" baseline="0" dirty="0" smtClean="0">
                          <a:effectLst/>
                        </a:rPr>
                        <a:t> vyučování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0919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Pokud není uvedeno jinak, použitý materiál je z vlastních zdrojů autora.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63017" y="5445224"/>
            <a:ext cx="6083808" cy="9113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18225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Trávníky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733365" y="4797152"/>
            <a:ext cx="3309803" cy="884557"/>
          </a:xfrm>
        </p:spPr>
        <p:txBody>
          <a:bodyPr/>
          <a:lstStyle/>
          <a:p>
            <a:r>
              <a:rPr lang="cs-CZ" dirty="0" smtClean="0"/>
              <a:t>Pracovní list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22078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889168"/>
          </a:xfrm>
        </p:spPr>
        <p:txBody>
          <a:bodyPr>
            <a:normAutofit/>
          </a:bodyPr>
          <a:lstStyle/>
          <a:p>
            <a:r>
              <a:rPr lang="cs-CZ" sz="3200" dirty="0" smtClean="0"/>
              <a:t>1. úkol – Doplň správné odpovědi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Nízké trávníky udržujeme kosením ve výšce …</a:t>
            </a:r>
          </a:p>
          <a:p>
            <a:r>
              <a:rPr lang="cs-CZ" dirty="0" smtClean="0"/>
              <a:t>Střední trávníky udržujeme kosením do výšky …</a:t>
            </a:r>
          </a:p>
          <a:p>
            <a:r>
              <a:rPr lang="cs-CZ" dirty="0" smtClean="0"/>
              <a:t>Vysoké trávníky kosíme …  do roka</a:t>
            </a:r>
          </a:p>
          <a:p>
            <a:r>
              <a:rPr lang="cs-CZ" dirty="0"/>
              <a:t>Průměrný výsevek kvalitního osiva je …</a:t>
            </a:r>
          </a:p>
          <a:p>
            <a:r>
              <a:rPr lang="cs-CZ" dirty="0" smtClean="0"/>
              <a:t>Vhodné termíny pro výsev trávníku jsou (2)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589212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 úkol - Doplň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Trsnaté trávy (definice)</a:t>
            </a:r>
          </a:p>
          <a:p>
            <a:r>
              <a:rPr lang="cs-CZ" dirty="0" smtClean="0"/>
              <a:t>Výběžkaté trávy (definice)</a:t>
            </a:r>
          </a:p>
          <a:p>
            <a:r>
              <a:rPr lang="cs-CZ" dirty="0" err="1" smtClean="0"/>
              <a:t>Hydroosev</a:t>
            </a:r>
            <a:r>
              <a:rPr lang="cs-CZ" dirty="0" smtClean="0"/>
              <a:t> je …</a:t>
            </a:r>
          </a:p>
          <a:p>
            <a:r>
              <a:rPr lang="cs-CZ" dirty="0" smtClean="0"/>
              <a:t>Trávník nezakládáme (nevhodné stanoviště)</a:t>
            </a:r>
          </a:p>
          <a:p>
            <a:r>
              <a:rPr lang="cs-CZ" dirty="0" err="1" smtClean="0"/>
              <a:t>Vertikutace</a:t>
            </a:r>
            <a:r>
              <a:rPr lang="cs-CZ" dirty="0" smtClean="0"/>
              <a:t> je</a:t>
            </a:r>
          </a:p>
          <a:p>
            <a:r>
              <a:rPr lang="cs-CZ" dirty="0" err="1" smtClean="0"/>
              <a:t>Aerifikace</a:t>
            </a:r>
            <a:r>
              <a:rPr lang="cs-CZ" dirty="0" smtClean="0"/>
              <a:t> je </a:t>
            </a:r>
          </a:p>
          <a:p>
            <a:pPr marL="68580" indent="0">
              <a:buNone/>
            </a:pPr>
            <a:endParaRPr lang="cs-CZ" dirty="0" smtClean="0"/>
          </a:p>
          <a:p>
            <a:pPr marL="6858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27048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 </a:t>
            </a:r>
            <a:r>
              <a:rPr lang="cs-CZ" dirty="0"/>
              <a:t>ú</a:t>
            </a:r>
            <a:r>
              <a:rPr lang="cs-CZ" dirty="0" smtClean="0"/>
              <a:t>kol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2708921"/>
            <a:ext cx="6777317" cy="1440160"/>
          </a:xfrm>
        </p:spPr>
        <p:txBody>
          <a:bodyPr/>
          <a:lstStyle/>
          <a:p>
            <a:pPr marL="68580" indent="0">
              <a:buNone/>
            </a:pPr>
            <a:r>
              <a:rPr lang="cs-CZ" dirty="0" smtClean="0"/>
              <a:t>Vyjmenuj způsoby založení trávníku (3)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83248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961176"/>
          </a:xfrm>
        </p:spPr>
        <p:txBody>
          <a:bodyPr/>
          <a:lstStyle/>
          <a:p>
            <a:r>
              <a:rPr lang="cs-CZ" dirty="0" smtClean="0"/>
              <a:t>4. 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8580" indent="0">
              <a:buNone/>
            </a:pPr>
            <a:r>
              <a:rPr lang="cs-CZ" dirty="0" smtClean="0"/>
              <a:t>Náhrada za trávník do polostínu – vyberte 4:</a:t>
            </a:r>
          </a:p>
          <a:p>
            <a:pPr marL="1097280" lvl="2" indent="-457200">
              <a:buFont typeface="+mj-lt"/>
              <a:buAutoNum type="alphaLcParenR"/>
            </a:pPr>
            <a:r>
              <a:rPr lang="cs-CZ" dirty="0" smtClean="0"/>
              <a:t>Mochna</a:t>
            </a:r>
          </a:p>
          <a:p>
            <a:pPr marL="1097280" lvl="2" indent="-457200">
              <a:buFont typeface="+mj-lt"/>
              <a:buAutoNum type="alphaLcParenR"/>
            </a:pPr>
            <a:r>
              <a:rPr lang="cs-CZ" dirty="0" smtClean="0"/>
              <a:t>Čistec</a:t>
            </a:r>
          </a:p>
          <a:p>
            <a:pPr marL="1097280" lvl="2" indent="-457200">
              <a:buFont typeface="+mj-lt"/>
              <a:buAutoNum type="alphaLcParenR"/>
            </a:pPr>
            <a:r>
              <a:rPr lang="cs-CZ" dirty="0" smtClean="0"/>
              <a:t>Skalník </a:t>
            </a:r>
            <a:r>
              <a:rPr lang="cs-CZ" dirty="0" err="1" smtClean="0"/>
              <a:t>Dammerův</a:t>
            </a:r>
            <a:endParaRPr lang="cs-CZ" dirty="0" smtClean="0"/>
          </a:p>
          <a:p>
            <a:pPr marL="1097280" lvl="2" indent="-457200">
              <a:buFont typeface="+mj-lt"/>
              <a:buAutoNum type="alphaLcParenR"/>
            </a:pPr>
            <a:r>
              <a:rPr lang="cs-CZ" dirty="0" smtClean="0"/>
              <a:t>Konvalina vonná</a:t>
            </a:r>
          </a:p>
          <a:p>
            <a:pPr marL="1097280" lvl="2" indent="-457200">
              <a:buFont typeface="+mj-lt"/>
              <a:buAutoNum type="alphaLcParenR"/>
            </a:pPr>
            <a:r>
              <a:rPr lang="cs-CZ" dirty="0" smtClean="0"/>
              <a:t>Mahonie </a:t>
            </a:r>
            <a:r>
              <a:rPr lang="cs-CZ" dirty="0" err="1" smtClean="0"/>
              <a:t>cesmínolistá</a:t>
            </a:r>
            <a:endParaRPr lang="cs-CZ" dirty="0" smtClean="0"/>
          </a:p>
          <a:p>
            <a:pPr marL="1097280" lvl="2" indent="-457200">
              <a:buFont typeface="+mj-lt"/>
              <a:buAutoNum type="alphaLcParenR"/>
            </a:pPr>
            <a:r>
              <a:rPr lang="cs-CZ" dirty="0" err="1" smtClean="0"/>
              <a:t>Šáter</a:t>
            </a:r>
            <a:endParaRPr lang="cs-CZ" dirty="0" smtClean="0"/>
          </a:p>
          <a:p>
            <a:pPr marL="1097280" lvl="2" indent="-457200">
              <a:buFont typeface="+mj-lt"/>
              <a:buAutoNum type="alphaLcParenR"/>
            </a:pPr>
            <a:r>
              <a:rPr lang="cs-CZ" dirty="0" smtClean="0"/>
              <a:t>Kopytník evropský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142388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81716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Řešení - 1. úkol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988840"/>
            <a:ext cx="7992888" cy="3843789"/>
          </a:xfrm>
        </p:spPr>
        <p:txBody>
          <a:bodyPr>
            <a:normAutofit/>
          </a:bodyPr>
          <a:lstStyle/>
          <a:p>
            <a:r>
              <a:rPr lang="cs-CZ" sz="2200" dirty="0" smtClean="0"/>
              <a:t>Nízké trávníky udržujeme kosením ve výšce </a:t>
            </a:r>
            <a:r>
              <a:rPr lang="cs-CZ" sz="2200" b="1" dirty="0" smtClean="0"/>
              <a:t>4-7 cm</a:t>
            </a:r>
          </a:p>
          <a:p>
            <a:r>
              <a:rPr lang="cs-CZ" sz="2200" dirty="0" smtClean="0"/>
              <a:t>Střední trávníky udržujeme kosením do výšky </a:t>
            </a:r>
            <a:r>
              <a:rPr lang="cs-CZ" sz="2200" b="1" dirty="0" smtClean="0"/>
              <a:t>do 10 cm</a:t>
            </a:r>
          </a:p>
          <a:p>
            <a:r>
              <a:rPr lang="cs-CZ" sz="2200" dirty="0" smtClean="0"/>
              <a:t>Vysoké trávníky kosíme </a:t>
            </a:r>
            <a:r>
              <a:rPr lang="cs-CZ" sz="2200" b="1" dirty="0" smtClean="0"/>
              <a:t>2-3x</a:t>
            </a:r>
            <a:r>
              <a:rPr lang="cs-CZ" sz="2200" dirty="0" smtClean="0"/>
              <a:t> do roka</a:t>
            </a:r>
          </a:p>
          <a:p>
            <a:r>
              <a:rPr lang="cs-CZ" sz="2200" dirty="0"/>
              <a:t>Průměrný </a:t>
            </a:r>
            <a:r>
              <a:rPr lang="cs-CZ" sz="2200" dirty="0" smtClean="0"/>
              <a:t>výsevek </a:t>
            </a:r>
            <a:r>
              <a:rPr lang="cs-CZ" sz="2200" dirty="0"/>
              <a:t>kvalitního osiva je </a:t>
            </a:r>
            <a:r>
              <a:rPr lang="cs-CZ" sz="2200" b="1" dirty="0" smtClean="0"/>
              <a:t>20-30 g/m</a:t>
            </a:r>
            <a:r>
              <a:rPr lang="cs-CZ" sz="2200" b="1" baseline="30000" dirty="0" smtClean="0"/>
              <a:t>2</a:t>
            </a:r>
            <a:endParaRPr lang="cs-CZ" sz="2200" b="1" baseline="30000" dirty="0"/>
          </a:p>
          <a:p>
            <a:r>
              <a:rPr lang="cs-CZ" sz="2200" dirty="0" smtClean="0"/>
              <a:t>Vhodné termíny pro výsev trávníku jsou: </a:t>
            </a:r>
          </a:p>
          <a:p>
            <a:pPr marL="68580" indent="0">
              <a:buNone/>
            </a:pPr>
            <a:r>
              <a:rPr lang="cs-CZ" sz="2200" b="1" dirty="0"/>
              <a:t>	</a:t>
            </a:r>
            <a:r>
              <a:rPr lang="cs-CZ" sz="2200" b="1" dirty="0" smtClean="0"/>
              <a:t>jaro, od 15.4. do konce května</a:t>
            </a:r>
          </a:p>
          <a:p>
            <a:pPr marL="68580" indent="0">
              <a:buNone/>
            </a:pPr>
            <a:r>
              <a:rPr lang="cs-CZ" sz="2200" b="1" dirty="0" smtClean="0"/>
              <a:t>	konec léta, od 15.8. do 15.9.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23614338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889168"/>
          </a:xfrm>
        </p:spPr>
        <p:txBody>
          <a:bodyPr/>
          <a:lstStyle/>
          <a:p>
            <a:r>
              <a:rPr lang="cs-CZ" dirty="0" smtClean="0"/>
              <a:t>Řešení - 2. 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2323652"/>
            <a:ext cx="7704856" cy="3508977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Trsnaté trávy - </a:t>
            </a:r>
            <a:r>
              <a:rPr lang="cs-CZ" b="1" dirty="0" smtClean="0"/>
              <a:t>vegetativně se neobnovují, časem z porostu ustupují</a:t>
            </a:r>
          </a:p>
          <a:p>
            <a:r>
              <a:rPr lang="cs-CZ" dirty="0" smtClean="0"/>
              <a:t>Výběžkaté trávy </a:t>
            </a:r>
            <a:r>
              <a:rPr lang="cs-CZ" b="1" dirty="0" smtClean="0"/>
              <a:t>rozrůstají se podzemními výběžky, vyplňují místa mezi trsnatými trávami</a:t>
            </a:r>
          </a:p>
          <a:p>
            <a:r>
              <a:rPr lang="cs-CZ" dirty="0" err="1" smtClean="0"/>
              <a:t>Hydroosev</a:t>
            </a:r>
            <a:r>
              <a:rPr lang="cs-CZ" dirty="0" smtClean="0"/>
              <a:t> je </a:t>
            </a:r>
            <a:r>
              <a:rPr lang="cs-CZ" b="1" dirty="0" smtClean="0"/>
              <a:t>metoda pro zatravňování velkých nedostupných ploch - svahy</a:t>
            </a:r>
          </a:p>
          <a:p>
            <a:r>
              <a:rPr lang="cs-CZ" dirty="0" smtClean="0"/>
              <a:t>Trávník nezakládáme </a:t>
            </a:r>
            <a:r>
              <a:rPr lang="cs-CZ" b="1" dirty="0" smtClean="0"/>
              <a:t>ve stínu, polostínu, slunné svahy, písčité půdy</a:t>
            </a:r>
          </a:p>
          <a:p>
            <a:r>
              <a:rPr lang="cs-CZ" dirty="0" err="1" smtClean="0"/>
              <a:t>Vertikutace</a:t>
            </a:r>
            <a:r>
              <a:rPr lang="cs-CZ" dirty="0" smtClean="0"/>
              <a:t> je </a:t>
            </a:r>
            <a:r>
              <a:rPr lang="cs-CZ" b="1" dirty="0" smtClean="0"/>
              <a:t>pročesávání, prořezávání povrchových vrstev drnů – regenerace trávníků</a:t>
            </a:r>
            <a:endParaRPr lang="cs-CZ" dirty="0" smtClean="0"/>
          </a:p>
          <a:p>
            <a:r>
              <a:rPr lang="cs-CZ" dirty="0" err="1" smtClean="0"/>
              <a:t>Aerifikace</a:t>
            </a:r>
            <a:r>
              <a:rPr lang="cs-CZ" dirty="0" smtClean="0"/>
              <a:t> je </a:t>
            </a:r>
            <a:r>
              <a:rPr lang="cs-CZ" b="1" dirty="0" smtClean="0"/>
              <a:t>provzdušňování, mechanická operace, propichují se drny</a:t>
            </a:r>
            <a:endParaRPr lang="cs-CZ" dirty="0" smtClean="0"/>
          </a:p>
          <a:p>
            <a:pPr marL="6858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38054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Řešení - 3. úkol	 </a:t>
            </a:r>
            <a:r>
              <a:rPr lang="cs-CZ" sz="3200" dirty="0"/>
              <a:t>Řešení - </a:t>
            </a:r>
            <a:r>
              <a:rPr lang="cs-CZ" sz="3200" dirty="0" smtClean="0"/>
              <a:t>4. </a:t>
            </a:r>
            <a:r>
              <a:rPr lang="cs-CZ" sz="3200" dirty="0"/>
              <a:t>úkol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68580" indent="0">
              <a:buNone/>
            </a:pPr>
            <a:r>
              <a:rPr lang="cs-CZ" dirty="0" smtClean="0"/>
              <a:t>Vyjmenuj způsoby založení trávníku:</a:t>
            </a:r>
          </a:p>
          <a:p>
            <a:pPr marL="1097280" lvl="2" indent="-457200">
              <a:buFont typeface="+mj-lt"/>
              <a:buAutoNum type="arabicPeriod"/>
            </a:pPr>
            <a:r>
              <a:rPr lang="cs-CZ" sz="2400" b="1" dirty="0" smtClean="0"/>
              <a:t>Výsevem</a:t>
            </a:r>
          </a:p>
          <a:p>
            <a:pPr marL="1097280" lvl="2" indent="-457200">
              <a:buFont typeface="+mj-lt"/>
              <a:buAutoNum type="arabicPeriod"/>
            </a:pPr>
            <a:r>
              <a:rPr lang="cs-CZ" sz="2400" b="1" dirty="0" smtClean="0"/>
              <a:t>Drnováním</a:t>
            </a:r>
          </a:p>
          <a:p>
            <a:pPr marL="1097280" lvl="2" indent="-457200">
              <a:buFont typeface="+mj-lt"/>
              <a:buAutoNum type="arabicPeriod"/>
            </a:pPr>
            <a:r>
              <a:rPr lang="cs-CZ" sz="2400" b="1" dirty="0" smtClean="0"/>
              <a:t>Zatravňovací rohože</a:t>
            </a:r>
            <a:endParaRPr lang="cs-CZ" sz="24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>
            <a:normAutofit/>
          </a:bodyPr>
          <a:lstStyle/>
          <a:p>
            <a:pPr marL="68580" indent="0">
              <a:buNone/>
            </a:pPr>
            <a:r>
              <a:rPr lang="cs-CZ" dirty="0"/>
              <a:t>Náhrada za trávník do </a:t>
            </a:r>
            <a:r>
              <a:rPr lang="cs-CZ" dirty="0" smtClean="0"/>
              <a:t>polostínu</a:t>
            </a:r>
            <a:endParaRPr lang="cs-CZ" dirty="0"/>
          </a:p>
          <a:p>
            <a:pPr marL="1097280" lvl="2" indent="-457200">
              <a:buFont typeface="+mj-lt"/>
              <a:buAutoNum type="arabicPeriod"/>
            </a:pPr>
            <a:r>
              <a:rPr lang="cs-CZ" b="1" dirty="0"/>
              <a:t>Skalník </a:t>
            </a:r>
            <a:r>
              <a:rPr lang="cs-CZ" b="1" dirty="0" err="1" smtClean="0"/>
              <a:t>Dammerův</a:t>
            </a:r>
            <a:endParaRPr lang="cs-CZ" b="1" dirty="0" smtClean="0"/>
          </a:p>
          <a:p>
            <a:pPr marL="1097280" lvl="2" indent="-457200">
              <a:buFont typeface="+mj-lt"/>
              <a:buAutoNum type="arabicPeriod"/>
            </a:pPr>
            <a:r>
              <a:rPr lang="cs-CZ" b="1" dirty="0" smtClean="0"/>
              <a:t>Konvalina vonná</a:t>
            </a:r>
          </a:p>
          <a:p>
            <a:pPr marL="1097280" lvl="2" indent="-457200">
              <a:buFont typeface="+mj-lt"/>
              <a:buAutoNum type="arabicPeriod"/>
            </a:pPr>
            <a:r>
              <a:rPr lang="cs-CZ" b="1" dirty="0" smtClean="0"/>
              <a:t>Mahonie </a:t>
            </a:r>
            <a:r>
              <a:rPr lang="cs-CZ" b="1" dirty="0" err="1" smtClean="0"/>
              <a:t>cesmínolistá</a:t>
            </a:r>
            <a:endParaRPr lang="cs-CZ" b="1" dirty="0" smtClean="0"/>
          </a:p>
          <a:p>
            <a:pPr marL="1097280" lvl="2" indent="-457200">
              <a:buFont typeface="+mj-lt"/>
              <a:buAutoNum type="arabicPeriod"/>
            </a:pPr>
            <a:r>
              <a:rPr lang="cs-CZ" b="1" dirty="0" smtClean="0"/>
              <a:t>Kopytník </a:t>
            </a:r>
            <a:r>
              <a:rPr lang="cs-CZ" b="1" dirty="0"/>
              <a:t>evropský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539691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23</TotalTime>
  <Words>341</Words>
  <Application>Microsoft Office PowerPoint</Application>
  <PresentationFormat>Předvádění na obrazovce (4:3)</PresentationFormat>
  <Paragraphs>79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Austin</vt:lpstr>
      <vt:lpstr>Prezentace aplikace PowerPoint</vt:lpstr>
      <vt:lpstr>Trávníky</vt:lpstr>
      <vt:lpstr>1. úkol – Doplň správné odpovědi</vt:lpstr>
      <vt:lpstr>2. úkol - Doplň</vt:lpstr>
      <vt:lpstr>3. úkol </vt:lpstr>
      <vt:lpstr>4. úkol</vt:lpstr>
      <vt:lpstr>Řešení - 1. úkol</vt:lpstr>
      <vt:lpstr>Řešení - 2. úkol</vt:lpstr>
      <vt:lpstr>Řešení - 3. úkol  Řešení - 4. úkol</vt:lpstr>
    </vt:vector>
  </TitlesOfParts>
  <Company>Slumbi s.r.o.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Trávníky</dc:title>
  <dc:creator>Miroslav Brimus</dc:creator>
  <cp:lastModifiedBy>Miroslav Brimus</cp:lastModifiedBy>
  <cp:revision>4</cp:revision>
  <dcterms:created xsi:type="dcterms:W3CDTF">2013-05-08T20:25:24Z</dcterms:created>
  <dcterms:modified xsi:type="dcterms:W3CDTF">2013-05-08T20:49:50Z</dcterms:modified>
</cp:coreProperties>
</file>