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9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158B789-392B-4241-8B79-E849FACF5648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189C525-328D-4453-99E7-AAD798986F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4662764"/>
              </p:ext>
            </p:extLst>
          </p:nvPr>
        </p:nvGraphicFramePr>
        <p:xfrm>
          <a:off x="1835697" y="836712"/>
          <a:ext cx="4680520" cy="46085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37458"/>
                <a:gridCol w="3443062"/>
              </a:tblGrid>
              <a:tr h="2587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9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VY-32-INOVACE-538  Rozmnožování dřevin – generativní a vegetativní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7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64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31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9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311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21. 4. </a:t>
                      </a:r>
                      <a:r>
                        <a:rPr lang="cs-CZ" sz="900" dirty="0">
                          <a:effectLst/>
                        </a:rPr>
                        <a:t>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29. 4. </a:t>
                      </a:r>
                      <a:r>
                        <a:rPr lang="cs-CZ" sz="900" dirty="0">
                          <a:effectLst/>
                        </a:rPr>
                        <a:t>2013 </a:t>
                      </a:r>
                      <a:r>
                        <a:rPr lang="cs-CZ" sz="900" dirty="0" smtClean="0">
                          <a:effectLst/>
                        </a:rPr>
                        <a:t>OVO 3. </a:t>
                      </a:r>
                      <a:r>
                        <a:rPr lang="cs-CZ" sz="900" dirty="0">
                          <a:effectLst/>
                        </a:rPr>
                        <a:t>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30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09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Řízkování, hřížení,</a:t>
                      </a:r>
                      <a:r>
                        <a:rPr lang="cs-CZ" sz="9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kopčení, roubování, očkování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63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900" baseline="0" dirty="0" smtClean="0">
                          <a:effectLst/>
                        </a:rPr>
                        <a:t> vyučování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1307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096" y="5517232"/>
            <a:ext cx="6083808" cy="959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9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2780929"/>
            <a:ext cx="3554622" cy="199645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Rozmnožování rostlin </a:t>
            </a:r>
            <a:br>
              <a:rPr lang="cs-CZ" sz="2800" dirty="0" smtClean="0"/>
            </a:br>
            <a:r>
              <a:rPr lang="cs-CZ" sz="2800" dirty="0" smtClean="0"/>
              <a:t>-</a:t>
            </a:r>
            <a:br>
              <a:rPr lang="cs-CZ" sz="2800" dirty="0" smtClean="0"/>
            </a:br>
            <a:r>
              <a:rPr lang="cs-CZ" sz="2800" dirty="0" smtClean="0"/>
              <a:t>vegetativní a generativní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4048" y="5085184"/>
            <a:ext cx="3122574" cy="553616"/>
          </a:xfrm>
        </p:spPr>
        <p:txBody>
          <a:bodyPr/>
          <a:lstStyle/>
          <a:p>
            <a:pPr algn="ctr"/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74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996952"/>
            <a:ext cx="6777317" cy="2835677"/>
          </a:xfrm>
        </p:spPr>
        <p:txBody>
          <a:bodyPr/>
          <a:lstStyle/>
          <a:p>
            <a:r>
              <a:rPr lang="cs-CZ" dirty="0" smtClean="0"/>
              <a:t>Vyjmenuj výhody a nevýhody generativního množení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25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140968"/>
            <a:ext cx="6777317" cy="2691661"/>
          </a:xfrm>
        </p:spPr>
        <p:txBody>
          <a:bodyPr/>
          <a:lstStyle/>
          <a:p>
            <a:r>
              <a:rPr lang="cs-CZ" dirty="0" smtClean="0"/>
              <a:t>Vyjmenuj výhody a nevýhody vegetativního množení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15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Úkol – Pojmenuj způsoby množení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276872"/>
            <a:ext cx="2088908" cy="350837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204864"/>
            <a:ext cx="3225361" cy="38259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530" y="2204864"/>
            <a:ext cx="2086266" cy="408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809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92696"/>
            <a:ext cx="5400600" cy="26371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711" y="764704"/>
            <a:ext cx="2943636" cy="30103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3803769"/>
            <a:ext cx="2650557" cy="229668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4632" y="3501008"/>
            <a:ext cx="2311817" cy="27794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4441" y="3525403"/>
            <a:ext cx="2871906" cy="2853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41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4. Úkol – vyber správnou odpověď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3843789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Cypřišky</a:t>
            </a:r>
            <a:r>
              <a:rPr lang="cs-CZ" dirty="0" smtClean="0"/>
              <a:t>, jalovce, tisy, zeravy řízkujeme: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/>
              <a:t>Nikdy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/>
              <a:t>Září až říjen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/>
              <a:t>V zimě</a:t>
            </a:r>
          </a:p>
          <a:p>
            <a:endParaRPr lang="cs-CZ" dirty="0"/>
          </a:p>
          <a:p>
            <a:r>
              <a:rPr lang="cs-CZ" dirty="0" smtClean="0"/>
              <a:t>Které okrasné dřeviny množíme semenem: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 smtClean="0"/>
              <a:t>Listnaté stromy, keře, podnože, původní druhy jehličnanů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 smtClean="0"/>
              <a:t>Azalky, javory, ibišky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 smtClean="0"/>
              <a:t>Všechny okrasné dřeviny</a:t>
            </a: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86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/>
          <a:lstStyle/>
          <a:p>
            <a:r>
              <a:rPr lang="cs-CZ" dirty="0" smtClean="0"/>
              <a:t>Jehličnany roubujeme: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/>
              <a:t>V létě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/>
              <a:t>Duben, květen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/>
              <a:t>Únor až březen ve skleníku</a:t>
            </a:r>
          </a:p>
          <a:p>
            <a:endParaRPr lang="cs-CZ" dirty="0"/>
          </a:p>
          <a:p>
            <a:r>
              <a:rPr lang="cs-CZ" dirty="0" smtClean="0"/>
              <a:t>Meristémové množení je: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 smtClean="0"/>
              <a:t>Způsob vegetativního množení v laboratorních podmínkách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 smtClean="0"/>
              <a:t>Způsob generativního množení ve školkách</a:t>
            </a:r>
          </a:p>
          <a:p>
            <a:pPr marL="822960" lvl="1" indent="-457200">
              <a:buFont typeface="+mj-lt"/>
              <a:buAutoNum type="alphaLcParenR"/>
            </a:pPr>
            <a:r>
              <a:rPr lang="cs-CZ" dirty="0" smtClean="0"/>
              <a:t>Množení ve vodním roztoku</a:t>
            </a:r>
          </a:p>
          <a:p>
            <a:pPr marL="822960" lvl="1" indent="-457200">
              <a:buFont typeface="+mj-lt"/>
              <a:buAutoNum type="alphaLcParenR"/>
            </a:pPr>
            <a:endParaRPr lang="cs-CZ" dirty="0"/>
          </a:p>
          <a:p>
            <a:pPr marL="36576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77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- 1.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348880"/>
            <a:ext cx="6129245" cy="3725001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b="1" dirty="0" smtClean="0"/>
              <a:t>Výhody:</a:t>
            </a:r>
          </a:p>
          <a:p>
            <a:r>
              <a:rPr lang="cs-CZ" dirty="0" smtClean="0"/>
              <a:t>Přirozený způsob</a:t>
            </a:r>
          </a:p>
          <a:p>
            <a:r>
              <a:rPr lang="cs-CZ" dirty="0" smtClean="0"/>
              <a:t>Bohatý kořenový systém</a:t>
            </a:r>
          </a:p>
          <a:p>
            <a:r>
              <a:rPr lang="cs-CZ" dirty="0" smtClean="0"/>
              <a:t>Přizpůsobivější jedinci</a:t>
            </a:r>
          </a:p>
          <a:p>
            <a:r>
              <a:rPr lang="cs-CZ" dirty="0" smtClean="0"/>
              <a:t>Nepřenášejí se choroby</a:t>
            </a:r>
          </a:p>
          <a:p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Nevýhody:</a:t>
            </a:r>
          </a:p>
          <a:p>
            <a:r>
              <a:rPr lang="cs-CZ" dirty="0" smtClean="0"/>
              <a:t>Noví jedinci obvykle nemají vlastnosti rodičů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73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- 2.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2323652"/>
            <a:ext cx="5841097" cy="3508977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 smtClean="0"/>
              <a:t>Výhody:</a:t>
            </a:r>
          </a:p>
          <a:p>
            <a:r>
              <a:rPr lang="cs-CZ" dirty="0" smtClean="0"/>
              <a:t>Množíme druhy netvořící klíčící semeno</a:t>
            </a:r>
          </a:p>
          <a:p>
            <a:r>
              <a:rPr lang="cs-CZ" dirty="0" smtClean="0"/>
              <a:t>Rychlý způsob</a:t>
            </a:r>
          </a:p>
          <a:p>
            <a:r>
              <a:rPr lang="cs-CZ" dirty="0" smtClean="0"/>
              <a:t>Noví jedinci jsou identičtí s matkou</a:t>
            </a:r>
          </a:p>
          <a:p>
            <a:r>
              <a:rPr lang="cs-CZ" dirty="0" smtClean="0"/>
              <a:t>Množíme tak kultivary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Nevýhody:</a:t>
            </a:r>
          </a:p>
          <a:p>
            <a:r>
              <a:rPr lang="cs-CZ" dirty="0" smtClean="0"/>
              <a:t>Přenos chorob</a:t>
            </a:r>
          </a:p>
          <a:p>
            <a:r>
              <a:rPr lang="cs-CZ" dirty="0" smtClean="0"/>
              <a:t>Údržba matečnic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77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- 3.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Dřevité řízky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Bylinné řízky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Očkové řízky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Kořenové řízky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Kopčení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Hřížení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Očkování</a:t>
            </a:r>
          </a:p>
          <a:p>
            <a:pPr marL="525780" indent="-457200">
              <a:buFont typeface="+mj-lt"/>
              <a:buAutoNum type="alphaUcPeriod"/>
            </a:pPr>
            <a:r>
              <a:rPr lang="cs-CZ" dirty="0" smtClean="0"/>
              <a:t>Roubování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44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 - 4. 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48880"/>
            <a:ext cx="7632848" cy="3508977"/>
          </a:xfrm>
        </p:spPr>
        <p:txBody>
          <a:bodyPr>
            <a:normAutofit/>
          </a:bodyPr>
          <a:lstStyle/>
          <a:p>
            <a:r>
              <a:rPr lang="cs-CZ" dirty="0" err="1" smtClean="0"/>
              <a:t>Cypřišky</a:t>
            </a:r>
            <a:r>
              <a:rPr lang="cs-CZ" dirty="0" smtClean="0"/>
              <a:t>, jalovce, tisy, zeravy řízkujeme - </a:t>
            </a:r>
            <a:r>
              <a:rPr lang="cs-CZ" b="1" dirty="0" smtClean="0"/>
              <a:t>b)</a:t>
            </a:r>
          </a:p>
          <a:p>
            <a:endParaRPr lang="cs-CZ" dirty="0"/>
          </a:p>
          <a:p>
            <a:r>
              <a:rPr lang="cs-CZ" dirty="0" smtClean="0"/>
              <a:t>Které okrasné dřeviny množíme semenem – </a:t>
            </a:r>
            <a:r>
              <a:rPr lang="cs-CZ" b="1" dirty="0" smtClean="0"/>
              <a:t>a)</a:t>
            </a:r>
          </a:p>
          <a:p>
            <a:endParaRPr lang="cs-CZ" dirty="0" smtClean="0"/>
          </a:p>
          <a:p>
            <a:r>
              <a:rPr lang="cs-CZ" dirty="0"/>
              <a:t>Jehličnany </a:t>
            </a:r>
            <a:r>
              <a:rPr lang="cs-CZ" dirty="0" smtClean="0"/>
              <a:t>roubujeme – </a:t>
            </a:r>
            <a:r>
              <a:rPr lang="cs-CZ" b="1" dirty="0" smtClean="0"/>
              <a:t>c)</a:t>
            </a:r>
            <a:endParaRPr lang="cs-CZ" b="1" dirty="0"/>
          </a:p>
          <a:p>
            <a:endParaRPr lang="cs-CZ" dirty="0"/>
          </a:p>
          <a:p>
            <a:r>
              <a:rPr lang="cs-CZ" dirty="0"/>
              <a:t>Meristémové množení </a:t>
            </a:r>
            <a:r>
              <a:rPr lang="cs-CZ" dirty="0" smtClean="0"/>
              <a:t>je – </a:t>
            </a:r>
            <a:r>
              <a:rPr lang="cs-CZ" b="1" dirty="0" smtClean="0"/>
              <a:t>a)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46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03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31</TotalTime>
  <Words>319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Rozmnožování rostlin  - vegetativní a generativní</vt:lpstr>
      <vt:lpstr>1. úkol</vt:lpstr>
      <vt:lpstr>2. úkol</vt:lpstr>
      <vt:lpstr>3. Úkol – Pojmenuj způsoby množení</vt:lpstr>
      <vt:lpstr>Prezentace aplikace PowerPoint</vt:lpstr>
      <vt:lpstr>4. Úkol – vyber správnou odpověď</vt:lpstr>
      <vt:lpstr>Prezentace aplikace PowerPoint</vt:lpstr>
      <vt:lpstr>Řešení - 1. úkol</vt:lpstr>
      <vt:lpstr>Řešení - 2. úkol</vt:lpstr>
      <vt:lpstr>Řešení - 3. Úkol</vt:lpstr>
      <vt:lpstr>Řešení - 4. úkol</vt:lpstr>
      <vt:lpstr>Použité 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Rozmnožování rostlin  - vegetativní a generativní</dc:title>
  <dc:creator>Miroslav Brimus</dc:creator>
  <cp:lastModifiedBy>Miroslav Brimus</cp:lastModifiedBy>
  <cp:revision>4</cp:revision>
  <dcterms:created xsi:type="dcterms:W3CDTF">2013-05-08T21:43:28Z</dcterms:created>
  <dcterms:modified xsi:type="dcterms:W3CDTF">2013-05-08T22:20:31Z</dcterms:modified>
</cp:coreProperties>
</file>