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3" r:id="rId3"/>
    <p:sldId id="262" r:id="rId4"/>
    <p:sldId id="266" r:id="rId5"/>
    <p:sldId id="257" r:id="rId6"/>
    <p:sldId id="258" r:id="rId7"/>
    <p:sldId id="259" r:id="rId8"/>
    <p:sldId id="260" r:id="rId9"/>
    <p:sldId id="261" r:id="rId10"/>
    <p:sldId id="267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7C916-A4B2-4C95-B5A9-FDD0EBC87DD9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E829408-E5B7-437E-BE73-56725D9329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7C916-A4B2-4C95-B5A9-FDD0EBC87DD9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E829408-E5B7-437E-BE73-56725D9329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7C916-A4B2-4C95-B5A9-FDD0EBC87DD9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29408-E5B7-437E-BE73-56725D93290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7C916-A4B2-4C95-B5A9-FDD0EBC87DD9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29408-E5B7-437E-BE73-56725D9329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7C916-A4B2-4C95-B5A9-FDD0EBC87DD9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4E829408-E5B7-437E-BE73-56725D93290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7C916-A4B2-4C95-B5A9-FDD0EBC87DD9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29408-E5B7-437E-BE73-56725D9329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7C916-A4B2-4C95-B5A9-FDD0EBC87DD9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29408-E5B7-437E-BE73-56725D9329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7C916-A4B2-4C95-B5A9-FDD0EBC87DD9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29408-E5B7-437E-BE73-56725D9329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7C916-A4B2-4C95-B5A9-FDD0EBC87DD9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29408-E5B7-437E-BE73-56725D93290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7C916-A4B2-4C95-B5A9-FDD0EBC87DD9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29408-E5B7-437E-BE73-56725D9329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7C916-A4B2-4C95-B5A9-FDD0EBC87DD9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29408-E5B7-437E-BE73-56725D9329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7B7C916-A4B2-4C95-B5A9-FDD0EBC87DD9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E829408-E5B7-437E-BE73-56725D93290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erlin_-_Komponistendenkmal.03874.jpg" TargetMode="External"/><Relationship Id="rId2" Type="http://schemas.openxmlformats.org/officeDocument/2006/relationships/hyperlink" Target="http://cs.wikipedia.org/wiki/Soubor:Haydnportrait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0686409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Bedřiška</a:t>
                      </a:r>
                      <a:r>
                        <a:rPr lang="cs-CZ" baseline="0" dirty="0" smtClean="0"/>
                        <a:t> Koželuhová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VY_32_INOVACE_6B_01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Hudební</a:t>
                      </a:r>
                      <a:r>
                        <a:rPr lang="cs-CZ" baseline="0" dirty="0" smtClean="0"/>
                        <a:t> osobnosti, které ovlivnily svoji dobu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0420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Zde se žáci 2.stupně ZŠ podrobněji seznámí     s životem a dílem Josefa Haydna.</a:t>
            </a:r>
          </a:p>
          <a:p>
            <a:r>
              <a:rPr lang="cs-CZ" dirty="0" smtClean="0"/>
              <a:t>Autorem materiálu a všech jeho částí, není-li uvedeno jinak, je Mgr. </a:t>
            </a:r>
            <a:r>
              <a:rPr lang="cs-CZ" smtClean="0"/>
              <a:t>Bedřiška Koželuhová.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142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>
                <a:latin typeface="Vladimir Script" pitchFamily="66" charset="0"/>
              </a:rPr>
              <a:t>Josef Haydn</a:t>
            </a:r>
            <a:endParaRPr lang="cs-CZ" sz="8000" b="1" dirty="0">
              <a:latin typeface="Vladimir Script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3212976"/>
            <a:ext cx="8458200" cy="914400"/>
          </a:xfrm>
        </p:spPr>
        <p:txBody>
          <a:bodyPr>
            <a:noAutofit/>
          </a:bodyPr>
          <a:lstStyle/>
          <a:p>
            <a:r>
              <a:rPr lang="cs-CZ" sz="4000" dirty="0" smtClean="0">
                <a:latin typeface="Batang" pitchFamily="18" charset="-127"/>
                <a:ea typeface="Batang" pitchFamily="18" charset="-127"/>
              </a:rPr>
              <a:t>Významný představitel vídeňského klasicismu</a:t>
            </a:r>
            <a:endParaRPr lang="cs-CZ" sz="4000" dirty="0">
              <a:latin typeface="Batang" pitchFamily="18" charset="-127"/>
              <a:ea typeface="Batang" pitchFamily="18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4059185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0"/>
            <a:ext cx="5143499" cy="6858000"/>
          </a:xfrm>
        </p:spPr>
      </p:pic>
    </p:spTree>
    <p:extLst>
      <p:ext uri="{BB962C8B-B14F-4D97-AF65-F5344CB8AC3E}">
        <p14:creationId xmlns:p14="http://schemas.microsoft.com/office/powerpoint/2010/main" val="460478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Vladimir Script" pitchFamily="66" charset="0"/>
              </a:rPr>
              <a:t>život</a:t>
            </a:r>
            <a:endParaRPr lang="cs-CZ" dirty="0">
              <a:latin typeface="Vladimir Script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Narozen 31.3.1732 v rakouské vesničce </a:t>
            </a:r>
            <a:r>
              <a:rPr lang="cs-CZ" sz="2800" dirty="0" err="1" smtClean="0"/>
              <a:t>Rohrau</a:t>
            </a:r>
            <a:r>
              <a:rPr lang="cs-CZ" sz="2800" dirty="0" smtClean="0"/>
              <a:t>, nedaleko Vídně</a:t>
            </a:r>
          </a:p>
          <a:p>
            <a:r>
              <a:rPr lang="cs-CZ" sz="2800" dirty="0" smtClean="0"/>
              <a:t>Pocházel z chudé rodiny</a:t>
            </a:r>
          </a:p>
          <a:p>
            <a:r>
              <a:rPr lang="cs-CZ" sz="2800" dirty="0" smtClean="0"/>
              <a:t>Jeho otec uměl hrát na harfu</a:t>
            </a:r>
          </a:p>
          <a:p>
            <a:r>
              <a:rPr lang="cs-CZ" sz="2800" dirty="0" smtClean="0"/>
              <a:t>Chlapec velmi rád a krásně zpíval</a:t>
            </a:r>
          </a:p>
          <a:p>
            <a:r>
              <a:rPr lang="cs-CZ" sz="2800" dirty="0" smtClean="0"/>
              <a:t>V 6-ti letech již zpíval v kostelním sboru, také hrál na housle a klavír</a:t>
            </a:r>
          </a:p>
          <a:p>
            <a:r>
              <a:rPr lang="cs-CZ" sz="2800" dirty="0" smtClean="0"/>
              <a:t>Záhy se dostává do Vídně jako zpěvák svatoštěpánského chrámu</a:t>
            </a:r>
          </a:p>
          <a:p>
            <a:r>
              <a:rPr lang="cs-CZ" sz="2800" dirty="0" smtClean="0"/>
              <a:t>Po mutaci byl nucen toto místo opustit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7326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686800" cy="504056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Neměl žádné finanční prostředky, hodně živořil</a:t>
            </a:r>
          </a:p>
          <a:p>
            <a:r>
              <a:rPr lang="cs-CZ" sz="2800" dirty="0" smtClean="0"/>
              <a:t>Dával také soukromé hodiny</a:t>
            </a:r>
          </a:p>
          <a:p>
            <a:r>
              <a:rPr lang="cs-CZ" sz="2800" dirty="0" smtClean="0"/>
              <a:t>Po čase se dostává do služeb u hraběte </a:t>
            </a:r>
            <a:r>
              <a:rPr lang="cs-CZ" sz="2800" dirty="0" err="1" smtClean="0"/>
              <a:t>Morzina</a:t>
            </a:r>
            <a:r>
              <a:rPr lang="cs-CZ" sz="2800" dirty="0" smtClean="0"/>
              <a:t> na jeho panství v </a:t>
            </a:r>
            <a:r>
              <a:rPr lang="cs-CZ" sz="2800" dirty="0" err="1" smtClean="0"/>
              <a:t>Lukavici</a:t>
            </a:r>
            <a:r>
              <a:rPr lang="cs-CZ" sz="2800" dirty="0" smtClean="0"/>
              <a:t> u Plzně</a:t>
            </a:r>
          </a:p>
          <a:p>
            <a:r>
              <a:rPr lang="cs-CZ" sz="2800" dirty="0" smtClean="0"/>
              <a:t>Zde napsal svou 1.symfonii D dur</a:t>
            </a:r>
          </a:p>
          <a:p>
            <a:r>
              <a:rPr lang="cs-CZ" sz="2800" dirty="0" smtClean="0"/>
              <a:t>Oženil se s dcerou vídeňského kadeřníka Marií Annou</a:t>
            </a:r>
          </a:p>
          <a:p>
            <a:r>
              <a:rPr lang="cs-CZ" sz="2800" dirty="0" smtClean="0"/>
              <a:t>Byla to nevzdělaná, hašteřivá žena</a:t>
            </a:r>
          </a:p>
          <a:p>
            <a:r>
              <a:rPr lang="cs-CZ" sz="2800" dirty="0" smtClean="0"/>
              <a:t>Po 2 letech od </a:t>
            </a:r>
            <a:r>
              <a:rPr lang="cs-CZ" sz="2800" dirty="0" err="1" smtClean="0"/>
              <a:t>Morziniho</a:t>
            </a:r>
            <a:r>
              <a:rPr lang="cs-CZ" sz="2800" dirty="0" smtClean="0"/>
              <a:t> odchází (kapela je rozpuštěna)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77220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686800" cy="648072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Dostává se k hraběti </a:t>
            </a:r>
            <a:r>
              <a:rPr lang="cs-CZ" sz="2800" dirty="0" err="1" smtClean="0"/>
              <a:t>Esterházymu</a:t>
            </a:r>
            <a:r>
              <a:rPr lang="cs-CZ" sz="2800" dirty="0" smtClean="0"/>
              <a:t> do </a:t>
            </a:r>
            <a:r>
              <a:rPr lang="cs-CZ" sz="2800" dirty="0" err="1" smtClean="0"/>
              <a:t>Eisenstadtu</a:t>
            </a:r>
            <a:r>
              <a:rPr lang="cs-CZ" sz="2800" dirty="0" smtClean="0"/>
              <a:t> jako dvorní kapelník</a:t>
            </a:r>
          </a:p>
          <a:p>
            <a:r>
              <a:rPr lang="cs-CZ" sz="2800" dirty="0" smtClean="0"/>
              <a:t>Haydn je znám jako vtipný, humorný a vynalézavý člověk</a:t>
            </a:r>
          </a:p>
          <a:p>
            <a:r>
              <a:rPr lang="cs-CZ" sz="2800" dirty="0" smtClean="0"/>
              <a:t>Jeho symfonie: Na odchodnou (velmi oblíbená)</a:t>
            </a:r>
          </a:p>
          <a:p>
            <a:r>
              <a:rPr lang="cs-CZ" sz="2800" dirty="0" smtClean="0"/>
              <a:t>Když se tato skladba hrála před knížetem, v poslední větě podle not  jeden hráč po druhém přestával hrát, každý zhasl svíčku u svého pultu a po špičkách odešel</a:t>
            </a:r>
          </a:p>
          <a:p>
            <a:r>
              <a:rPr lang="cs-CZ" sz="2800" dirty="0" smtClean="0"/>
              <a:t>Nakonec zazníval ve ztemnělém sále jen melancholický zpěv prvních a druhých houslí</a:t>
            </a:r>
          </a:p>
          <a:p>
            <a:r>
              <a:rPr lang="cs-CZ" sz="2800" dirty="0" smtClean="0"/>
              <a:t>Kníže porozuměl vtipnému nápadu a 2.den dal rozkaz k odjezdu ke svým rodinám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2339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Počátkem roku 1791 uskutečnil opět cestu do Londýna</a:t>
            </a:r>
          </a:p>
          <a:p>
            <a:r>
              <a:rPr lang="cs-CZ" sz="2800" dirty="0" smtClean="0"/>
              <a:t>Zde napsal symfonii ,,S úderem kotlů“</a:t>
            </a:r>
          </a:p>
          <a:p>
            <a:r>
              <a:rPr lang="cs-CZ" sz="2800" dirty="0" smtClean="0"/>
              <a:t>Byl mu udělen čestný doktorát na Oxfordské univerzitě</a:t>
            </a:r>
          </a:p>
          <a:p>
            <a:r>
              <a:rPr lang="cs-CZ" sz="2800" dirty="0" smtClean="0"/>
              <a:t>Dostal několik nabídek zůstat v Anglii</a:t>
            </a:r>
          </a:p>
          <a:p>
            <a:r>
              <a:rPr lang="cs-CZ" sz="2800" dirty="0" smtClean="0"/>
              <a:t>Přesto však vyhrála Vídeň, kde zůstal natrvalo</a:t>
            </a:r>
          </a:p>
          <a:p>
            <a:r>
              <a:rPr lang="cs-CZ" sz="2800" dirty="0" smtClean="0"/>
              <a:t>Stále se stýká s rodinou </a:t>
            </a:r>
            <a:r>
              <a:rPr lang="cs-CZ" sz="2800" dirty="0" err="1" smtClean="0"/>
              <a:t>Esterházyů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96822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Vladimir Script" pitchFamily="66" charset="0"/>
              </a:rPr>
              <a:t>dílo</a:t>
            </a:r>
            <a:endParaRPr lang="cs-CZ" dirty="0">
              <a:latin typeface="Vladimir Script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Píše svá nejlepší díla</a:t>
            </a:r>
          </a:p>
          <a:p>
            <a:r>
              <a:rPr lang="cs-CZ" sz="2800" dirty="0" smtClean="0"/>
              <a:t>Oratorium Stvoření- námět z bible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Čtvero ročních časů</a:t>
            </a:r>
          </a:p>
          <a:p>
            <a:r>
              <a:rPr lang="cs-CZ" sz="2800" dirty="0" smtClean="0"/>
              <a:t>V roce 1797 napsal píseň k narozeninám císaře, ta pak byla prohlášena hymnou</a:t>
            </a:r>
          </a:p>
          <a:p>
            <a:r>
              <a:rPr lang="cs-CZ" sz="2800" dirty="0" smtClean="0"/>
              <a:t>31.5.1809 zemřel ve Vídni</a:t>
            </a:r>
          </a:p>
          <a:p>
            <a:r>
              <a:rPr lang="cs-CZ" sz="2800" dirty="0" smtClean="0"/>
              <a:t>Napsal přes 100 symfonií, mše, opery, oratoria, koncerty s orchestrem, sonáty</a:t>
            </a:r>
          </a:p>
          <a:p>
            <a:r>
              <a:rPr lang="cs-CZ" sz="2800" dirty="0" smtClean="0"/>
              <a:t>Byl učitelem Beethovena a </a:t>
            </a:r>
            <a:r>
              <a:rPr lang="cs-CZ" sz="2800" smtClean="0"/>
              <a:t>přítel Mozarta</a:t>
            </a:r>
            <a:endParaRPr lang="cs-CZ" sz="2800"/>
          </a:p>
        </p:txBody>
      </p:sp>
    </p:spTree>
    <p:extLst>
      <p:ext uri="{BB962C8B-B14F-4D97-AF65-F5344CB8AC3E}">
        <p14:creationId xmlns:p14="http://schemas.microsoft.com/office/powerpoint/2010/main" val="3973217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196752"/>
            <a:ext cx="2467000" cy="1891680"/>
          </a:xfrm>
        </p:spPr>
        <p:txBody>
          <a:bodyPr>
            <a:normAutofit/>
          </a:bodyPr>
          <a:lstStyle/>
          <a:p>
            <a:r>
              <a:rPr lang="cs-CZ" dirty="0" smtClean="0"/>
              <a:t>Pomník    v Berlíně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4892" y="-33745"/>
            <a:ext cx="5112568" cy="6897361"/>
          </a:xfrm>
        </p:spPr>
      </p:pic>
    </p:spTree>
    <p:extLst>
      <p:ext uri="{BB962C8B-B14F-4D97-AF65-F5344CB8AC3E}">
        <p14:creationId xmlns:p14="http://schemas.microsoft.com/office/powerpoint/2010/main" val="2528439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POSADOVSKÁ, Dagmar a Dušan PAZDÍREK. </a:t>
            </a:r>
            <a:r>
              <a:rPr lang="cs-CZ" i="1" dirty="0"/>
              <a:t>Podobizny nad klavírem</a:t>
            </a:r>
            <a:r>
              <a:rPr lang="cs-CZ" dirty="0"/>
              <a:t>. Praha: </a:t>
            </a:r>
            <a:r>
              <a:rPr lang="cs-CZ" dirty="0" err="1"/>
              <a:t>Editio</a:t>
            </a:r>
            <a:r>
              <a:rPr lang="cs-CZ" dirty="0"/>
              <a:t> Supraphon, 1974</a:t>
            </a:r>
            <a:r>
              <a:rPr lang="cs-CZ" dirty="0" smtClean="0"/>
              <a:t>.</a:t>
            </a:r>
          </a:p>
          <a:p>
            <a:r>
              <a:rPr lang="cs-CZ" dirty="0"/>
              <a:t>PRAŽÁK, Přemysl. </a:t>
            </a:r>
            <a:r>
              <a:rPr lang="cs-CZ" i="1" dirty="0"/>
              <a:t>Malá preludia</a:t>
            </a:r>
            <a:r>
              <a:rPr lang="cs-CZ" dirty="0"/>
              <a:t>: </a:t>
            </a:r>
            <a:r>
              <a:rPr lang="cs-CZ" i="1" dirty="0"/>
              <a:t>dětství a mládí slavných skladatelů</a:t>
            </a:r>
            <a:r>
              <a:rPr lang="cs-CZ" dirty="0"/>
              <a:t>. Praha: </a:t>
            </a:r>
            <a:r>
              <a:rPr lang="cs-CZ" dirty="0" err="1"/>
              <a:t>Editio</a:t>
            </a:r>
            <a:r>
              <a:rPr lang="cs-CZ" dirty="0"/>
              <a:t> Supraphon, 1981</a:t>
            </a:r>
            <a:r>
              <a:rPr lang="cs-CZ" dirty="0" smtClean="0"/>
              <a:t>.</a:t>
            </a:r>
          </a:p>
          <a:p>
            <a:r>
              <a:rPr lang="pl-PL" i="1" dirty="0"/>
              <a:t>Obrázky</a:t>
            </a:r>
            <a:r>
              <a:rPr lang="pl-PL" dirty="0"/>
              <a:t> [online]. [cit. </a:t>
            </a:r>
            <a:r>
              <a:rPr lang="pl-PL" smtClean="0"/>
              <a:t>2012-09-05</a:t>
            </a:r>
            <a:r>
              <a:rPr lang="pl-PL" dirty="0"/>
              <a:t>]. Dostupné z: </a:t>
            </a: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cs.wikipedia.org/wiki/Soubor:Haydnportrait.jpg</a:t>
            </a:r>
            <a:r>
              <a:rPr lang="cs-CZ" dirty="0" smtClean="0"/>
              <a:t> ( obrázek )</a:t>
            </a:r>
          </a:p>
          <a:p>
            <a:r>
              <a:rPr lang="cs-CZ" dirty="0">
                <a:hlinkClick r:id="rId3"/>
              </a:rPr>
              <a:t>http://cs.wikipedia.org/wiki/Soubor:Berlin_-_</a:t>
            </a:r>
            <a:r>
              <a:rPr lang="cs-CZ" dirty="0" smtClean="0">
                <a:hlinkClick r:id="rId3"/>
              </a:rPr>
              <a:t>Komponistendenkmal.03874.jpg</a:t>
            </a:r>
            <a:r>
              <a:rPr lang="cs-CZ" dirty="0" smtClean="0"/>
              <a:t> ( obrázek 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8546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56</TotalTime>
  <Words>450</Words>
  <Application>Microsoft Office PowerPoint</Application>
  <PresentationFormat>Předvádění na obrazovce (4:3)</PresentationFormat>
  <Paragraphs>51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Prezentace aplikace PowerPoint</vt:lpstr>
      <vt:lpstr>anotace</vt:lpstr>
      <vt:lpstr>Josef Haydn</vt:lpstr>
      <vt:lpstr>Prezentace aplikace PowerPoint</vt:lpstr>
      <vt:lpstr>život</vt:lpstr>
      <vt:lpstr>Prezentace aplikace PowerPoint</vt:lpstr>
      <vt:lpstr>Prezentace aplikace PowerPoint</vt:lpstr>
      <vt:lpstr>Prezentace aplikace PowerPoint</vt:lpstr>
      <vt:lpstr>dílo</vt:lpstr>
      <vt:lpstr>Pomník    v Berlíně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Josef Haydn</dc:title>
  <dc:creator>Jirka</dc:creator>
  <cp:lastModifiedBy>jitka</cp:lastModifiedBy>
  <cp:revision>14</cp:revision>
  <dcterms:created xsi:type="dcterms:W3CDTF">2012-08-19T08:50:58Z</dcterms:created>
  <dcterms:modified xsi:type="dcterms:W3CDTF">2013-05-18T13:55:28Z</dcterms:modified>
</cp:coreProperties>
</file>