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sldIdLst>
    <p:sldId id="263" r:id="rId2"/>
    <p:sldId id="264" r:id="rId3"/>
    <p:sldId id="262" r:id="rId4"/>
    <p:sldId id="265" r:id="rId5"/>
    <p:sldId id="257" r:id="rId6"/>
    <p:sldId id="266" r:id="rId7"/>
    <p:sldId id="258" r:id="rId8"/>
    <p:sldId id="259" r:id="rId9"/>
    <p:sldId id="260" r:id="rId10"/>
    <p:sldId id="267" r:id="rId11"/>
    <p:sldId id="261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2A532D-97E2-4BF6-A749-4543641C8F3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D93D11-76DD-4010-B224-22AFCCB1F3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18175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Bazilika sv. Marka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93D11-76DD-4010-B224-22AFCCB1F3F1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01286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5C59F-4780-4CD9-9D12-8FF63B9D6BC7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8CA3411-69BF-45D3-B1B7-8AC1752DFE6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855C59F-4780-4CD9-9D12-8FF63B9D6BC7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8CA3411-69BF-45D3-B1B7-8AC1752DFE6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5C59F-4780-4CD9-9D12-8FF63B9D6BC7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8CA3411-69BF-45D3-B1B7-8AC1752DFE6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5C59F-4780-4CD9-9D12-8FF63B9D6BC7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8CA3411-69BF-45D3-B1B7-8AC1752DFE6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5C59F-4780-4CD9-9D12-8FF63B9D6BC7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8CA3411-69BF-45D3-B1B7-8AC1752DFE64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4855C59F-4780-4CD9-9D12-8FF63B9D6BC7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8CA3411-69BF-45D3-B1B7-8AC1752DFE64}" type="slidenum">
              <a:rPr lang="cs-CZ" smtClean="0"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5C59F-4780-4CD9-9D12-8FF63B9D6BC7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CA3411-69BF-45D3-B1B7-8AC1752DFE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5C59F-4780-4CD9-9D12-8FF63B9D6BC7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8CA3411-69BF-45D3-B1B7-8AC1752DFE6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5C59F-4780-4CD9-9D12-8FF63B9D6BC7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8CA3411-69BF-45D3-B1B7-8AC1752DFE6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5C59F-4780-4CD9-9D12-8FF63B9D6BC7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CA3411-69BF-45D3-B1B7-8AC1752DFE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5C59F-4780-4CD9-9D12-8FF63B9D6BC7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CA3411-69BF-45D3-B1B7-8AC1752DFE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55C59F-4780-4CD9-9D12-8FF63B9D6BC7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CA3411-69BF-45D3-B1B7-8AC1752DFE64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YeQTl8nyVyM" TargetMode="External"/><Relationship Id="rId2" Type="http://schemas.openxmlformats.org/officeDocument/2006/relationships/hyperlink" Target="http://www.youtube.com/watch?v=l-dYNttdgl0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youtube.com/watch?v=TZCfydWF48c" TargetMode="External"/><Relationship Id="rId4" Type="http://schemas.openxmlformats.org/officeDocument/2006/relationships/hyperlink" Target="http://www.youtube.com/watch?v=H7hGiZ579cs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enice_-_St._Marc's_Basilica_01.jpg" TargetMode="External"/><Relationship Id="rId7" Type="http://schemas.openxmlformats.org/officeDocument/2006/relationships/hyperlink" Target="http://cs.wikipedia.org/wiki/Soubor:Wintry_scenery.jpg" TargetMode="External"/><Relationship Id="rId2" Type="http://schemas.openxmlformats.org/officeDocument/2006/relationships/hyperlink" Target="http://cs.wikipedia.org/wiki/Soubor:Vivaldi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Akiyamago_2005_003.jpg" TargetMode="External"/><Relationship Id="rId5" Type="http://schemas.openxmlformats.org/officeDocument/2006/relationships/hyperlink" Target="http://cs.wikipedia.org/wiki/Soubor:Kopretina0332.JPG" TargetMode="External"/><Relationship Id="rId4" Type="http://schemas.openxmlformats.org/officeDocument/2006/relationships/hyperlink" Target="http://cs.wikipedia.org/wiki/Soubor:Fr%C3%BChling_bl%C3%BChender_Kirschenbaum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0697948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Bedřiška</a:t>
                      </a:r>
                      <a:r>
                        <a:rPr lang="cs-CZ" baseline="0" dirty="0" smtClean="0"/>
                        <a:t> Koželuhová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VY_32_INOVACE_6B_03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Hudební</a:t>
                      </a:r>
                      <a:r>
                        <a:rPr lang="cs-CZ" baseline="0" dirty="0" smtClean="0"/>
                        <a:t> osobnosti, které ovlivnily svoji dobu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662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Zde se žáci 2.stupně ZŠ podrobněji seznámí s životem a dílem Antonia </a:t>
            </a:r>
            <a:r>
              <a:rPr lang="cs-CZ" sz="2400" dirty="0" err="1" smtClean="0"/>
              <a:t>Vivaldiho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Autorem  materiálu a všech jeho částí, není-li uvedeno jinak, je Mgr. Bedřiška Koželuhová.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5825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412776"/>
            <a:ext cx="7344816" cy="4831292"/>
          </a:xfrm>
        </p:spPr>
        <p:txBody>
          <a:bodyPr/>
          <a:lstStyle/>
          <a:p>
            <a:r>
              <a:rPr lang="cs-CZ" sz="7200" b="1" dirty="0" smtClean="0">
                <a:latin typeface="Curlz MT" pitchFamily="82" charset="0"/>
              </a:rPr>
              <a:t>Antonio </a:t>
            </a:r>
            <a:r>
              <a:rPr lang="cs-CZ" sz="7200" b="1" dirty="0" err="1" smtClean="0">
                <a:latin typeface="Curlz MT" pitchFamily="82" charset="0"/>
              </a:rPr>
              <a:t>vivaldi</a:t>
            </a:r>
            <a:endParaRPr lang="cs-CZ" sz="7200" b="1" dirty="0">
              <a:latin typeface="Curlz MT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7969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0"/>
            <a:ext cx="5796136" cy="6916106"/>
          </a:xfrm>
        </p:spPr>
      </p:pic>
    </p:spTree>
    <p:extLst>
      <p:ext uri="{BB962C8B-B14F-4D97-AF65-F5344CB8AC3E}">
        <p14:creationId xmlns:p14="http://schemas.microsoft.com/office/powerpoint/2010/main" val="535105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251520" y="1545336"/>
            <a:ext cx="8640960" cy="498000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Narozen 4.3.1678 v Benátkách</a:t>
            </a:r>
          </a:p>
          <a:p>
            <a:r>
              <a:rPr lang="cs-CZ" sz="2800" dirty="0" smtClean="0"/>
              <a:t>Otec byl povoláním houslista v katedrále </a:t>
            </a:r>
            <a:r>
              <a:rPr lang="cs-CZ" sz="2800" dirty="0" err="1" smtClean="0"/>
              <a:t>sv.Marka</a:t>
            </a:r>
            <a:endParaRPr lang="cs-CZ" sz="2800" dirty="0" smtClean="0"/>
          </a:p>
          <a:p>
            <a:r>
              <a:rPr lang="cs-CZ" sz="2800" dirty="0" smtClean="0"/>
              <a:t>17.století- období vrcholného baroka, zdokonalování hudebních nástrojů, do popředí se dostávají smyčce- stávají se hlavní skupinou v orchestru</a:t>
            </a:r>
          </a:p>
          <a:p>
            <a:r>
              <a:rPr lang="cs-CZ" sz="2800" dirty="0" err="1" smtClean="0"/>
              <a:t>A.Vivaldi</a:t>
            </a:r>
            <a:r>
              <a:rPr lang="cs-CZ" sz="2800" dirty="0" smtClean="0"/>
              <a:t> byl vynikajícím houslistou</a:t>
            </a:r>
          </a:p>
          <a:p>
            <a:r>
              <a:rPr lang="cs-CZ" sz="2800" dirty="0" smtClean="0"/>
              <a:t>I když byl vysvěcen na kněze, raději komponoval a koncertoval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3568" y="332656"/>
            <a:ext cx="6408712" cy="1080120"/>
          </a:xfrm>
        </p:spPr>
        <p:txBody>
          <a:bodyPr>
            <a:normAutofit/>
          </a:bodyPr>
          <a:lstStyle/>
          <a:p>
            <a:r>
              <a:rPr lang="cs-CZ" sz="4800" dirty="0" smtClean="0">
                <a:latin typeface="Curlz MT" pitchFamily="82" charset="0"/>
              </a:rPr>
              <a:t>život</a:t>
            </a:r>
            <a:endParaRPr lang="cs-CZ" sz="4800" dirty="0">
              <a:latin typeface="Curlz MT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0038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124744"/>
            <a:ext cx="7164288" cy="4773206"/>
          </a:xfrm>
        </p:spPr>
      </p:pic>
    </p:spTree>
    <p:extLst>
      <p:ext uri="{BB962C8B-B14F-4D97-AF65-F5344CB8AC3E}">
        <p14:creationId xmlns:p14="http://schemas.microsoft.com/office/powerpoint/2010/main" val="2839580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23528" y="764704"/>
            <a:ext cx="8424936" cy="561662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Jako dokonalý znalec houslí napsal kolem 450 houslových koncertů, jimiž se ještě za svého života proslavil v celé Evropě</a:t>
            </a:r>
          </a:p>
          <a:p>
            <a:r>
              <a:rPr lang="cs-CZ" sz="2800" dirty="0" smtClean="0"/>
              <a:t>Propracoval a ustálil jejich formu</a:t>
            </a:r>
          </a:p>
          <a:p>
            <a:r>
              <a:rPr lang="cs-CZ" sz="2800" dirty="0" smtClean="0"/>
              <a:t>Dokonce i </a:t>
            </a:r>
            <a:r>
              <a:rPr lang="cs-CZ" sz="2800" dirty="0" err="1" smtClean="0"/>
              <a:t>J.S.Bach</a:t>
            </a:r>
            <a:r>
              <a:rPr lang="cs-CZ" sz="2800" dirty="0" smtClean="0"/>
              <a:t> je obdivoval a řadu jeho houslových koncertů upravil pro cembalo</a:t>
            </a:r>
          </a:p>
          <a:p>
            <a:r>
              <a:rPr lang="cs-CZ" sz="2800" dirty="0" smtClean="0"/>
              <a:t>K jeho nejznámějším patří:</a:t>
            </a:r>
          </a:p>
          <a:p>
            <a:r>
              <a:rPr lang="cs-CZ" sz="2800" dirty="0" smtClean="0"/>
              <a:t>Čtvero ročních období </a:t>
            </a:r>
          </a:p>
          <a:p>
            <a:r>
              <a:rPr lang="cs-CZ" sz="2800" dirty="0" smtClean="0"/>
              <a:t>Soubor čtyř houslových koncertů</a:t>
            </a:r>
          </a:p>
          <a:p>
            <a:r>
              <a:rPr lang="cs-CZ" sz="2800" dirty="0" smtClean="0"/>
              <a:t>Oslava přírody, koloběh života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43682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23528" y="1556792"/>
            <a:ext cx="8568952" cy="568863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Věnovány hraběti Václavu </a:t>
            </a:r>
            <a:r>
              <a:rPr lang="cs-CZ" sz="2800" dirty="0" err="1" smtClean="0"/>
              <a:t>Morzinovi</a:t>
            </a:r>
            <a:endParaRPr lang="cs-CZ" sz="2800" dirty="0" smtClean="0"/>
          </a:p>
          <a:p>
            <a:r>
              <a:rPr lang="cs-CZ" sz="2800" dirty="0" smtClean="0"/>
              <a:t>Skvěle zde hudebně vyjádřil specifické zvuky venkova: zpěv ptáků, štěkání psů, bzučení much, déšť, bouři, výkřiky opilců, ticho nad zasněženou krajinou, praskání ohně v krbu</a:t>
            </a:r>
          </a:p>
          <a:p>
            <a:r>
              <a:rPr lang="cs-CZ" sz="2800" dirty="0" smtClean="0"/>
              <a:t>Psal i koncerty pro dechové nástroje, concerta grossa, sonáty, symfonie, opery, oratoria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4991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23528" y="1545336"/>
            <a:ext cx="8640960" cy="447595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Jaro: ptáci, potůčky, pastýřská idyla, venkovský tanec</a:t>
            </a:r>
          </a:p>
          <a:p>
            <a:r>
              <a:rPr lang="cs-CZ" sz="2800" dirty="0" smtClean="0">
                <a:hlinkClick r:id="rId2"/>
              </a:rPr>
              <a:t>Jaro</a:t>
            </a:r>
            <a:r>
              <a:rPr lang="cs-CZ" sz="2800" dirty="0" smtClean="0"/>
              <a:t> (zvuková ukázka)</a:t>
            </a:r>
          </a:p>
          <a:p>
            <a:r>
              <a:rPr lang="cs-CZ" sz="2800" dirty="0" smtClean="0"/>
              <a:t>Léto: </a:t>
            </a:r>
            <a:r>
              <a:rPr lang="cs-CZ" sz="2800" dirty="0" err="1" smtClean="0"/>
              <a:t>Zefyr</a:t>
            </a:r>
            <a:r>
              <a:rPr lang="cs-CZ" sz="2800" dirty="0" smtClean="0"/>
              <a:t>, </a:t>
            </a:r>
            <a:r>
              <a:rPr lang="cs-CZ" sz="2800" dirty="0" err="1" smtClean="0"/>
              <a:t>Boreás</a:t>
            </a:r>
            <a:r>
              <a:rPr lang="cs-CZ" sz="2800" dirty="0" smtClean="0"/>
              <a:t>, klid, kováři, bouřka, vichřice</a:t>
            </a:r>
          </a:p>
          <a:p>
            <a:r>
              <a:rPr lang="cs-CZ" sz="2800" dirty="0" smtClean="0">
                <a:hlinkClick r:id="rId3"/>
              </a:rPr>
              <a:t>Léto</a:t>
            </a:r>
            <a:r>
              <a:rPr lang="cs-CZ" sz="2800" dirty="0" smtClean="0"/>
              <a:t> (zvuková ukázka)</a:t>
            </a:r>
          </a:p>
          <a:p>
            <a:r>
              <a:rPr lang="cs-CZ" sz="2800" dirty="0" smtClean="0"/>
              <a:t>Podzim: tanec, žně, lov, útěk</a:t>
            </a:r>
          </a:p>
          <a:p>
            <a:r>
              <a:rPr lang="cs-CZ" sz="2800" dirty="0" smtClean="0">
                <a:hlinkClick r:id="rId4"/>
              </a:rPr>
              <a:t>Podzim</a:t>
            </a:r>
            <a:r>
              <a:rPr lang="cs-CZ" sz="2800" dirty="0" smtClean="0"/>
              <a:t> (zvuková ukázka)</a:t>
            </a:r>
          </a:p>
          <a:p>
            <a:r>
              <a:rPr lang="cs-CZ" sz="2800" dirty="0" smtClean="0"/>
              <a:t>Zima: chlad, vítr, déšť, krb, na ledě</a:t>
            </a:r>
          </a:p>
          <a:p>
            <a:r>
              <a:rPr lang="cs-CZ" sz="2800" dirty="0" smtClean="0">
                <a:hlinkClick r:id="rId5"/>
              </a:rPr>
              <a:t>Zima</a:t>
            </a:r>
            <a:r>
              <a:rPr lang="cs-CZ" sz="2800" dirty="0" smtClean="0"/>
              <a:t> (zvuková ukázka)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331640" y="404664"/>
            <a:ext cx="6552728" cy="1080120"/>
          </a:xfrm>
        </p:spPr>
        <p:txBody>
          <a:bodyPr>
            <a:normAutofit/>
          </a:bodyPr>
          <a:lstStyle/>
          <a:p>
            <a:r>
              <a:rPr lang="cs-CZ" sz="4000" dirty="0" smtClean="0">
                <a:latin typeface="Curlz MT" pitchFamily="82" charset="0"/>
              </a:rPr>
              <a:t>Čtvero ročních období</a:t>
            </a:r>
            <a:endParaRPr lang="cs-CZ" sz="4000" dirty="0">
              <a:latin typeface="Curlz MT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4222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711080" cy="3551065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8729" y="3397932"/>
            <a:ext cx="4535271" cy="349615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397932"/>
            <a:ext cx="4591426" cy="34600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8729" y="0"/>
            <a:ext cx="4530576" cy="33979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9617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251520" y="620688"/>
            <a:ext cx="8568952" cy="583264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Přesunul se do Vídně</a:t>
            </a:r>
          </a:p>
          <a:p>
            <a:r>
              <a:rPr lang="cs-CZ" sz="2800" dirty="0" smtClean="0"/>
              <a:t>Stal se císařovým dvorním skladatelem</a:t>
            </a:r>
          </a:p>
          <a:p>
            <a:r>
              <a:rPr lang="cs-CZ" sz="2800" dirty="0" smtClean="0"/>
              <a:t>Bohužel krátce po </a:t>
            </a:r>
            <a:r>
              <a:rPr lang="cs-CZ" sz="2800" dirty="0" err="1" smtClean="0"/>
              <a:t>Vivaldiho</a:t>
            </a:r>
            <a:r>
              <a:rPr lang="cs-CZ" sz="2800" dirty="0" smtClean="0"/>
              <a:t> příjezdu císař umírá</a:t>
            </a:r>
          </a:p>
          <a:p>
            <a:r>
              <a:rPr lang="cs-CZ" sz="2800" dirty="0" smtClean="0"/>
              <a:t>Zanedlouho zemřel i sám </a:t>
            </a:r>
            <a:r>
              <a:rPr lang="cs-CZ" sz="2800" dirty="0" err="1" smtClean="0"/>
              <a:t>Vivaldi</a:t>
            </a:r>
            <a:r>
              <a:rPr lang="cs-CZ" sz="2800" dirty="0" smtClean="0"/>
              <a:t>, a to 28.7.1741</a:t>
            </a:r>
          </a:p>
          <a:p>
            <a:r>
              <a:rPr lang="cs-CZ" sz="2800" dirty="0" smtClean="0"/>
              <a:t>Jeho hudba byla záhy zapomenuta</a:t>
            </a:r>
          </a:p>
          <a:p>
            <a:r>
              <a:rPr lang="cs-CZ" sz="2800" dirty="0" smtClean="0"/>
              <a:t>Teprve ve 20.století  se přivádí zpět na koncertní pódia</a:t>
            </a:r>
          </a:p>
          <a:p>
            <a:r>
              <a:rPr lang="cs-CZ" sz="2800" dirty="0" smtClean="0"/>
              <a:t>Roku 1947 byl v Benátkách založen </a:t>
            </a:r>
            <a:r>
              <a:rPr lang="cs-CZ" sz="2800" dirty="0" err="1" smtClean="0"/>
              <a:t>Vivaldiho</a:t>
            </a:r>
            <a:r>
              <a:rPr lang="cs-CZ" sz="2800" dirty="0" smtClean="0"/>
              <a:t> ústav</a:t>
            </a:r>
          </a:p>
          <a:p>
            <a:r>
              <a:rPr lang="cs-CZ" sz="2800" dirty="0" smtClean="0"/>
              <a:t>Jeho hlavním poselstvím je objevování, publikování        a provádění </a:t>
            </a:r>
            <a:r>
              <a:rPr lang="cs-CZ" sz="2800" dirty="0" err="1" smtClean="0"/>
              <a:t>Vivaldiho</a:t>
            </a:r>
            <a:r>
              <a:rPr lang="cs-CZ" sz="2800" dirty="0" smtClean="0"/>
              <a:t> děl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66728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95536" y="1545336"/>
            <a:ext cx="8640960" cy="3886200"/>
          </a:xfrm>
        </p:spPr>
        <p:txBody>
          <a:bodyPr/>
          <a:lstStyle/>
          <a:p>
            <a:r>
              <a:rPr lang="cs-CZ" dirty="0"/>
              <a:t>POSADOVSKÁ, Dagmar a Dušan PAZDÍREK. Podobizny nad klavírem. Praha: </a:t>
            </a:r>
            <a:r>
              <a:rPr lang="cs-CZ" dirty="0" err="1"/>
              <a:t>Editio</a:t>
            </a:r>
            <a:r>
              <a:rPr lang="cs-CZ" dirty="0"/>
              <a:t> Supraphon, 1974</a:t>
            </a:r>
            <a:r>
              <a:rPr lang="cs-CZ" dirty="0" smtClean="0"/>
              <a:t>.</a:t>
            </a:r>
          </a:p>
          <a:p>
            <a:r>
              <a:rPr lang="pl-PL" dirty="0"/>
              <a:t>Obrázky [online]. [cit. </a:t>
            </a:r>
            <a:r>
              <a:rPr lang="pl-PL" smtClean="0"/>
              <a:t>2012-09-05</a:t>
            </a:r>
            <a:r>
              <a:rPr lang="pl-PL" dirty="0"/>
              <a:t>]. Dostupné z: </a:t>
            </a: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cs.wikipedia.org/wiki/Soubor:Vivaldi.jpg</a:t>
            </a:r>
            <a:r>
              <a:rPr lang="cs-CZ" dirty="0" smtClean="0"/>
              <a:t> ( obrázek )</a:t>
            </a:r>
          </a:p>
          <a:p>
            <a:r>
              <a:rPr lang="cs-CZ" dirty="0">
                <a:hlinkClick r:id="rId3"/>
              </a:rPr>
              <a:t>http://cs.wikipedia.org/wiki/Soubor:Venice_-_St._</a:t>
            </a:r>
            <a:r>
              <a:rPr lang="cs-CZ" dirty="0" smtClean="0">
                <a:hlinkClick r:id="rId3"/>
              </a:rPr>
              <a:t>Marc%27s_Basilica_01.jpg</a:t>
            </a:r>
            <a:r>
              <a:rPr lang="cs-CZ" dirty="0" smtClean="0"/>
              <a:t> ( obrázek )</a:t>
            </a:r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cs.wikipedia.org/wiki/Soubor:Fr%C3%BChling_bl%C3%BChender_Kirschenbaum.jpg</a:t>
            </a:r>
            <a:r>
              <a:rPr lang="cs-CZ" dirty="0" smtClean="0"/>
              <a:t> ( obrázek )</a:t>
            </a:r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cs.wikipedia.org/wiki/Soubor:Kopretina0332.JPG</a:t>
            </a:r>
            <a:r>
              <a:rPr lang="cs-CZ" dirty="0" smtClean="0"/>
              <a:t> ( obrázek )</a:t>
            </a:r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cs.wikipedia.org/wiki/Soubor:Akiyamago_2005_003.jpg</a:t>
            </a:r>
            <a:r>
              <a:rPr lang="cs-CZ" dirty="0" smtClean="0"/>
              <a:t> ( obrázek )</a:t>
            </a:r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cs.wikipedia.org/wiki/Soubor:Wintry_scenery.jpg</a:t>
            </a:r>
            <a:r>
              <a:rPr lang="cs-CZ" dirty="0" smtClean="0"/>
              <a:t> ( obrázek )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11560" y="188640"/>
            <a:ext cx="4608512" cy="1006089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11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Tradeshow">
      <a:dk1>
        <a:srgbClr val="3F3F3F"/>
      </a:dk1>
      <a:lt1>
        <a:srgbClr val="FFFFFF"/>
      </a:lt1>
      <a:dk2>
        <a:srgbClr val="7DAFC3"/>
      </a:dk2>
      <a:lt2>
        <a:srgbClr val="E5E4DF"/>
      </a:lt2>
      <a:accent1>
        <a:srgbClr val="7C959A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79A4"/>
      </a:hlink>
      <a:folHlink>
        <a:srgbClr val="595959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TC101859861[[fn=Veletrh]]</Template>
  <TotalTime>108</TotalTime>
  <Words>439</Words>
  <Application>Microsoft Office PowerPoint</Application>
  <PresentationFormat>Předvádění na obrazovce (4:3)</PresentationFormat>
  <Paragraphs>52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Tradeshow</vt:lpstr>
      <vt:lpstr>Prezentace aplikace PowerPoint</vt:lpstr>
      <vt:lpstr>anotace</vt:lpstr>
      <vt:lpstr>Antonio vivaldi</vt:lpstr>
      <vt:lpstr>Prezentace aplikace PowerPoint</vt:lpstr>
      <vt:lpstr>život</vt:lpstr>
      <vt:lpstr>Prezentace aplikace PowerPoint</vt:lpstr>
      <vt:lpstr>Prezentace aplikace PowerPoint</vt:lpstr>
      <vt:lpstr>Prezentace aplikace PowerPoint</vt:lpstr>
      <vt:lpstr>Čtvero ročních období</vt:lpstr>
      <vt:lpstr>Prezentace aplikace PowerPoint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Antonio vivaldi</dc:title>
  <dc:creator>Lucie</dc:creator>
  <cp:lastModifiedBy>jitka</cp:lastModifiedBy>
  <cp:revision>17</cp:revision>
  <dcterms:created xsi:type="dcterms:W3CDTF">2012-09-08T07:38:00Z</dcterms:created>
  <dcterms:modified xsi:type="dcterms:W3CDTF">2013-05-18T13:57:29Z</dcterms:modified>
</cp:coreProperties>
</file>