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71" r:id="rId2"/>
    <p:sldId id="267" r:id="rId3"/>
    <p:sldId id="266" r:id="rId4"/>
    <p:sldId id="273" r:id="rId5"/>
    <p:sldId id="257" r:id="rId6"/>
    <p:sldId id="258" r:id="rId7"/>
    <p:sldId id="259" r:id="rId8"/>
    <p:sldId id="260" r:id="rId9"/>
    <p:sldId id="268" r:id="rId10"/>
    <p:sldId id="269" r:id="rId11"/>
    <p:sldId id="261" r:id="rId12"/>
    <p:sldId id="262" r:id="rId13"/>
    <p:sldId id="263" r:id="rId14"/>
    <p:sldId id="272" r:id="rId15"/>
    <p:sldId id="264" r:id="rId16"/>
    <p:sldId id="265" r:id="rId17"/>
    <p:sldId id="270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93ABA7-9DE8-47BB-A81A-6ED9F78487C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677845-9BB3-415F-B2F2-197293579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52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Asrael</a:t>
            </a:r>
            <a:r>
              <a:rPr lang="cs-CZ" dirty="0" smtClean="0"/>
              <a:t>- anděl smrti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677845-9BB3-415F-B2F2-1972935795B8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7423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3A32C4F-48A7-4563-8504-0B464B748BE0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B6B1B5A-F7A0-433F-B905-85D8D5F6903C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WLeCuJ0s7Hc" TargetMode="External"/><Relationship Id="rId2" Type="http://schemas.openxmlformats.org/officeDocument/2006/relationships/hyperlink" Target="http://www.youtube.com/watch?v=AGS-a27qQMI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osef_Suk(1).jpg" TargetMode="External"/><Relationship Id="rId2" Type="http://schemas.openxmlformats.org/officeDocument/2006/relationships/hyperlink" Target="http://cs.wikipedia.org/wiki/Soubor:Bene%C5%A1ov,_d%C5%AFm_Josefa_Suka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8433111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Bedřiška</a:t>
                      </a:r>
                      <a:r>
                        <a:rPr lang="cs-CZ" baseline="0" dirty="0" smtClean="0"/>
                        <a:t> Koželuhová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VY_32_INOVACE_6B_18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Hudební</a:t>
                      </a:r>
                      <a:r>
                        <a:rPr lang="cs-CZ" baseline="0" dirty="0" smtClean="0"/>
                        <a:t> osobnosti, které ovlivnily svoji dobu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1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Zde se žáci 2.stupně ZŠ podrobněji seznámí s životem a dílem českého skladatele Josefa Suka.</a:t>
            </a:r>
          </a:p>
          <a:p>
            <a:r>
              <a:rPr lang="cs-CZ" dirty="0" smtClean="0"/>
              <a:t>Autorem materiálu a všech jeho částí, není-li uvedeno jinak, je Mgr. </a:t>
            </a:r>
            <a:r>
              <a:rPr lang="cs-CZ" smtClean="0"/>
              <a:t>Bedřiška Koželuhová.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056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96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Josef Suk</a:t>
            </a:r>
            <a:endParaRPr lang="cs-CZ" sz="9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952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1150"/>
            <a:ext cx="4608512" cy="6820598"/>
          </a:xfrm>
        </p:spPr>
      </p:pic>
    </p:spTree>
    <p:extLst>
      <p:ext uri="{BB962C8B-B14F-4D97-AF65-F5344CB8AC3E}">
        <p14:creationId xmlns:p14="http://schemas.microsoft.com/office/powerpoint/2010/main" val="235963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524000"/>
            <a:ext cx="8784976" cy="4572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Narozen 4.1.1874 v Křečovicích u Prahy</a:t>
            </a:r>
          </a:p>
          <a:p>
            <a:r>
              <a:rPr lang="cs-CZ" sz="3200" dirty="0" smtClean="0"/>
              <a:t>Otec, hudebník, vyučoval na místní škole</a:t>
            </a:r>
          </a:p>
          <a:p>
            <a:r>
              <a:rPr lang="cs-CZ" sz="3200" dirty="0" smtClean="0"/>
              <a:t>Jeho sourozenci: Antonín a Emílie</a:t>
            </a:r>
          </a:p>
          <a:p>
            <a:r>
              <a:rPr lang="cs-CZ" sz="3200" dirty="0" smtClean="0"/>
              <a:t>Malý ,,</a:t>
            </a:r>
            <a:r>
              <a:rPr lang="cs-CZ" sz="3200" dirty="0" err="1"/>
              <a:t>P</a:t>
            </a:r>
            <a:r>
              <a:rPr lang="cs-CZ" sz="3200" dirty="0" err="1" smtClean="0"/>
              <a:t>epoušek</a:t>
            </a:r>
            <a:r>
              <a:rPr lang="cs-CZ" sz="3200" dirty="0" smtClean="0"/>
              <a:t>“ byl slabé, citlivé dítě se sklonem k samotářství</a:t>
            </a:r>
          </a:p>
          <a:p>
            <a:r>
              <a:rPr lang="cs-CZ" sz="3200" dirty="0" smtClean="0"/>
              <a:t>Již v 5-ti letech uměl číst a psát (sedával u otce pod katedrou)</a:t>
            </a:r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život</a:t>
            </a:r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02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72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Začal se věnovat hře na housle</a:t>
            </a:r>
          </a:p>
          <a:p>
            <a:r>
              <a:rPr lang="cs-CZ" sz="2800" dirty="0" smtClean="0"/>
              <a:t>První skladbičku napsal dohromady se svým otcem jako dárek pro maminku k svátku-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Polka G dur pro housle a klavír</a:t>
            </a:r>
          </a:p>
          <a:p>
            <a:r>
              <a:rPr lang="cs-CZ" sz="2800" dirty="0" smtClean="0"/>
              <a:t>V 11-ti letech úspěšně skládá zkoušku a tímto je přijat na pražskou konzervatoř</a:t>
            </a:r>
          </a:p>
          <a:p>
            <a:r>
              <a:rPr lang="cs-CZ" sz="2800" dirty="0" smtClean="0"/>
              <a:t>Zde se setkává s Oskarem Nedbalem, který se stává jeho přítelem, spolubydlícím i spoluhráčem pro čtyřruční hru na klavír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27167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755232"/>
          </a:xfrm>
        </p:spPr>
        <p:txBody>
          <a:bodyPr>
            <a:noAutofit/>
          </a:bodyPr>
          <a:lstStyle/>
          <a:p>
            <a:r>
              <a:rPr lang="cs-CZ" sz="3200" dirty="0" smtClean="0"/>
              <a:t>V době svého studia napsal celou řadu skladeb- od dětských až po velká závažná díla</a:t>
            </a:r>
          </a:p>
          <a:p>
            <a:r>
              <a:rPr lang="cs-CZ" sz="3200" dirty="0" smtClean="0"/>
              <a:t>Významným mezníkem se stává přijetí do kompoziční třídy Antonína Dvořáka</a:t>
            </a:r>
          </a:p>
          <a:p>
            <a:r>
              <a:rPr lang="cs-CZ" sz="3200" dirty="0" err="1" smtClean="0"/>
              <a:t>A.Dvořák</a:t>
            </a:r>
            <a:r>
              <a:rPr lang="cs-CZ" sz="3200" dirty="0" smtClean="0"/>
              <a:t> brzy rozpoznal Sukovo nevšední nadání a snažil se ho co nejvíce rozvíjet</a:t>
            </a:r>
          </a:p>
          <a:p>
            <a:r>
              <a:rPr lang="cs-CZ" sz="3200" dirty="0" smtClean="0"/>
              <a:t>Sukovou láskou byla dcera </a:t>
            </a:r>
            <a:r>
              <a:rPr lang="cs-CZ" sz="3200" dirty="0" err="1" smtClean="0"/>
              <a:t>A.Dvořáka</a:t>
            </a:r>
            <a:r>
              <a:rPr lang="cs-CZ" sz="3200" dirty="0" smtClean="0"/>
              <a:t>- Otylka</a:t>
            </a:r>
          </a:p>
          <a:p>
            <a:r>
              <a:rPr lang="cs-CZ" sz="3200" dirty="0" smtClean="0"/>
              <a:t>O prázdninách docházel na Vysokou            u Příbrami, kde se s Otylkou setkává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7154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268760"/>
            <a:ext cx="8424936" cy="4572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Již za studií založil se svými spolužáky České kvarteto, které se stalo světově proslulým</a:t>
            </a:r>
          </a:p>
          <a:p>
            <a:r>
              <a:rPr lang="cs-CZ" sz="3200" dirty="0" smtClean="0"/>
              <a:t>Členové: Karel Hoffmann, Oskar Nedbal, Ota Bergr a samozřejmě Josef Suk</a:t>
            </a:r>
          </a:p>
          <a:p>
            <a:r>
              <a:rPr lang="cs-CZ" sz="3200" dirty="0" smtClean="0"/>
              <a:t>Procestovali mnohé země- Portugalsko, Rusko, Itálie</a:t>
            </a:r>
          </a:p>
          <a:p>
            <a:r>
              <a:rPr lang="cs-CZ" sz="3200" dirty="0" smtClean="0"/>
              <a:t>1898 se oženil s Otylkou Dvořákovou</a:t>
            </a:r>
          </a:p>
          <a:p>
            <a:r>
              <a:rPr lang="cs-CZ" sz="3200" dirty="0" smtClean="0"/>
              <a:t>Krátce po svatbě se jim narodil syn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5068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24000"/>
            <a:ext cx="6095999" cy="457200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12192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České kvarteto v roce 1924, kdy hrálo poprvé Janáčkův       1. smyčcový  kvartet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5104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24000"/>
            <a:ext cx="6095999" cy="457200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cs-CZ" sz="2800" dirty="0" smtClean="0"/>
              <a:t>Suk byl jedním z prvních, kdo po zásluze ocenili osobitou hudbu Leoše Janáčka, zde je Sukova  pracovna  s Janáčkovou fotografií      s věnováním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7506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72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1904 úmrtí tchána</a:t>
            </a:r>
          </a:p>
          <a:p>
            <a:r>
              <a:rPr lang="cs-CZ" sz="2800" dirty="0" smtClean="0"/>
              <a:t>Velmi zarmoucen</a:t>
            </a:r>
          </a:p>
          <a:p>
            <a:r>
              <a:rPr lang="cs-CZ" sz="2800" dirty="0" smtClean="0"/>
              <a:t>Je právě na turné ve Španělsku, přerušuje ho a vrací se zpět, aby položil na jeho rakev hrst květů z jeho rodné půdy</a:t>
            </a:r>
          </a:p>
          <a:p>
            <a:r>
              <a:rPr lang="cs-CZ" sz="2800" dirty="0" smtClean="0"/>
              <a:t>Další rána- 1905 </a:t>
            </a:r>
            <a:r>
              <a:rPr lang="cs-CZ" sz="2800" dirty="0"/>
              <a:t>u</a:t>
            </a:r>
            <a:r>
              <a:rPr lang="cs-CZ" sz="2800" dirty="0" smtClean="0"/>
              <a:t>mírá žena Otylka</a:t>
            </a:r>
          </a:p>
          <a:p>
            <a:r>
              <a:rPr lang="cs-CZ" sz="2800" dirty="0" smtClean="0"/>
              <a:t>Dodělává symfonii </a:t>
            </a:r>
            <a:r>
              <a:rPr lang="cs-CZ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Asrael</a:t>
            </a:r>
            <a:r>
              <a:rPr lang="cs-CZ" sz="2800" dirty="0" smtClean="0"/>
              <a:t>- věnováno Otylce                  a </a:t>
            </a:r>
            <a:r>
              <a:rPr lang="cs-CZ" sz="2800" dirty="0" err="1" smtClean="0"/>
              <a:t>A.Dvořákovi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2794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Klavírní skladbičky pro svého synka- </a:t>
            </a:r>
            <a:r>
              <a:rPr lang="cs-CZ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 </a:t>
            </a:r>
            <a:r>
              <a:rPr lang="cs-CZ" sz="28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Matince</a:t>
            </a:r>
            <a:endParaRPr lang="cs-CZ" sz="28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cs-CZ" sz="2800" dirty="0" smtClean="0"/>
              <a:t>Zde vzpomíná na svoji ženu a její mateřskou lásku k synovi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37065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Sukovi se dostalo za celoživotní dílo mnohých veřejných uznání</a:t>
            </a:r>
          </a:p>
          <a:p>
            <a:r>
              <a:rPr lang="cs-CZ" sz="2800" dirty="0" smtClean="0"/>
              <a:t>1922 se stal řádným profesorem skladby na pražské konzervatoři</a:t>
            </a:r>
          </a:p>
          <a:p>
            <a:r>
              <a:rPr lang="cs-CZ" sz="2800" dirty="0" smtClean="0"/>
              <a:t>Brněnská univerzita mu udělila čestný doktorát</a:t>
            </a:r>
          </a:p>
          <a:p>
            <a:r>
              <a:rPr lang="cs-CZ" sz="2800" dirty="0" smtClean="0"/>
              <a:t>29.5.1935 náhle zemřel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0222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524000"/>
            <a:ext cx="3429000" cy="457200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Dům Josefa Suka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303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507288" cy="45720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Jako 14-ti letý konzervatorista- </a:t>
            </a:r>
            <a:r>
              <a:rPr lang="cs-CZ" dirty="0" err="1" smtClean="0"/>
              <a:t>Křečovická</a:t>
            </a:r>
            <a:r>
              <a:rPr lang="cs-CZ" dirty="0" smtClean="0"/>
              <a:t> mše</a:t>
            </a:r>
          </a:p>
          <a:p>
            <a:r>
              <a:rPr lang="cs-CZ" dirty="0" smtClean="0"/>
              <a:t>Jako 18-ti letý napsal Píseň lásky  </a:t>
            </a:r>
            <a:r>
              <a:rPr lang="cs-CZ" dirty="0" smtClean="0">
                <a:hlinkClick r:id="rId2"/>
              </a:rPr>
              <a:t>Píseň lásky</a:t>
            </a:r>
            <a:r>
              <a:rPr lang="cs-CZ" dirty="0" smtClean="0"/>
              <a:t> (zvuk.uk.)</a:t>
            </a:r>
          </a:p>
          <a:p>
            <a:r>
              <a:rPr lang="cs-CZ" dirty="0" smtClean="0"/>
              <a:t>Vesnická serenáda</a:t>
            </a:r>
          </a:p>
          <a:p>
            <a:r>
              <a:rPr lang="cs-CZ" dirty="0" smtClean="0"/>
              <a:t>Hudba ke scénickému melodramu- Krysař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Radúz a Mahulena-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(pohádka </a:t>
            </a:r>
            <a:r>
              <a:rPr lang="cs-CZ" dirty="0" err="1" smtClean="0"/>
              <a:t>J.Zeyera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   Radúz a Mahulena</a:t>
            </a:r>
            <a:r>
              <a:rPr lang="cs-CZ" dirty="0" smtClean="0"/>
              <a:t> (zvuková ukázka)</a:t>
            </a:r>
          </a:p>
          <a:p>
            <a:r>
              <a:rPr lang="cs-CZ" dirty="0" smtClean="0"/>
              <a:t>Velká symfonická díla- </a:t>
            </a:r>
            <a:r>
              <a:rPr lang="cs-CZ" dirty="0" err="1" smtClean="0"/>
              <a:t>Asrael</a:t>
            </a:r>
            <a:r>
              <a:rPr lang="cs-CZ" dirty="0" smtClean="0"/>
              <a:t> (jméno anděla smrti)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Pohádka léta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Zrání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Epilog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dílo</a:t>
            </a:r>
            <a:endParaRPr lang="cs-CZ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43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Po vypuknutí 1.světové války vytvořil meditaci na chorál- Svatý Václave (pro smyčcový kvartet)</a:t>
            </a:r>
          </a:p>
          <a:p>
            <a:r>
              <a:rPr lang="cs-CZ" sz="2800" dirty="0" smtClean="0"/>
              <a:t>Konec války jej také inspiroval a napsal skladbu pro velký orchestr- Legenda o mrtvých vítězích</a:t>
            </a:r>
          </a:p>
          <a:p>
            <a:r>
              <a:rPr lang="cs-CZ" sz="2800" dirty="0" smtClean="0"/>
              <a:t>Pochod- V nový život (věnovaný Sokolům)</a:t>
            </a:r>
          </a:p>
          <a:p>
            <a:r>
              <a:rPr lang="cs-CZ" sz="2800" dirty="0" smtClean="0"/>
              <a:t>Symfonická báseň- Praga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52915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/>
              <a:t>ŠTĚDROŃ, Bohumír. </a:t>
            </a:r>
            <a:r>
              <a:rPr lang="cs-CZ" i="1" dirty="0"/>
              <a:t>Leoš Janáček v obrazech</a:t>
            </a:r>
            <a:r>
              <a:rPr lang="cs-CZ" dirty="0"/>
              <a:t>. Praha: Státní pedagogické nakladatelství, 1980. </a:t>
            </a:r>
            <a:r>
              <a:rPr lang="cs-CZ" dirty="0" smtClean="0"/>
              <a:t>( foto )</a:t>
            </a:r>
          </a:p>
          <a:p>
            <a:r>
              <a:rPr lang="pl-PL" i="1" dirty="0"/>
              <a:t>Obrázky</a:t>
            </a:r>
            <a:r>
              <a:rPr lang="pl-PL" dirty="0"/>
              <a:t> [online]. [cit. </a:t>
            </a:r>
            <a:r>
              <a:rPr lang="pl-PL" smtClean="0"/>
              <a:t>2012-09-05</a:t>
            </a:r>
            <a:r>
              <a:rPr lang="pl-PL" dirty="0"/>
              <a:t>]. Dostupné z: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://cs.wikipedia.org/wiki/Soubor:Bene%C5%A1ov,_</a:t>
            </a:r>
            <a:r>
              <a:rPr lang="cs-CZ" dirty="0" smtClean="0">
                <a:hlinkClick r:id="rId2"/>
              </a:rPr>
              <a:t>d%C5%AFm_Josefa_Suka.JPG</a:t>
            </a:r>
            <a:r>
              <a:rPr lang="cs-CZ" dirty="0" smtClean="0"/>
              <a:t> ( obrázek )</a:t>
            </a:r>
          </a:p>
          <a:p>
            <a:r>
              <a:rPr lang="cs-CZ" dirty="0">
                <a:hlinkClick r:id="rId3"/>
              </a:rPr>
              <a:t>http://cs.wikipedia.org/wiki/Soubor:Josef_Suk(1).</a:t>
            </a:r>
            <a:r>
              <a:rPr lang="cs-CZ" dirty="0" smtClean="0">
                <a:hlinkClick r:id="rId3"/>
              </a:rPr>
              <a:t>jpg</a:t>
            </a:r>
            <a:r>
              <a:rPr lang="cs-CZ" dirty="0" smtClean="0"/>
              <a:t> ( obrázek )</a:t>
            </a:r>
          </a:p>
          <a:p>
            <a:r>
              <a:rPr lang="cs-CZ" dirty="0"/>
              <a:t>PRAŽÁK, Přemysl. </a:t>
            </a:r>
            <a:r>
              <a:rPr lang="cs-CZ" i="1" dirty="0"/>
              <a:t>Malá preludia</a:t>
            </a:r>
            <a:r>
              <a:rPr lang="cs-CZ" dirty="0"/>
              <a:t>: </a:t>
            </a:r>
            <a:r>
              <a:rPr lang="cs-CZ" i="1" dirty="0"/>
              <a:t>dětství a mládí slavných skladatelů</a:t>
            </a:r>
            <a:r>
              <a:rPr lang="cs-CZ" dirty="0"/>
              <a:t>. Praha: </a:t>
            </a:r>
            <a:r>
              <a:rPr lang="cs-CZ" dirty="0" err="1"/>
              <a:t>Editio</a:t>
            </a:r>
            <a:r>
              <a:rPr lang="cs-CZ" dirty="0"/>
              <a:t> Supraphon, 1981</a:t>
            </a:r>
            <a:r>
              <a:rPr lang="cs-CZ" dirty="0" smtClean="0"/>
              <a:t>.</a:t>
            </a:r>
          </a:p>
          <a:p>
            <a:r>
              <a:rPr lang="cs-CZ" dirty="0"/>
              <a:t>POSADOVSKÁ, Dagmar a Dušan PAZDÍREK. </a:t>
            </a:r>
            <a:r>
              <a:rPr lang="cs-CZ" i="1" dirty="0"/>
              <a:t>Podobizny nad klavírem</a:t>
            </a:r>
            <a:r>
              <a:rPr lang="cs-CZ" dirty="0"/>
              <a:t>. Praha: </a:t>
            </a:r>
            <a:r>
              <a:rPr lang="cs-CZ" dirty="0" err="1"/>
              <a:t>Editio</a:t>
            </a:r>
            <a:r>
              <a:rPr lang="cs-CZ" dirty="0"/>
              <a:t> Supraphon, 1974.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0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97</TotalTime>
  <Words>618</Words>
  <Application>Microsoft Office PowerPoint</Application>
  <PresentationFormat>Předvádění na obrazovce (4:3)</PresentationFormat>
  <Paragraphs>67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Papír</vt:lpstr>
      <vt:lpstr>Prezentace aplikace PowerPoint</vt:lpstr>
      <vt:lpstr>anotace</vt:lpstr>
      <vt:lpstr>Josef Suk</vt:lpstr>
      <vt:lpstr>Prezentace aplikace PowerPoint</vt:lpstr>
      <vt:lpstr>život</vt:lpstr>
      <vt:lpstr>Prezentace aplikace PowerPoint</vt:lpstr>
      <vt:lpstr>Prezentace aplikace PowerPoint</vt:lpstr>
      <vt:lpstr>Prezentace aplikace PowerPoint</vt:lpstr>
      <vt:lpstr>České kvarteto v roce 1924, kdy hrálo poprvé Janáčkův       1. smyčcový  kvartet</vt:lpstr>
      <vt:lpstr>Suk byl jedním z prvních, kdo po zásluze ocenili osobitou hudbu Leoše Janáčka, zde je Sukova  pracovna  s Janáčkovou fotografií      s věnováním</vt:lpstr>
      <vt:lpstr>Prezentace aplikace PowerPoint</vt:lpstr>
      <vt:lpstr>Prezentace aplikace PowerPoint</vt:lpstr>
      <vt:lpstr>Prezentace aplikace PowerPoint</vt:lpstr>
      <vt:lpstr>Dům Josefa Suka</vt:lpstr>
      <vt:lpstr>dílo</vt:lpstr>
      <vt:lpstr>Prezentace aplikace PowerPoint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Josef Suk</dc:title>
  <dc:creator>Lucie</dc:creator>
  <cp:lastModifiedBy>jitka</cp:lastModifiedBy>
  <cp:revision>19</cp:revision>
  <dcterms:created xsi:type="dcterms:W3CDTF">2012-08-13T08:52:19Z</dcterms:created>
  <dcterms:modified xsi:type="dcterms:W3CDTF">2013-05-18T14:37:25Z</dcterms:modified>
</cp:coreProperties>
</file>