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5" r:id="rId2"/>
    <p:sldId id="266" r:id="rId3"/>
    <p:sldId id="264" r:id="rId4"/>
    <p:sldId id="268" r:id="rId5"/>
    <p:sldId id="257" r:id="rId6"/>
    <p:sldId id="269" r:id="rId7"/>
    <p:sldId id="258" r:id="rId8"/>
    <p:sldId id="259" r:id="rId9"/>
    <p:sldId id="260" r:id="rId10"/>
    <p:sldId id="270" r:id="rId11"/>
    <p:sldId id="261" r:id="rId12"/>
    <p:sldId id="262" r:id="rId13"/>
    <p:sldId id="263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C3823-6AA0-4448-B0F3-DFDFE5B7651A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870FA-7E11-4F34-9B4D-0135E1C1837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C3823-6AA0-4448-B0F3-DFDFE5B7651A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870FA-7E11-4F34-9B4D-0135E1C183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C3823-6AA0-4448-B0F3-DFDFE5B7651A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870FA-7E11-4F34-9B4D-0135E1C1837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C3823-6AA0-4448-B0F3-DFDFE5B7651A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870FA-7E11-4F34-9B4D-0135E1C183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C3823-6AA0-4448-B0F3-DFDFE5B7651A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870FA-7E11-4F34-9B4D-0135E1C183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C3823-6AA0-4448-B0F3-DFDFE5B7651A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870FA-7E11-4F34-9B4D-0135E1C183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C3823-6AA0-4448-B0F3-DFDFE5B7651A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870FA-7E11-4F34-9B4D-0135E1C183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C3823-6AA0-4448-B0F3-DFDFE5B7651A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870FA-7E11-4F34-9B4D-0135E1C183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C3823-6AA0-4448-B0F3-DFDFE5B7651A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EB870FA-7E11-4F34-9B4D-0135E1C1837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C3823-6AA0-4448-B0F3-DFDFE5B7651A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870FA-7E11-4F34-9B4D-0135E1C183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C3823-6AA0-4448-B0F3-DFDFE5B7651A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870FA-7E11-4F34-9B4D-0135E1C183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BEC3823-6AA0-4448-B0F3-DFDFE5B7651A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EB870FA-7E11-4F34-9B4D-0135E1C18372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NB_7TlBb1SU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v-WTy02ilrk" TargetMode="External"/><Relationship Id="rId2" Type="http://schemas.openxmlformats.org/officeDocument/2006/relationships/hyperlink" Target="http://www.youtube.com/watch?v=p5jH-jy2GU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artin%C5%AF_bohuslav,_poli%C4%8Dka_-_cz.jpg" TargetMode="External"/><Relationship Id="rId2" Type="http://schemas.openxmlformats.org/officeDocument/2006/relationships/hyperlink" Target="http://cs.wikipedia.org/wiki/Soubor:Martinu_1943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6614941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Bedřiška</a:t>
                      </a:r>
                      <a:r>
                        <a:rPr lang="cs-CZ" baseline="0" dirty="0" smtClean="0"/>
                        <a:t> Koželuhová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VY_32_INOVACE_6B_19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Hudební</a:t>
                      </a:r>
                      <a:r>
                        <a:rPr lang="cs-CZ" baseline="0" dirty="0" smtClean="0"/>
                        <a:t> osobnosti, které ovlivnily svoji dobu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1992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Zde se žáci 2. stupně ZŠ podrobněji seznámí s životem, tvorbou a zjevným odkazem českého hudebníka.</a:t>
            </a:r>
          </a:p>
          <a:p>
            <a:r>
              <a:rPr lang="cs-CZ" dirty="0" smtClean="0"/>
              <a:t>Autorem materiálu a všech jeho částí, není-li uvedeno jinak, je Mgr. </a:t>
            </a:r>
            <a:r>
              <a:rPr lang="cs-CZ" smtClean="0"/>
              <a:t>Bedřiška Koželuhová.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0070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Bohuslav Martinů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2115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0"/>
            <a:ext cx="4845498" cy="6827168"/>
          </a:xfrm>
        </p:spPr>
      </p:pic>
    </p:spTree>
    <p:extLst>
      <p:ext uri="{BB962C8B-B14F-4D97-AF65-F5344CB8AC3E}">
        <p14:creationId xmlns:p14="http://schemas.microsoft.com/office/powerpoint/2010/main" val="33916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363272" cy="4389120"/>
          </a:xfrm>
        </p:spPr>
        <p:txBody>
          <a:bodyPr/>
          <a:lstStyle/>
          <a:p>
            <a:r>
              <a:rPr lang="cs-CZ" dirty="0" smtClean="0"/>
              <a:t>Narozen 8.12.1890 v Poličce ( Českomoravská vysočina )</a:t>
            </a:r>
          </a:p>
          <a:p>
            <a:r>
              <a:rPr lang="cs-CZ" dirty="0" smtClean="0"/>
              <a:t>Jeho otec Ferdinand byl </a:t>
            </a:r>
            <a:r>
              <a:rPr lang="cs-CZ" dirty="0" err="1" smtClean="0"/>
              <a:t>pověžným</a:t>
            </a:r>
            <a:r>
              <a:rPr lang="cs-CZ" dirty="0" smtClean="0"/>
              <a:t> v kostele sv. Jakuba</a:t>
            </a:r>
          </a:p>
          <a:p>
            <a:r>
              <a:rPr lang="cs-CZ" dirty="0" smtClean="0"/>
              <a:t>Zde bydlela celá rodina</a:t>
            </a:r>
          </a:p>
          <a:p>
            <a:r>
              <a:rPr lang="cs-CZ" dirty="0" smtClean="0"/>
              <a:t>Malý chlapec sledoval dění na vsi z výšky- jiný pohled na svět</a:t>
            </a:r>
          </a:p>
          <a:p>
            <a:r>
              <a:rPr lang="cs-CZ" dirty="0" smtClean="0"/>
              <a:t>Otec také působil v ochotnickém divadle</a:t>
            </a:r>
          </a:p>
          <a:p>
            <a:r>
              <a:rPr lang="cs-CZ" dirty="0" smtClean="0"/>
              <a:t>Malý Bohouš velmi rád divadlo navštěvoval</a:t>
            </a:r>
          </a:p>
          <a:p>
            <a:r>
              <a:rPr lang="cs-CZ" dirty="0" smtClean="0"/>
              <a:t>Brzy začal hrát na housle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994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-20997"/>
            <a:ext cx="4752528" cy="6878997"/>
          </a:xfrm>
        </p:spPr>
      </p:pic>
    </p:spTree>
    <p:extLst>
      <p:ext uri="{BB962C8B-B14F-4D97-AF65-F5344CB8AC3E}">
        <p14:creationId xmlns:p14="http://schemas.microsoft.com/office/powerpoint/2010/main" val="1279989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363272" cy="438912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Za finanční pomoci města odchází na pražskou konzervatoř</a:t>
            </a:r>
          </a:p>
          <a:p>
            <a:r>
              <a:rPr lang="cs-CZ" sz="2800" dirty="0" smtClean="0"/>
              <a:t>Více ho však láká kompozice a skladba než housle</a:t>
            </a:r>
          </a:p>
          <a:p>
            <a:r>
              <a:rPr lang="cs-CZ" sz="2800" dirty="0" smtClean="0"/>
              <a:t>Působí v České filharmonii</a:t>
            </a:r>
          </a:p>
          <a:p>
            <a:r>
              <a:rPr lang="cs-CZ" sz="2800" dirty="0" smtClean="0"/>
              <a:t>Díky ní se dostává do Paříže ( okouzlen její krásou ) </a:t>
            </a:r>
          </a:p>
          <a:p>
            <a:r>
              <a:rPr lang="cs-CZ" sz="2800" dirty="0" smtClean="0"/>
              <a:t>Do Francie se vrací po 4 letech znovu</a:t>
            </a:r>
          </a:p>
          <a:p>
            <a:r>
              <a:rPr lang="cs-CZ" sz="2800" dirty="0" smtClean="0"/>
              <a:t>Paříž se pro něho stává druhým domovem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62939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Ovlivněn evropskými prvky, džezem, umělecky roste</a:t>
            </a:r>
          </a:p>
          <a:p>
            <a:r>
              <a:rPr lang="cs-CZ" sz="2800" dirty="0" smtClean="0"/>
              <a:t>Nikdy však nezapomíná na své kořeny</a:t>
            </a:r>
          </a:p>
          <a:p>
            <a:r>
              <a:rPr lang="cs-CZ" sz="2800" dirty="0" smtClean="0"/>
              <a:t>Naopak do svých děl promítá lidovou hudbu</a:t>
            </a:r>
          </a:p>
          <a:p>
            <a:r>
              <a:rPr lang="cs-CZ" sz="2800" dirty="0" smtClean="0"/>
              <a:t>Ta se pro něj stává nevyčerpatelnou inspirací</a:t>
            </a:r>
          </a:p>
          <a:p>
            <a:r>
              <a:rPr lang="cs-CZ" sz="2800" dirty="0" smtClean="0"/>
              <a:t>Jeho hudba je živá</a:t>
            </a:r>
          </a:p>
          <a:p>
            <a:r>
              <a:rPr lang="cs-CZ" sz="2800" dirty="0" smtClean="0"/>
              <a:t>Budí zájem hudebníků a dirigentů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66291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38912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Na začátku 2. světové války je nucen emigrovat    do USA</a:t>
            </a:r>
          </a:p>
          <a:p>
            <a:r>
              <a:rPr lang="cs-CZ" sz="2800" dirty="0" smtClean="0"/>
              <a:t>I zde mají jeho skladby velký úspěch</a:t>
            </a:r>
          </a:p>
          <a:p>
            <a:r>
              <a:rPr lang="cs-CZ" sz="2800" dirty="0" smtClean="0"/>
              <a:t>Stává se známou a uznávanou osobností</a:t>
            </a:r>
          </a:p>
          <a:p>
            <a:r>
              <a:rPr lang="cs-CZ" sz="2800" dirty="0" smtClean="0"/>
              <a:t>Po válce se navrací zpět do Francie a pak                         i do Švýcarska</a:t>
            </a:r>
          </a:p>
          <a:p>
            <a:r>
              <a:rPr lang="cs-CZ" sz="2800" dirty="0" smtClean="0"/>
              <a:t>V roce 1958 podstupuje operaci žaludku</a:t>
            </a:r>
          </a:p>
          <a:p>
            <a:r>
              <a:rPr lang="cs-CZ" sz="2800" dirty="0" smtClean="0"/>
              <a:t>28.8.1959 ve Švýcarsku umírá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35090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24744"/>
            <a:ext cx="3106688" cy="2016224"/>
          </a:xfrm>
        </p:spPr>
        <p:txBody>
          <a:bodyPr/>
          <a:lstStyle/>
          <a:p>
            <a:r>
              <a:rPr lang="cs-CZ" dirty="0" smtClean="0"/>
              <a:t>Pamětní deska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-15693"/>
            <a:ext cx="5106500" cy="6873693"/>
          </a:xfrm>
        </p:spPr>
      </p:pic>
    </p:spTree>
    <p:extLst>
      <p:ext uri="{BB962C8B-B14F-4D97-AF65-F5344CB8AC3E}">
        <p14:creationId xmlns:p14="http://schemas.microsoft.com/office/powerpoint/2010/main" val="1768063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Half</a:t>
            </a:r>
            <a:r>
              <a:rPr lang="cs-CZ" dirty="0" smtClean="0"/>
              <a:t> – </a:t>
            </a:r>
            <a:r>
              <a:rPr lang="cs-CZ" dirty="0" err="1" smtClean="0"/>
              <a:t>time</a:t>
            </a:r>
            <a:r>
              <a:rPr lang="cs-CZ" dirty="0" smtClean="0"/>
              <a:t> = Poločas</a:t>
            </a:r>
          </a:p>
          <a:p>
            <a:pPr marL="0" indent="0">
              <a:buNone/>
            </a:pPr>
            <a:r>
              <a:rPr lang="cs-CZ" dirty="0" smtClean="0"/>
              <a:t>                           snaha o vyjádření napětí uprostřed </a:t>
            </a:r>
          </a:p>
          <a:p>
            <a:pPr marL="0" indent="0">
              <a:buNone/>
            </a:pPr>
            <a:r>
              <a:rPr lang="cs-CZ" dirty="0" smtClean="0"/>
              <a:t>                           sportovního utkání</a:t>
            </a:r>
          </a:p>
          <a:p>
            <a:r>
              <a:rPr lang="cs-CZ" dirty="0" smtClean="0"/>
              <a:t>Dvojkoncert pro dva smyčcové orchestry, klavíry           a tympány – dojmy úzkosti před válkou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4420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 symfonií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435280" cy="4389120"/>
          </a:xfrm>
        </p:spPr>
        <p:txBody>
          <a:bodyPr/>
          <a:lstStyle/>
          <a:p>
            <a:r>
              <a:rPr lang="cs-CZ" dirty="0" smtClean="0"/>
              <a:t>Kytice – na lidové texty</a:t>
            </a:r>
          </a:p>
          <a:p>
            <a:r>
              <a:rPr lang="cs-CZ" dirty="0" smtClean="0"/>
              <a:t>Otvírání studánek – kantáta pro sbor, sólo a orchestr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moravský lidový zvyk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mladí lidé brzy zjara čistí studánky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od bahna a listí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Otvírání studánek</a:t>
            </a:r>
            <a:r>
              <a:rPr lang="cs-CZ" dirty="0" smtClean="0"/>
              <a:t> (zvuková ukázka)</a:t>
            </a:r>
          </a:p>
          <a:p>
            <a:r>
              <a:rPr lang="cs-CZ" dirty="0" smtClean="0"/>
              <a:t>Písničky na jednu a na dvě stránky</a:t>
            </a:r>
          </a:p>
          <a:p>
            <a:r>
              <a:rPr lang="cs-CZ" dirty="0" smtClean="0"/>
              <a:t>Tři české tance – Obkročák, Dupák, Polka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1687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opery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Julietta – opera – sen</a:t>
            </a:r>
          </a:p>
          <a:p>
            <a:r>
              <a:rPr lang="cs-CZ" dirty="0" smtClean="0"/>
              <a:t>Veselohra na mostě- komická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Veselohra na mostě</a:t>
            </a:r>
            <a:r>
              <a:rPr lang="cs-CZ" dirty="0" smtClean="0"/>
              <a:t> (zvuková ukázka)</a:t>
            </a:r>
          </a:p>
          <a:p>
            <a:r>
              <a:rPr lang="cs-CZ" dirty="0" smtClean="0"/>
              <a:t>Řecké pašije – dramatická opera</a:t>
            </a:r>
          </a:p>
          <a:p>
            <a:pPr marL="0" indent="0">
              <a:buNone/>
            </a:pPr>
            <a:r>
              <a:rPr lang="cs-CZ" dirty="0" smtClean="0"/>
              <a:t>                             na řecký námět</a:t>
            </a:r>
          </a:p>
          <a:p>
            <a:pPr marL="0" indent="0">
              <a:buNone/>
            </a:pPr>
            <a:r>
              <a:rPr lang="cs-CZ" dirty="0" smtClean="0">
                <a:hlinkClick r:id="rId3"/>
              </a:rPr>
              <a:t>Řecké pašije</a:t>
            </a:r>
            <a:r>
              <a:rPr lang="cs-CZ" dirty="0" smtClean="0"/>
              <a:t> (zvuková ukázka)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8984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POSADOVSKÁ, Dagmar a Dušan PAZDÍREK. </a:t>
            </a:r>
            <a:r>
              <a:rPr lang="cs-CZ" i="1" dirty="0"/>
              <a:t>Podobizny nad klavírem</a:t>
            </a:r>
            <a:r>
              <a:rPr lang="cs-CZ" dirty="0"/>
              <a:t>. Praha: </a:t>
            </a:r>
            <a:r>
              <a:rPr lang="cs-CZ" dirty="0" err="1"/>
              <a:t>Editio</a:t>
            </a:r>
            <a:r>
              <a:rPr lang="cs-CZ" dirty="0"/>
              <a:t> Supraphon, 1974</a:t>
            </a:r>
            <a:r>
              <a:rPr lang="cs-CZ" dirty="0" smtClean="0"/>
              <a:t>.</a:t>
            </a:r>
          </a:p>
          <a:p>
            <a:r>
              <a:rPr lang="cs-CZ" dirty="0"/>
              <a:t>VÍTOVÁ, Eva. </a:t>
            </a:r>
            <a:r>
              <a:rPr lang="cs-CZ" i="1" dirty="0"/>
              <a:t>50 slavných oper</a:t>
            </a:r>
            <a:r>
              <a:rPr lang="cs-CZ" dirty="0"/>
              <a:t>. 1. vyd. Praha: Albatros, c2005, 299 s. ISBN 80-000-1788-1</a:t>
            </a:r>
            <a:r>
              <a:rPr lang="cs-CZ" dirty="0" smtClean="0"/>
              <a:t>.</a:t>
            </a:r>
          </a:p>
          <a:p>
            <a:r>
              <a:rPr lang="pl-PL" i="1" dirty="0"/>
              <a:t>Obrázky</a:t>
            </a:r>
            <a:r>
              <a:rPr lang="pl-PL" dirty="0"/>
              <a:t> [online]. [cit. </a:t>
            </a:r>
            <a:r>
              <a:rPr lang="pl-PL" smtClean="0"/>
              <a:t>2012-09-05</a:t>
            </a:r>
            <a:r>
              <a:rPr lang="pl-PL" dirty="0"/>
              <a:t>]. Dostupné z: </a:t>
            </a: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cs.wikipedia.org/wiki/Soubor:Martinu_1943.jpg</a:t>
            </a:r>
            <a:r>
              <a:rPr lang="cs-CZ" dirty="0" smtClean="0"/>
              <a:t> </a:t>
            </a:r>
            <a:r>
              <a:rPr lang="cs-CZ" sz="2800" dirty="0" smtClean="0"/>
              <a:t>( obrázek )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cs.wikipedia.org/wiki/Soubor:Martinu_1943.jpg</a:t>
            </a:r>
            <a:r>
              <a:rPr lang="cs-CZ" dirty="0" smtClean="0"/>
              <a:t>( obrázek )</a:t>
            </a:r>
          </a:p>
          <a:p>
            <a:r>
              <a:rPr lang="cs-CZ" dirty="0">
                <a:hlinkClick r:id="rId3"/>
              </a:rPr>
              <a:t>http://cs.wikipedia.org/wiki/Soubor:Martin%C5%AF_bohuslav,_poli%C4%8Dka_-_</a:t>
            </a:r>
            <a:r>
              <a:rPr lang="cs-CZ" dirty="0" smtClean="0">
                <a:hlinkClick r:id="rId3"/>
              </a:rPr>
              <a:t>cz.jpg</a:t>
            </a:r>
            <a:r>
              <a:rPr lang="cs-CZ" dirty="0" smtClean="0"/>
              <a:t> ( obrázek 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0924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61</TotalTime>
  <Words>463</Words>
  <Application>Microsoft Office PowerPoint</Application>
  <PresentationFormat>Předvádění na obrazovce (4:3)</PresentationFormat>
  <Paragraphs>63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Prezentace aplikace PowerPoint</vt:lpstr>
      <vt:lpstr>anotace</vt:lpstr>
      <vt:lpstr>Bohuslav Martinů</vt:lpstr>
      <vt:lpstr>Prezentace aplikace PowerPoint</vt:lpstr>
      <vt:lpstr>život</vt:lpstr>
      <vt:lpstr>Prezentace aplikace PowerPoint</vt:lpstr>
      <vt:lpstr>Prezentace aplikace PowerPoint</vt:lpstr>
      <vt:lpstr>Prezentace aplikace PowerPoint</vt:lpstr>
      <vt:lpstr>Prezentace aplikace PowerPoint</vt:lpstr>
      <vt:lpstr>Pamětní deska</vt:lpstr>
      <vt:lpstr>dílo</vt:lpstr>
      <vt:lpstr>6 symfonií</vt:lpstr>
      <vt:lpstr>opery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Bohuslav Martinů</dc:title>
  <dc:creator>Lucie</dc:creator>
  <cp:lastModifiedBy>jitka</cp:lastModifiedBy>
  <cp:revision>13</cp:revision>
  <dcterms:created xsi:type="dcterms:W3CDTF">2012-08-09T20:44:33Z</dcterms:created>
  <dcterms:modified xsi:type="dcterms:W3CDTF">2013-05-18T14:37:53Z</dcterms:modified>
</cp:coreProperties>
</file>