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65" r:id="rId4"/>
    <p:sldId id="257" r:id="rId5"/>
    <p:sldId id="258" r:id="rId6"/>
    <p:sldId id="259" r:id="rId7"/>
    <p:sldId id="260" r:id="rId8"/>
    <p:sldId id="261" r:id="rId9"/>
    <p:sldId id="268" r:id="rId10"/>
    <p:sldId id="262" r:id="rId11"/>
    <p:sldId id="263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21B0B-B5A0-4E55-AF6A-6B5588350CC3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776FD10-9048-44B9-88BB-6B3FF7DA6556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7021B0B-B5A0-4E55-AF6A-6B5588350CC3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6FD10-9048-44B9-88BB-6B3FF7DA6556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21B0B-B5A0-4E55-AF6A-6B5588350CC3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776FD10-9048-44B9-88BB-6B3FF7DA6556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7021B0B-B5A0-4E55-AF6A-6B5588350CC3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776FD10-9048-44B9-88BB-6B3FF7DA6556}" type="slidenum">
              <a:rPr lang="cs-CZ" smtClean="0"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07021B0B-B5A0-4E55-AF6A-6B5588350CC3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2776FD10-9048-44B9-88BB-6B3FF7DA6556}" type="slidenum">
              <a:rPr lang="cs-CZ" smtClean="0"/>
              <a:t>‹#›</a:t>
            </a:fld>
            <a:endParaRPr lang="cs-CZ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21B0B-B5A0-4E55-AF6A-6B5588350CC3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776FD10-9048-44B9-88BB-6B3FF7DA6556}" type="slidenum">
              <a:rPr lang="cs-CZ" smtClean="0"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21B0B-B5A0-4E55-AF6A-6B5588350CC3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776FD10-9048-44B9-88BB-6B3FF7DA6556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7021B0B-B5A0-4E55-AF6A-6B5588350CC3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776FD10-9048-44B9-88BB-6B3FF7DA6556}" type="slidenum">
              <a:rPr lang="cs-CZ" smtClean="0"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7021B0B-B5A0-4E55-AF6A-6B5588350CC3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6FD10-9048-44B9-88BB-6B3FF7DA6556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21B0B-B5A0-4E55-AF6A-6B5588350CC3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6FD10-9048-44B9-88BB-6B3FF7DA65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21B0B-B5A0-4E55-AF6A-6B5588350CC3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6FD10-9048-44B9-88BB-6B3FF7DA65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07021B0B-B5A0-4E55-AF6A-6B5588350CC3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2776FD10-9048-44B9-88BB-6B3FF7DA6556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gj0Rz-uP4Mk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HZBUb0ElnNY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Elvis_Presley_promoting_Jailhouse_Rock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126342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rgbClr val="C00000"/>
                          </a:solidFill>
                        </a:rPr>
                        <a:t>Základní škola a Mateřská škola generála Pattona Dýšina,    </a:t>
                      </a:r>
                      <a:r>
                        <a:rPr lang="cs-CZ" sz="1800" dirty="0" smtClean="0"/>
                        <a:t>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Bedřiška</a:t>
                      </a:r>
                      <a:r>
                        <a:rPr lang="cs-CZ" baseline="0" dirty="0" smtClean="0"/>
                        <a:t> Koželuhová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VY_32_INOVACE_6B_20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Hudební osobnosti, které ovlivnily svoji dobu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6955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Zde se žáci 2.stupně ZŠ podrobněji seznámí s převratným životním stylem prostřednictvím Elvise </a:t>
            </a:r>
            <a:r>
              <a:rPr lang="cs-CZ" sz="2400" dirty="0" err="1" smtClean="0"/>
              <a:t>Presleyho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Autorem materiálu a všech jeho částí, není-li uvedeno jinak, je Mgr. Bedřiška Koželuhová.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2080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4800" dirty="0" smtClean="0"/>
              <a:t>Elvis </a:t>
            </a:r>
            <a:r>
              <a:rPr lang="cs-CZ" sz="4800" dirty="0" err="1" smtClean="0"/>
              <a:t>Presley</a:t>
            </a:r>
            <a:r>
              <a:rPr lang="cs-CZ" sz="4800" dirty="0" smtClean="0"/>
              <a:t>- král rokenrolu</a:t>
            </a:r>
            <a:endParaRPr lang="cs-CZ" sz="4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9600" dirty="0">
                <a:solidFill>
                  <a:srgbClr val="FF0000"/>
                </a:solidFill>
              </a:rPr>
              <a:t>R</a:t>
            </a:r>
            <a:r>
              <a:rPr lang="cs-CZ" sz="9600" dirty="0" smtClean="0">
                <a:solidFill>
                  <a:srgbClr val="FF0000"/>
                </a:solidFill>
              </a:rPr>
              <a:t>ock</a:t>
            </a:r>
            <a:endParaRPr lang="cs-CZ" sz="9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483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107504" y="980728"/>
            <a:ext cx="8928992" cy="568863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 50. letech 20. století vzniká nový hudební styl-  rock</a:t>
            </a:r>
          </a:p>
          <a:p>
            <a:r>
              <a:rPr lang="cs-CZ" sz="2800" dirty="0" smtClean="0"/>
              <a:t>Původ vzniku: 1) </a:t>
            </a:r>
            <a:r>
              <a:rPr lang="cs-CZ" sz="2800" dirty="0" err="1" smtClean="0"/>
              <a:t>rhytm</a:t>
            </a:r>
            <a:r>
              <a:rPr lang="cs-CZ" sz="2800" dirty="0" smtClean="0"/>
              <a:t> and blues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americká černošská zlidovělá hudba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vznikala v podmínkách městské                      </a:t>
            </a:r>
            <a:endParaRPr lang="cs-CZ" sz="2800" dirty="0"/>
          </a:p>
          <a:p>
            <a:r>
              <a:rPr lang="cs-CZ" sz="2800" dirty="0" smtClean="0"/>
              <a:t>                                civilizace 20. století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postupně vzrůstá zájem bělochů o tento   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žánr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dobře se na něj tančí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5817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891982" cy="47244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                               2) country and western music           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( </a:t>
            </a:r>
            <a:r>
              <a:rPr lang="cs-CZ" sz="2800" dirty="0" err="1" smtClean="0"/>
              <a:t>hillbily</a:t>
            </a:r>
            <a:r>
              <a:rPr lang="cs-CZ" sz="2800" dirty="0" smtClean="0"/>
              <a:t> music )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bělošská hudba amerického                 </a:t>
            </a:r>
            <a:endParaRPr lang="cs-CZ" sz="2800" dirty="0"/>
          </a:p>
          <a:p>
            <a:r>
              <a:rPr lang="cs-CZ" sz="2800" dirty="0" smtClean="0"/>
              <a:t>                                  venkova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centrem se stalo město </a:t>
            </a:r>
            <a:r>
              <a:rPr lang="cs-CZ" sz="2800" dirty="0" err="1" smtClean="0"/>
              <a:t>Nashville</a:t>
            </a:r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                                            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6850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Dochází ke smíšení těchto černošských         a bělošských prvků</a:t>
            </a:r>
          </a:p>
          <a:p>
            <a:r>
              <a:rPr lang="cs-CZ" sz="3200" dirty="0" smtClean="0"/>
              <a:t>První, kdo se pokoušel o rock, je Bill </a:t>
            </a:r>
            <a:r>
              <a:rPr lang="cs-CZ" sz="3200" dirty="0" err="1" smtClean="0"/>
              <a:t>Haley</a:t>
            </a:r>
            <a:r>
              <a:rPr lang="cs-CZ" sz="3200" dirty="0" smtClean="0"/>
              <a:t>   s písní Rock </a:t>
            </a:r>
            <a:r>
              <a:rPr lang="cs-CZ" sz="3200" dirty="0" err="1" smtClean="0"/>
              <a:t>Around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Clock</a:t>
            </a:r>
            <a:endParaRPr lang="cs-CZ" sz="3200" dirty="0" smtClean="0"/>
          </a:p>
          <a:p>
            <a:r>
              <a:rPr lang="cs-CZ" sz="3200" dirty="0" smtClean="0"/>
              <a:t>Roku 1955 se stala hymnou rockové revoluce</a:t>
            </a:r>
          </a:p>
          <a:p>
            <a:r>
              <a:rPr lang="cs-CZ" sz="3200" dirty="0" smtClean="0"/>
              <a:t>Dostala se do filmu Džungle před tabulí</a:t>
            </a:r>
          </a:p>
          <a:p>
            <a:r>
              <a:rPr lang="cs-CZ" sz="3200" dirty="0" smtClean="0"/>
              <a:t>1956 diskžokej Alan </a:t>
            </a:r>
            <a:r>
              <a:rPr lang="cs-CZ" sz="3200" dirty="0" err="1" smtClean="0"/>
              <a:t>Freed</a:t>
            </a:r>
            <a:r>
              <a:rPr lang="cs-CZ" sz="3200" dirty="0" smtClean="0"/>
              <a:t> tento směr nazval rock and </a:t>
            </a:r>
            <a:r>
              <a:rPr lang="cs-CZ" sz="3200" dirty="0" err="1" smtClean="0"/>
              <a:t>roll</a:t>
            </a:r>
            <a:endParaRPr lang="cs-CZ" sz="32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ROCK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342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8396038" cy="4724400"/>
          </a:xfrm>
        </p:spPr>
        <p:txBody>
          <a:bodyPr>
            <a:noAutofit/>
          </a:bodyPr>
          <a:lstStyle/>
          <a:p>
            <a:r>
              <a:rPr lang="cs-CZ" sz="3200" dirty="0" smtClean="0"/>
              <a:t>Elvis Aaron </a:t>
            </a:r>
            <a:r>
              <a:rPr lang="cs-CZ" sz="3200" dirty="0" err="1" smtClean="0"/>
              <a:t>Presley</a:t>
            </a:r>
            <a:r>
              <a:rPr lang="cs-CZ" sz="3200" dirty="0" smtClean="0"/>
              <a:t> ( 1935 – 1977 )</a:t>
            </a:r>
          </a:p>
          <a:p>
            <a:r>
              <a:rPr lang="cs-CZ" sz="3200" dirty="0" smtClean="0"/>
              <a:t>V jeho hudbě dochází skutečně k syntéze obou předchozích směrů a gospelu </a:t>
            </a:r>
          </a:p>
          <a:p>
            <a:r>
              <a:rPr lang="cs-CZ" sz="3200" dirty="0" smtClean="0"/>
              <a:t>V nahrávacím studiu RCA natočil jako mladý chlapec dvě písničky pro svoji matku                      k narozeninám</a:t>
            </a:r>
          </a:p>
          <a:p>
            <a:r>
              <a:rPr lang="cs-CZ" sz="3200" dirty="0" smtClean="0"/>
              <a:t>Tím se odstartovala jeho vzletná kariéra</a:t>
            </a:r>
          </a:p>
          <a:p>
            <a:r>
              <a:rPr lang="cs-CZ" sz="3200" dirty="0" smtClean="0"/>
              <a:t>Z chudého chlapce se stává milionář a idol mládeže</a:t>
            </a:r>
            <a:endParaRPr lang="cs-CZ" sz="32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Král rokenrolu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186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352426" y="764704"/>
            <a:ext cx="8396038" cy="542273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Nejen jeho hlas je podmanivý, ale i taneční projev a celková vizáž z něj dělá hvězdu</a:t>
            </a:r>
          </a:p>
          <a:p>
            <a:r>
              <a:rPr lang="cs-CZ" sz="3200" dirty="0" err="1" smtClean="0">
                <a:hlinkClick r:id="rId2"/>
              </a:rPr>
              <a:t>Jailhouse</a:t>
            </a:r>
            <a:r>
              <a:rPr lang="cs-CZ" sz="3200" dirty="0" smtClean="0">
                <a:hlinkClick r:id="rId2"/>
              </a:rPr>
              <a:t> Rock</a:t>
            </a:r>
            <a:r>
              <a:rPr lang="cs-CZ" sz="3200" dirty="0" smtClean="0"/>
              <a:t> (zvuková ukázka)</a:t>
            </a:r>
          </a:p>
          <a:p>
            <a:r>
              <a:rPr lang="cs-CZ" sz="3200" dirty="0" smtClean="0"/>
              <a:t>Elvisův zdravotní stav se zhoršuje díky rozpadu manželství, neustálému stresu z práce, celkové citové nevyrovnanosti, užíváním povzbuzujících látek</a:t>
            </a:r>
          </a:p>
          <a:p>
            <a:r>
              <a:rPr lang="cs-CZ" sz="3200" dirty="0" smtClean="0"/>
              <a:t>Umírá 16.8.1977 na srdeční záchvat v koupelně ve svém přepychovém sídle v Memphisu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58688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1" y="0"/>
            <a:ext cx="5302531" cy="6841976"/>
          </a:xfrm>
        </p:spPr>
      </p:pic>
    </p:spTree>
    <p:extLst>
      <p:ext uri="{BB962C8B-B14F-4D97-AF65-F5344CB8AC3E}">
        <p14:creationId xmlns:p14="http://schemas.microsoft.com/office/powerpoint/2010/main" val="1649465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8612062" cy="4724400"/>
          </a:xfrm>
        </p:spPr>
        <p:txBody>
          <a:bodyPr>
            <a:noAutofit/>
          </a:bodyPr>
          <a:lstStyle/>
          <a:p>
            <a:r>
              <a:rPr lang="cs-CZ" sz="3200" dirty="0" smtClean="0"/>
              <a:t>Přináší nový ideál krásy zvuku</a:t>
            </a:r>
          </a:p>
          <a:p>
            <a:pPr marL="514350" indent="-514350">
              <a:buAutoNum type="arabicParenR"/>
            </a:pPr>
            <a:r>
              <a:rPr lang="cs-CZ" sz="3200" dirty="0" smtClean="0"/>
              <a:t>hlasitost- elektrické kytary</a:t>
            </a:r>
          </a:p>
          <a:p>
            <a:pPr marL="514350" indent="-514350">
              <a:buAutoNum type="arabicParenR"/>
            </a:pPr>
            <a:r>
              <a:rPr lang="cs-CZ" sz="3200" dirty="0" smtClean="0"/>
              <a:t>Zpěvák- expresivní projev, hlavní funkce           v kapele</a:t>
            </a:r>
          </a:p>
          <a:p>
            <a:pPr marL="514350" indent="-514350">
              <a:buAutoNum type="arabicParenR"/>
            </a:pPr>
            <a:r>
              <a:rPr lang="cs-CZ" sz="3200" dirty="0" err="1" smtClean="0"/>
              <a:t>Přefuky</a:t>
            </a:r>
            <a:r>
              <a:rPr lang="cs-CZ" sz="3200" dirty="0" smtClean="0"/>
              <a:t> a chrčivý zvuk saxofonu- doplnění zvuku kapely</a:t>
            </a:r>
            <a:endParaRPr lang="cs-CZ" sz="3200" dirty="0"/>
          </a:p>
          <a:p>
            <a:pPr marL="514350" indent="-514350">
              <a:buAutoNum type="arabicParenR"/>
            </a:pPr>
            <a:r>
              <a:rPr lang="cs-CZ" sz="3200" dirty="0" smtClean="0"/>
              <a:t>Společné sepětí a souznění interpretů                       a posluchačů</a:t>
            </a:r>
            <a:endParaRPr lang="cs-CZ" sz="32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rokenrol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741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5062304"/>
          </a:xfrm>
        </p:spPr>
        <p:txBody>
          <a:bodyPr>
            <a:normAutofit fontScale="92500"/>
          </a:bodyPr>
          <a:lstStyle/>
          <a:p>
            <a:pPr marL="514350" indent="-514350">
              <a:buAutoNum type="arabicParenR"/>
            </a:pPr>
            <a:r>
              <a:rPr lang="cs-CZ" sz="3200" dirty="0" smtClean="0"/>
              <a:t>V jakém státě najdeme město </a:t>
            </a:r>
            <a:r>
              <a:rPr lang="cs-CZ" sz="3200" dirty="0" err="1" smtClean="0"/>
              <a:t>Nashville</a:t>
            </a:r>
            <a:r>
              <a:rPr lang="cs-CZ" sz="3200" dirty="0" smtClean="0"/>
              <a:t>?</a:t>
            </a:r>
          </a:p>
          <a:p>
            <a:pPr marL="514350" indent="-514350">
              <a:buAutoNum type="arabicParenR"/>
            </a:pPr>
            <a:r>
              <a:rPr lang="cs-CZ" sz="3200" dirty="0" smtClean="0"/>
              <a:t>Do jaké skupiny </a:t>
            </a:r>
            <a:r>
              <a:rPr lang="cs-CZ" sz="3200" dirty="0" err="1" smtClean="0"/>
              <a:t>hud</a:t>
            </a:r>
            <a:r>
              <a:rPr lang="cs-CZ" sz="3200" dirty="0" smtClean="0"/>
              <a:t>. nástrojů zařadíš saxofon?</a:t>
            </a:r>
          </a:p>
          <a:p>
            <a:pPr marL="514350" indent="-514350">
              <a:buAutoNum type="arabicParenR"/>
            </a:pPr>
            <a:r>
              <a:rPr lang="cs-CZ" sz="3200" dirty="0" smtClean="0"/>
              <a:t>Jmenuj své oblíbené rockové kapely.</a:t>
            </a:r>
          </a:p>
          <a:p>
            <a:pPr marL="514350" indent="-514350">
              <a:buAutoNum type="arabicParenR"/>
            </a:pPr>
            <a:r>
              <a:rPr lang="cs-CZ" sz="3200" dirty="0" smtClean="0"/>
              <a:t>Uměl bys zatančit základní rokenrolové kroky?</a:t>
            </a:r>
          </a:p>
          <a:p>
            <a:pPr marL="514350" indent="-514350">
              <a:buAutoNum type="arabicParenR"/>
            </a:pPr>
            <a:r>
              <a:rPr lang="cs-CZ" sz="3200" dirty="0" smtClean="0"/>
              <a:t>Nauč se jednu z nejznámějších Elvisových písní- Pár havraních copánků</a:t>
            </a:r>
          </a:p>
          <a:p>
            <a:r>
              <a:rPr lang="cs-CZ" sz="3200" dirty="0" smtClean="0">
                <a:hlinkClick r:id="rId2"/>
              </a:rPr>
              <a:t>AJ- Pár havraních copánků</a:t>
            </a:r>
            <a:r>
              <a:rPr lang="cs-CZ" sz="3200" dirty="0" smtClean="0"/>
              <a:t> (zvuková ukázka)</a:t>
            </a:r>
            <a:endParaRPr lang="cs-CZ" sz="32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621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PRCHAL, Jan. </a:t>
            </a:r>
            <a:r>
              <a:rPr lang="cs-CZ" sz="2400" i="1" dirty="0"/>
              <a:t>Populární hudba ve škole</a:t>
            </a:r>
            <a:r>
              <a:rPr lang="cs-CZ" sz="2400" dirty="0"/>
              <a:t>. Praha: </a:t>
            </a:r>
            <a:r>
              <a:rPr lang="cs-CZ" sz="2400" dirty="0" err="1"/>
              <a:t>Muzikservis</a:t>
            </a:r>
            <a:r>
              <a:rPr lang="cs-CZ" sz="2400" dirty="0"/>
              <a:t>, 1998, 65 s. ISBN 80-862-3300-6. </a:t>
            </a:r>
            <a:endParaRPr lang="cs-CZ" sz="2400" dirty="0" smtClean="0"/>
          </a:p>
          <a:p>
            <a:r>
              <a:rPr lang="pl-PL" sz="2400" i="1" dirty="0"/>
              <a:t>Obrázky</a:t>
            </a:r>
            <a:r>
              <a:rPr lang="pl-PL" sz="2400" dirty="0"/>
              <a:t> [online]. [cit. </a:t>
            </a:r>
            <a:r>
              <a:rPr lang="pl-PL" sz="2400" dirty="0" smtClean="0"/>
              <a:t>2012-09-05</a:t>
            </a:r>
            <a:r>
              <a:rPr lang="pl-PL" sz="2400" dirty="0"/>
              <a:t>]. Dostupné z: </a:t>
            </a:r>
            <a:r>
              <a:rPr lang="cs-CZ" sz="2400" dirty="0" smtClean="0">
                <a:hlinkClick r:id="rId2"/>
              </a:rPr>
              <a:t>http</a:t>
            </a:r>
            <a:r>
              <a:rPr lang="cs-CZ" sz="2400" dirty="0">
                <a:hlinkClick r:id="rId2"/>
              </a:rPr>
              <a:t>://</a:t>
            </a:r>
            <a:r>
              <a:rPr lang="cs-CZ" sz="2400" dirty="0" smtClean="0">
                <a:hlinkClick r:id="rId2"/>
              </a:rPr>
              <a:t>cs.wikipedia.org/wiki/Soubor:Elvis_Presley_promoting_Jailhouse_Rock.jpg</a:t>
            </a:r>
            <a:r>
              <a:rPr lang="cs-CZ" sz="2400" dirty="0" smtClean="0"/>
              <a:t> ( obrázek 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01395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TC101790491[[fn=Mylar]]</Template>
  <TotalTime>79</TotalTime>
  <Words>440</Words>
  <Application>Microsoft Office PowerPoint</Application>
  <PresentationFormat>Předvádění na obrazovce (4:3)</PresentationFormat>
  <Paragraphs>57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Mylar</vt:lpstr>
      <vt:lpstr>Prezentace aplikace PowerPoint</vt:lpstr>
      <vt:lpstr>anotace</vt:lpstr>
      <vt:lpstr>Rock</vt:lpstr>
      <vt:lpstr>Prezentace aplikace PowerPoint</vt:lpstr>
      <vt:lpstr>Prezentace aplikace PowerPoint</vt:lpstr>
      <vt:lpstr>ROCK</vt:lpstr>
      <vt:lpstr>Král rokenrolu</vt:lpstr>
      <vt:lpstr>Prezentace aplikace PowerPoint</vt:lpstr>
      <vt:lpstr>Prezentace aplikace PowerPoint</vt:lpstr>
      <vt:lpstr>rokenrol</vt:lpstr>
      <vt:lpstr>otázky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Rock</dc:title>
  <dc:creator>Lucie</dc:creator>
  <cp:lastModifiedBy>jitka</cp:lastModifiedBy>
  <cp:revision>16</cp:revision>
  <dcterms:created xsi:type="dcterms:W3CDTF">2012-07-03T19:03:41Z</dcterms:created>
  <dcterms:modified xsi:type="dcterms:W3CDTF">2013-05-18T14:38:22Z</dcterms:modified>
</cp:coreProperties>
</file>