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74" r:id="rId4"/>
    <p:sldId id="257" r:id="rId5"/>
    <p:sldId id="258" r:id="rId6"/>
    <p:sldId id="266" r:id="rId7"/>
    <p:sldId id="259" r:id="rId8"/>
    <p:sldId id="260" r:id="rId9"/>
    <p:sldId id="267" r:id="rId10"/>
    <p:sldId id="261" r:id="rId11"/>
    <p:sldId id="268" r:id="rId12"/>
    <p:sldId id="262" r:id="rId13"/>
    <p:sldId id="269" r:id="rId14"/>
    <p:sldId id="263" r:id="rId15"/>
    <p:sldId id="270" r:id="rId16"/>
    <p:sldId id="264" r:id="rId17"/>
    <p:sldId id="271" r:id="rId18"/>
    <p:sldId id="272" r:id="rId19"/>
    <p:sldId id="273" r:id="rId20"/>
    <p:sldId id="265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827515C-5B0E-42B2-80A3-FAD9C34ADA2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56EFC1-7578-4355-B277-D177F441EAA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oxBassoon.jpg" TargetMode="External"/><Relationship Id="rId3" Type="http://schemas.openxmlformats.org/officeDocument/2006/relationships/hyperlink" Target="http://cs.wikipedia.org/wiki/Soubor:Recorder.jpg" TargetMode="External"/><Relationship Id="rId7" Type="http://schemas.openxmlformats.org/officeDocument/2006/relationships/hyperlink" Target="http://cs.wikipedia.org/wiki/Soubor:Oboe_modern.jpg" TargetMode="External"/><Relationship Id="rId2" Type="http://schemas.openxmlformats.org/officeDocument/2006/relationships/hyperlink" Target="http://cs.wikipedia.org/wiki/Soubor:Mouthpiece_tenor_saxopho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larinets_german.jpg" TargetMode="External"/><Relationship Id="rId5" Type="http://schemas.openxmlformats.org/officeDocument/2006/relationships/hyperlink" Target="http://cs.wikipedia.org/wiki/Soubor:Piccolo_flute2.jpg" TargetMode="External"/><Relationship Id="rId4" Type="http://schemas.openxmlformats.org/officeDocument/2006/relationships/hyperlink" Target="http://cs.wikipedia.org/wiki/Soubor:Western_concert_flute_2.JPG" TargetMode="External"/><Relationship Id="rId9" Type="http://schemas.openxmlformats.org/officeDocument/2006/relationships/hyperlink" Target="http://cs.wikipedia.org/wiki/Soubor:JayCEastonSaxFami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926792"/>
              </p:ext>
            </p:extLst>
          </p:nvPr>
        </p:nvGraphicFramePr>
        <p:xfrm>
          <a:off x="1151620" y="4508634"/>
          <a:ext cx="702078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02078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VY_32_INOVACE_6A_01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NÁSTROJE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78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9600" dirty="0" smtClean="0"/>
              <a:t>ANOTACE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Zde se podrobněji žáci 2. stupně ZŠ seznámí se skupinou dřevěných dechových nástrojů.</a:t>
            </a:r>
          </a:p>
          <a:p>
            <a:r>
              <a:rPr lang="cs-CZ" sz="3200" dirty="0" smtClean="0"/>
              <a:t>Autorem materiálu a všech jeho částí, není-li uvedeno jinak, je Mgr</a:t>
            </a:r>
            <a:r>
              <a:rPr lang="cs-CZ" sz="3200" dirty="0"/>
              <a:t>.</a:t>
            </a:r>
            <a:r>
              <a:rPr lang="cs-CZ" sz="3200" dirty="0" smtClean="0"/>
              <a:t> Bedřiška Koželuhová.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0133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509120"/>
            <a:ext cx="7175351" cy="1793167"/>
          </a:xfrm>
        </p:spPr>
        <p:txBody>
          <a:bodyPr/>
          <a:lstStyle/>
          <a:p>
            <a:r>
              <a:rPr lang="cs-CZ" dirty="0" smtClean="0"/>
              <a:t>Dřevěné dechové nástroje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9263" y="0"/>
            <a:ext cx="5976664" cy="3974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05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60648"/>
            <a:ext cx="6224479" cy="1143000"/>
          </a:xfrm>
        </p:spPr>
        <p:txBody>
          <a:bodyPr/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Dřevěné dechové nástroje</a:t>
            </a:r>
            <a:b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= dřeva 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988840"/>
            <a:ext cx="6904856" cy="405078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Zpočátku zvířecí rohy</a:t>
            </a:r>
          </a:p>
          <a:p>
            <a:r>
              <a:rPr lang="cs-CZ" sz="2800" dirty="0" smtClean="0"/>
              <a:t>Od 15.stol. se na některé nástroje umisťovaly klapky pro otevírání            a zavírání prstových dírek</a:t>
            </a:r>
          </a:p>
          <a:p>
            <a:r>
              <a:rPr lang="cs-CZ" sz="2800" dirty="0" smtClean="0"/>
              <a:t>Během 17.stol. vznikly uzavřené klapky</a:t>
            </a:r>
          </a:p>
          <a:p>
            <a:r>
              <a:rPr lang="cs-CZ" sz="2800" dirty="0" smtClean="0"/>
              <a:t>Liší se od sebe různým způsobem hry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016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72616" y="332656"/>
            <a:ext cx="6408713" cy="1143000"/>
          </a:xfrm>
        </p:spPr>
        <p:txBody>
          <a:bodyPr/>
          <a:lstStyle/>
          <a:p>
            <a:r>
              <a:rPr lang="cs-CZ" dirty="0" smtClean="0"/>
              <a:t>Zobcová flétna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988840"/>
            <a:ext cx="7560840" cy="43924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Jeden z nejstarších hudebních nástrojů</a:t>
            </a:r>
          </a:p>
          <a:p>
            <a:r>
              <a:rPr lang="cs-CZ" sz="2800" dirty="0" smtClean="0"/>
              <a:t>Známá více než 5000 let</a:t>
            </a:r>
          </a:p>
          <a:p>
            <a:r>
              <a:rPr lang="cs-CZ" sz="2800" dirty="0" smtClean="0"/>
              <a:t>Zobec – náustek</a:t>
            </a:r>
          </a:p>
          <a:p>
            <a:r>
              <a:rPr lang="cs-CZ" sz="2800" dirty="0" smtClean="0"/>
              <a:t>Vyráběla se z bambusu, kokosového či ebenového dřeva</a:t>
            </a:r>
          </a:p>
          <a:p>
            <a:r>
              <a:rPr lang="cs-CZ" sz="2800" dirty="0" smtClean="0"/>
              <a:t>Sopránová, altová, tenorová, basová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382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132856"/>
            <a:ext cx="4968552" cy="3105350"/>
          </a:xfrm>
        </p:spPr>
      </p:pic>
    </p:spTree>
    <p:extLst>
      <p:ext uri="{BB962C8B-B14F-4D97-AF65-F5344CB8AC3E}">
        <p14:creationId xmlns:p14="http://schemas.microsoft.com/office/powerpoint/2010/main" val="1780510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4664" y="476672"/>
            <a:ext cx="6512511" cy="1143000"/>
          </a:xfrm>
        </p:spPr>
        <p:txBody>
          <a:bodyPr/>
          <a:lstStyle/>
          <a:p>
            <a:r>
              <a:rPr lang="cs-CZ" dirty="0" smtClean="0"/>
              <a:t>Příčná flétna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988840"/>
            <a:ext cx="6400800" cy="347472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Bezplátkový</a:t>
            </a:r>
            <a:r>
              <a:rPr lang="cs-CZ" sz="2800" dirty="0" smtClean="0"/>
              <a:t> nástroj jako zobcová flétna</a:t>
            </a:r>
          </a:p>
          <a:p>
            <a:r>
              <a:rPr lang="cs-CZ" sz="2800" dirty="0" smtClean="0"/>
              <a:t>Vyráběla se ze slonoviny, broušeného skla, v současnosti z kovu</a:t>
            </a:r>
          </a:p>
          <a:p>
            <a:r>
              <a:rPr lang="cs-CZ" sz="2800" dirty="0" smtClean="0"/>
              <a:t>V 18.stol. vytlačila dominantní zobcovou flétnu z její pozice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4707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Počet klapek se neustále zvyšoval</a:t>
            </a:r>
          </a:p>
          <a:p>
            <a:r>
              <a:rPr lang="cs-CZ" sz="2800" dirty="0" smtClean="0"/>
              <a:t>Tím se nástroj zdokonaloval</a:t>
            </a:r>
          </a:p>
          <a:p>
            <a:r>
              <a:rPr lang="cs-CZ" sz="2800" dirty="0" smtClean="0"/>
              <a:t>Významný reformátor dechů- Theobald Böhm</a:t>
            </a:r>
          </a:p>
          <a:p>
            <a:r>
              <a:rPr lang="cs-CZ" sz="2800" dirty="0" smtClean="0"/>
              <a:t>Původem zlatník</a:t>
            </a:r>
          </a:p>
          <a:p>
            <a:r>
              <a:rPr lang="cs-CZ" sz="2800" dirty="0" smtClean="0"/>
              <a:t>V Mnichově založil ateliér na stavbu hudebních nástrojů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735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4000" cy="6858001"/>
          </a:xfrm>
        </p:spPr>
      </p:pic>
    </p:spTree>
    <p:extLst>
      <p:ext uri="{BB962C8B-B14F-4D97-AF65-F5344CB8AC3E}">
        <p14:creationId xmlns:p14="http://schemas.microsoft.com/office/powerpoint/2010/main" val="399903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132856" y="332656"/>
            <a:ext cx="6512511" cy="1143000"/>
          </a:xfrm>
        </p:spPr>
        <p:txBody>
          <a:bodyPr/>
          <a:lstStyle/>
          <a:p>
            <a:r>
              <a:rPr lang="cs-CZ" dirty="0" smtClean="0"/>
              <a:t>pikola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348880"/>
            <a:ext cx="6400800" cy="34747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Italsky – malý</a:t>
            </a:r>
          </a:p>
          <a:p>
            <a:r>
              <a:rPr lang="cs-CZ" sz="2800" dirty="0" smtClean="0"/>
              <a:t>O polovinu menší než příčná flétna</a:t>
            </a:r>
          </a:p>
          <a:p>
            <a:r>
              <a:rPr lang="cs-CZ" sz="2800" dirty="0" smtClean="0"/>
              <a:t>Rozsah o oktávu vyšší</a:t>
            </a:r>
          </a:p>
          <a:p>
            <a:r>
              <a:rPr lang="cs-CZ" sz="2800" dirty="0" smtClean="0"/>
              <a:t>V orchestru je nejvýše znějícím nástrojem</a:t>
            </a:r>
          </a:p>
          <a:p>
            <a:r>
              <a:rPr lang="cs-CZ" sz="2800" dirty="0" smtClean="0"/>
              <a:t>Vyrábí se ze dřeva, ale i z plastu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58592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56" y="0"/>
            <a:ext cx="9162256" cy="6858001"/>
          </a:xfrm>
        </p:spPr>
      </p:pic>
    </p:spTree>
    <p:extLst>
      <p:ext uri="{BB962C8B-B14F-4D97-AF65-F5344CB8AC3E}">
        <p14:creationId xmlns:p14="http://schemas.microsoft.com/office/powerpoint/2010/main" val="82325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772816" y="404664"/>
            <a:ext cx="6512511" cy="1143000"/>
          </a:xfrm>
        </p:spPr>
        <p:txBody>
          <a:bodyPr/>
          <a:lstStyle/>
          <a:p>
            <a:r>
              <a:rPr lang="cs-CZ" dirty="0" smtClean="0"/>
              <a:t>klarinet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060848"/>
            <a:ext cx="6400800" cy="34747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Ze všech dechů je nejmladší</a:t>
            </a:r>
          </a:p>
          <a:p>
            <a:r>
              <a:rPr lang="cs-CZ" sz="2800" dirty="0" smtClean="0"/>
              <a:t>Vznikl kolem roku 1690 v Norimberku</a:t>
            </a:r>
          </a:p>
          <a:p>
            <a:r>
              <a:rPr lang="cs-CZ" sz="2800" dirty="0" smtClean="0"/>
              <a:t>Má jednoduchý dřevěný plátek</a:t>
            </a:r>
          </a:p>
          <a:p>
            <a:r>
              <a:rPr lang="cs-CZ" sz="2800" dirty="0" smtClean="0"/>
              <a:t>Seříznutá hubička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76329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1" y="0"/>
            <a:ext cx="3456384" cy="6810444"/>
          </a:xfrm>
        </p:spPr>
      </p:pic>
    </p:spTree>
    <p:extLst>
      <p:ext uri="{BB962C8B-B14F-4D97-AF65-F5344CB8AC3E}">
        <p14:creationId xmlns:p14="http://schemas.microsoft.com/office/powerpoint/2010/main" val="386840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852936" y="476672"/>
            <a:ext cx="6512511" cy="1143000"/>
          </a:xfrm>
        </p:spPr>
        <p:txBody>
          <a:bodyPr/>
          <a:lstStyle/>
          <a:p>
            <a:r>
              <a:rPr lang="cs-CZ" dirty="0" smtClean="0"/>
              <a:t>hoboj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2132856"/>
            <a:ext cx="8136904" cy="34747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Podobný klarinetu</a:t>
            </a:r>
          </a:p>
          <a:p>
            <a:r>
              <a:rPr lang="cs-CZ" sz="2800" dirty="0" smtClean="0"/>
              <a:t>Má však dvojitý plátek podobný brčku- strojek</a:t>
            </a:r>
          </a:p>
          <a:p>
            <a:r>
              <a:rPr lang="cs-CZ" sz="2800" dirty="0" smtClean="0"/>
              <a:t>Vyrábí se z ebenu či zimostrázu</a:t>
            </a:r>
          </a:p>
          <a:p>
            <a:pPr marL="45720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678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70623" cy="6858001"/>
          </a:xfrm>
        </p:spPr>
      </p:pic>
    </p:spTree>
    <p:extLst>
      <p:ext uri="{BB962C8B-B14F-4D97-AF65-F5344CB8AC3E}">
        <p14:creationId xmlns:p14="http://schemas.microsoft.com/office/powerpoint/2010/main" val="14997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36912" y="332656"/>
            <a:ext cx="6512511" cy="1143000"/>
          </a:xfrm>
        </p:spPr>
        <p:txBody>
          <a:bodyPr/>
          <a:lstStyle/>
          <a:p>
            <a:r>
              <a:rPr lang="cs-CZ" dirty="0" smtClean="0"/>
              <a:t>fagot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1988840"/>
            <a:ext cx="6400800" cy="34747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Největší dřevěný dechový nástroj</a:t>
            </a:r>
          </a:p>
          <a:p>
            <a:r>
              <a:rPr lang="cs-CZ" sz="2800" dirty="0" smtClean="0"/>
              <a:t>Italsky – </a:t>
            </a:r>
            <a:r>
              <a:rPr lang="cs-CZ" sz="2800" dirty="0" err="1" smtClean="0"/>
              <a:t>fagotto</a:t>
            </a:r>
            <a:r>
              <a:rPr lang="cs-CZ" sz="2800" dirty="0" smtClean="0"/>
              <a:t> = otep ( svazeček )</a:t>
            </a:r>
          </a:p>
          <a:p>
            <a:r>
              <a:rPr lang="cs-CZ" sz="2800" dirty="0" smtClean="0"/>
              <a:t>Zahnutá trubička a dvojitý strojek</a:t>
            </a:r>
          </a:p>
          <a:p>
            <a:r>
              <a:rPr lang="cs-CZ" sz="2800" dirty="0" smtClean="0"/>
              <a:t>Jeho tón je hluboký a bručivý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889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0"/>
            <a:ext cx="3831444" cy="6858000"/>
          </a:xfrm>
        </p:spPr>
      </p:pic>
    </p:spTree>
    <p:extLst>
      <p:ext uri="{BB962C8B-B14F-4D97-AF65-F5344CB8AC3E}">
        <p14:creationId xmlns:p14="http://schemas.microsoft.com/office/powerpoint/2010/main" val="3869283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988840" y="260648"/>
            <a:ext cx="6512511" cy="1143000"/>
          </a:xfrm>
        </p:spPr>
        <p:txBody>
          <a:bodyPr/>
          <a:lstStyle/>
          <a:p>
            <a:r>
              <a:rPr lang="cs-CZ" dirty="0" smtClean="0"/>
              <a:t>saxofon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2420888"/>
            <a:ext cx="6400800" cy="34747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Jednoduchý dřevěný plátek              a klapkový mechanismus podobný klarinetu</a:t>
            </a:r>
          </a:p>
          <a:p>
            <a:r>
              <a:rPr lang="cs-CZ" sz="2800" dirty="0" smtClean="0"/>
              <a:t>Vynalezl ho belgický nástrojař </a:t>
            </a:r>
            <a:r>
              <a:rPr lang="cs-CZ" sz="2800" dirty="0" err="1" smtClean="0"/>
              <a:t>A.Sax</a:t>
            </a:r>
            <a:r>
              <a:rPr lang="cs-CZ" sz="2800" dirty="0" smtClean="0"/>
              <a:t> v roce 1840</a:t>
            </a:r>
          </a:p>
          <a:p>
            <a:r>
              <a:rPr lang="cs-CZ" sz="2800" dirty="0" smtClean="0"/>
              <a:t>Od počátku vyráběn z kovu, z mosazi</a:t>
            </a:r>
          </a:p>
          <a:p>
            <a:r>
              <a:rPr lang="cs-CZ" sz="2800" dirty="0" smtClean="0"/>
              <a:t>Hlavní využití v jazzu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9158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0"/>
            <a:ext cx="5403966" cy="6858000"/>
          </a:xfrm>
        </p:spPr>
      </p:pic>
    </p:spTree>
    <p:extLst>
      <p:ext uri="{BB962C8B-B14F-4D97-AF65-F5344CB8AC3E}">
        <p14:creationId xmlns:p14="http://schemas.microsoft.com/office/powerpoint/2010/main" val="4046919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OLING, Bert a Heinz WALLISCH. </a:t>
            </a:r>
            <a:r>
              <a:rPr lang="cs-CZ" i="1" dirty="0"/>
              <a:t>Encyklopedie hudebních nástrojů</a:t>
            </a:r>
            <a:r>
              <a:rPr lang="cs-CZ" dirty="0"/>
              <a:t>. 1. vyd. Překlad Jiřina Holeňová. Čestlice: </a:t>
            </a:r>
            <a:r>
              <a:rPr lang="cs-CZ" dirty="0" err="1"/>
              <a:t>Rebo</a:t>
            </a:r>
            <a:r>
              <a:rPr lang="cs-CZ" dirty="0"/>
              <a:t>, 2004, 256 s. ISBN 80-723-4289-4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VRKOČOVÁ, Ludmila. </a:t>
            </a:r>
            <a:r>
              <a:rPr lang="cs-CZ" i="1" dirty="0"/>
              <a:t>Slovníček základních hudebních pojmů</a:t>
            </a:r>
            <a:r>
              <a:rPr lang="cs-CZ" dirty="0"/>
              <a:t>. 1. vyd. [Praha: nákladem vlastním], 1994, 221 s. ISBN 80-901-6111-1. </a:t>
            </a:r>
          </a:p>
        </p:txBody>
      </p:sp>
    </p:spTree>
    <p:extLst>
      <p:ext uri="{BB962C8B-B14F-4D97-AF65-F5344CB8AC3E}">
        <p14:creationId xmlns:p14="http://schemas.microsoft.com/office/powerpoint/2010/main" val="309898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5649808"/>
          </a:xfrm>
        </p:spPr>
        <p:txBody>
          <a:bodyPr>
            <a:normAutofit fontScale="92500" lnSpcReduction="10000"/>
          </a:bodyPr>
          <a:lstStyle/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2012-09-28]. </a:t>
            </a:r>
            <a:r>
              <a:rPr lang="pl-PL" dirty="0"/>
              <a:t>Dostupné z: 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cs.wikipedia.org/wiki/Soubor:Mouthpiece_tenor_saxophone.jpg</a:t>
            </a:r>
            <a:r>
              <a:rPr lang="cs-CZ" dirty="0" smtClean="0"/>
              <a:t> </a:t>
            </a:r>
            <a:r>
              <a:rPr lang="cs-CZ" sz="1900" dirty="0" smtClean="0"/>
              <a:t>(plátek)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cs.wikipedia.org/wiki/Soubor:Recorder.jpg</a:t>
            </a:r>
            <a:r>
              <a:rPr lang="cs-CZ" dirty="0" smtClean="0"/>
              <a:t> (zobcová flétna)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cs.wikipedia.org/wiki/Soubor:Western_concert_flute_2.JPG</a:t>
            </a:r>
            <a:r>
              <a:rPr lang="cs-CZ" dirty="0" smtClean="0"/>
              <a:t> (příčná flétna)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cs.wikipedia.org/wiki/Soubor:Piccolo_flute2.jpg</a:t>
            </a:r>
            <a:r>
              <a:rPr lang="cs-CZ" dirty="0" smtClean="0"/>
              <a:t> (pikola)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cs.wikipedia.org/wiki/Soubor:Clarinets_german.jpg</a:t>
            </a:r>
            <a:r>
              <a:rPr lang="cs-CZ" dirty="0" smtClean="0"/>
              <a:t> (klarinet)</a:t>
            </a:r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cs.wikipedia.org/wiki/Soubor:Oboe_modern.jpg</a:t>
            </a:r>
            <a:r>
              <a:rPr lang="cs-CZ" dirty="0" smtClean="0"/>
              <a:t> (hoboj)</a:t>
            </a:r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cs.wikipedia.org/wiki/Soubor:FoxBassoon.jpg</a:t>
            </a:r>
            <a:r>
              <a:rPr lang="cs-CZ" dirty="0" smtClean="0"/>
              <a:t> (fagot)</a:t>
            </a:r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cs.wikipedia.org/wiki/Soubor:JayCEastonSaxFamily.jpg</a:t>
            </a:r>
            <a:r>
              <a:rPr lang="cs-CZ" dirty="0" smtClean="0"/>
              <a:t> </a:t>
            </a:r>
            <a:r>
              <a:rPr lang="cs-CZ" sz="2400" dirty="0" smtClean="0"/>
              <a:t>(saxofon)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89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76</TotalTime>
  <Words>433</Words>
  <Application>Microsoft Office PowerPoint</Application>
  <PresentationFormat>Předvádění na obrazovce (4:3)</PresentationFormat>
  <Paragraphs>67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Aerodynamika</vt:lpstr>
      <vt:lpstr>Prezentace aplikace PowerPoint</vt:lpstr>
      <vt:lpstr>ANOTACE</vt:lpstr>
      <vt:lpstr>Dřevěné dechové nástroje</vt:lpstr>
      <vt:lpstr>Dřevěné dechové nástroje = dřeva </vt:lpstr>
      <vt:lpstr>Zobcová flétna </vt:lpstr>
      <vt:lpstr>Prezentace aplikace PowerPoint</vt:lpstr>
      <vt:lpstr>Příčná flétna</vt:lpstr>
      <vt:lpstr>Prezentace aplikace PowerPoint</vt:lpstr>
      <vt:lpstr>Prezentace aplikace PowerPoint</vt:lpstr>
      <vt:lpstr>pikola</vt:lpstr>
      <vt:lpstr>Prezentace aplikace PowerPoint</vt:lpstr>
      <vt:lpstr>klarinet</vt:lpstr>
      <vt:lpstr>Prezentace aplikace PowerPoint</vt:lpstr>
      <vt:lpstr>hoboj</vt:lpstr>
      <vt:lpstr>Prezentace aplikace PowerPoint</vt:lpstr>
      <vt:lpstr>fagot</vt:lpstr>
      <vt:lpstr>Prezentace aplikace PowerPoint</vt:lpstr>
      <vt:lpstr>saxofon</vt:lpstr>
      <vt:lpstr>Prezentace aplikace PowerPoint</vt:lpstr>
      <vt:lpstr>citace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Dřevěné dechové nástroje</dc:title>
  <dc:creator>Lucie</dc:creator>
  <cp:lastModifiedBy>jitka</cp:lastModifiedBy>
  <cp:revision>19</cp:revision>
  <dcterms:created xsi:type="dcterms:W3CDTF">2012-07-08T20:06:17Z</dcterms:created>
  <dcterms:modified xsi:type="dcterms:W3CDTF">2013-05-18T13:03:03Z</dcterms:modified>
</cp:coreProperties>
</file>