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64" r:id="rId4"/>
    <p:sldId id="257" r:id="rId5"/>
    <p:sldId id="258" r:id="rId6"/>
    <p:sldId id="271" r:id="rId7"/>
    <p:sldId id="259" r:id="rId8"/>
    <p:sldId id="270" r:id="rId9"/>
    <p:sldId id="260" r:id="rId10"/>
    <p:sldId id="261" r:id="rId11"/>
    <p:sldId id="269" r:id="rId12"/>
    <p:sldId id="262" r:id="rId13"/>
    <p:sldId id="267" r:id="rId14"/>
    <p:sldId id="263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39ACA6B-002F-4D2A-A55C-93E72BB326A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77ACBFF-ADC2-4654-A061-C0178C05F03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ombone_CG_Bach42AG.jpg" TargetMode="External"/><Relationship Id="rId2" Type="http://schemas.openxmlformats.org/officeDocument/2006/relationships/hyperlink" Target="http://cs.wikipedia.org/wiki/Soubor:Two_F_tuba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rench_horn_front.png" TargetMode="External"/><Relationship Id="rId4" Type="http://schemas.openxmlformats.org/officeDocument/2006/relationships/hyperlink" Target="http://cs.wikipedia.org/wiki/Soubor:Trumpet_americ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337534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VY_32_INOVACE_6A_02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NÁSTROJE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371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se podrobněji žáci 2. stupně ZŠ seznámí se skupinou dechových žesťových nástrojů.</a:t>
            </a:r>
          </a:p>
          <a:p>
            <a:r>
              <a:rPr lang="cs-CZ" dirty="0" smtClean="0"/>
              <a:t>Autorem materiálu a všech jeho částí, není-li uvedeno jinak, je Mgr. 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34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Žesťové nástroje</a:t>
            </a:r>
            <a:endParaRPr lang="cs-CZ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4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CC00"/>
                </a:solidFill>
              </a:rPr>
              <a:t>Pojmenované podle materiálu, ze kterého jsou vyrobeny, tj. z kovu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Žestě = z ruského žesť, tj. plech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Tón vzniká pomocí hráčových rtů              a nátrubku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Zvuk je silný, pronikavý a zářivý</a:t>
            </a:r>
          </a:p>
          <a:p>
            <a:endParaRPr lang="cs-CZ" sz="2800" dirty="0" smtClean="0">
              <a:solidFill>
                <a:srgbClr val="FFCC00"/>
              </a:solidFill>
            </a:endParaRPr>
          </a:p>
          <a:p>
            <a:endParaRPr lang="cs-CZ" sz="2800" dirty="0" smtClean="0">
              <a:solidFill>
                <a:srgbClr val="FFCC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87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roh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43192" cy="4846320"/>
          </a:xfrm>
        </p:spPr>
        <p:txBody>
          <a:bodyPr/>
          <a:lstStyle/>
          <a:p>
            <a:r>
              <a:rPr lang="cs-CZ" sz="2800" dirty="0" smtClean="0">
                <a:solidFill>
                  <a:srgbClr val="FFCC00"/>
                </a:solidFill>
              </a:rPr>
              <a:t>Již v době prehistorické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Původně zvířecí rohy nebo kly, později ze dřeva, z kůry, z pálené hlíny, ze skla,           z bronzu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Používal se k signálům k boji, při lovu, později jako roh lesní a poštovní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Má zatočený tvar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Tón mírnější než trubka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55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80728"/>
            <a:ext cx="6814254" cy="4846638"/>
          </a:xfrm>
        </p:spPr>
      </p:pic>
    </p:spTree>
    <p:extLst>
      <p:ext uri="{BB962C8B-B14F-4D97-AF65-F5344CB8AC3E}">
        <p14:creationId xmlns:p14="http://schemas.microsoft.com/office/powerpoint/2010/main" val="94977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trubka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CC00"/>
                </a:solidFill>
              </a:rPr>
              <a:t>Nástroj známý již před dobou bronzovou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Sloužila také jako nástroj signální, pro vojenské účely, obřadní a posvátná funkce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Během let se vyvíjela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Přidaly se ventily, vložila se vsuvka, objevily se klapky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Ustálila se její podoba ve tvaru písmene S</a:t>
            </a:r>
            <a:endParaRPr lang="cs-CZ" sz="2800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243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70664"/>
            <a:ext cx="2160239" cy="6185699"/>
          </a:xfrm>
        </p:spPr>
      </p:pic>
    </p:spTree>
    <p:extLst>
      <p:ext uri="{BB962C8B-B14F-4D97-AF65-F5344CB8AC3E}">
        <p14:creationId xmlns:p14="http://schemas.microsoft.com/office/powerpoint/2010/main" val="147123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CC00"/>
                </a:solidFill>
              </a:rPr>
              <a:t>Vyvíjel se podobně jako trubka až do poloviny 15.stol.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V této době získal pohyblivý snižec a stal se basovým nástrojem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Tělo složeno ze dvou posunutelných pohyblivých dílů ve tvaru písmene U</a:t>
            </a:r>
          </a:p>
          <a:p>
            <a:pPr marL="0" indent="0">
              <a:buNone/>
            </a:pPr>
            <a:endParaRPr lang="cs-CZ" sz="2800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8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571184" cy="48463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CC00"/>
                </a:solidFill>
              </a:rPr>
              <a:t>Hlavní trubice- ozvučník a dvě trubice spojené příčkou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Pohyblivá trubice- snižec s vypouštěcí klapkou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Při zasunutí a vysunutí snižce se plynule zkracuje a prodlužuje trubice, tím se upravuje délka tónu</a:t>
            </a:r>
            <a:endParaRPr lang="cs-CZ" sz="2800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77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24744"/>
            <a:ext cx="6462184" cy="4846638"/>
          </a:xfrm>
        </p:spPr>
      </p:pic>
    </p:spTree>
    <p:extLst>
      <p:ext uri="{BB962C8B-B14F-4D97-AF65-F5344CB8AC3E}">
        <p14:creationId xmlns:p14="http://schemas.microsoft.com/office/powerpoint/2010/main" val="338043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CC00"/>
                </a:solidFill>
              </a:rPr>
              <a:t>Helikón, bombardon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Již ve starém Římě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Používána pěšáky ve vojsku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Rozvinutá roura tuby má až 4 metry</a:t>
            </a:r>
          </a:p>
          <a:p>
            <a:r>
              <a:rPr lang="cs-CZ" sz="2800" dirty="0" smtClean="0">
                <a:solidFill>
                  <a:srgbClr val="FFCC00"/>
                </a:solidFill>
              </a:rPr>
              <a:t>Hraje nejhlubší tóny</a:t>
            </a:r>
            <a:endParaRPr lang="cs-CZ" sz="2800" dirty="0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69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76672"/>
            <a:ext cx="5798418" cy="5798418"/>
          </a:xfrm>
        </p:spPr>
      </p:pic>
    </p:spTree>
    <p:extLst>
      <p:ext uri="{BB962C8B-B14F-4D97-AF65-F5344CB8AC3E}">
        <p14:creationId xmlns:p14="http://schemas.microsoft.com/office/powerpoint/2010/main" val="4271201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OLING, Bert a Heinz WALLISCH. </a:t>
            </a:r>
            <a:r>
              <a:rPr lang="cs-CZ" i="1" dirty="0"/>
              <a:t>Encyklopedie hudebních nástrojů</a:t>
            </a:r>
            <a:r>
              <a:rPr lang="cs-CZ" dirty="0"/>
              <a:t>. 1. vyd. Překlad Jiřina Holeňová. Čestlice: </a:t>
            </a:r>
            <a:r>
              <a:rPr lang="cs-CZ" dirty="0" err="1"/>
              <a:t>Rebo</a:t>
            </a:r>
            <a:r>
              <a:rPr lang="cs-CZ" dirty="0"/>
              <a:t>, 2004, 256 s. ISBN 80-723-4289-4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VRKOČOVÁ, Ludmila. </a:t>
            </a:r>
            <a:r>
              <a:rPr lang="cs-CZ" i="1" dirty="0"/>
              <a:t>Slovníček základních hudebních pojmů</a:t>
            </a:r>
            <a:r>
              <a:rPr lang="cs-CZ" dirty="0"/>
              <a:t>. 1. vyd. [Praha: nákladem vlastním], 1994, 221 s. </a:t>
            </a:r>
            <a:r>
              <a:rPr lang="cs-CZ"/>
              <a:t>ISBN 80-901-6111-1.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0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715200" cy="4846320"/>
          </a:xfrm>
        </p:spPr>
        <p:txBody>
          <a:bodyPr/>
          <a:lstStyle/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2012-10-05</a:t>
            </a:r>
            <a:r>
              <a:rPr lang="pl-PL" dirty="0"/>
              <a:t>]. Dostupné z: 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cs.wikipedia.org/wiki/Soubor:Two_F_tubas.jpg</a:t>
            </a:r>
            <a:r>
              <a:rPr lang="cs-CZ" dirty="0" smtClean="0"/>
              <a:t> tuba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cs.wikipedia.org/wiki/Soubor:Trombone_CG_Bach42AG.jpg</a:t>
            </a:r>
            <a:r>
              <a:rPr lang="cs-CZ" dirty="0" smtClean="0"/>
              <a:t> pozoun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cs.wikipedia.org/wiki/Soubor:Trumpet_american.jpg</a:t>
            </a:r>
            <a:r>
              <a:rPr lang="cs-CZ" dirty="0" smtClean="0"/>
              <a:t> trubka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cs.wikipedia.org/wiki/Soubor:French_horn_front.png</a:t>
            </a:r>
            <a:r>
              <a:rPr lang="cs-CZ" dirty="0" smtClean="0"/>
              <a:t> lesní roh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39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53</TotalTime>
  <Words>382</Words>
  <Application>Microsoft Office PowerPoint</Application>
  <PresentationFormat>Předvádění na obrazovce (4:3)</PresentationFormat>
  <Paragraphs>48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ANOTACE</vt:lpstr>
      <vt:lpstr>Žesťové nástroje</vt:lpstr>
      <vt:lpstr>Prezentace aplikace PowerPoint</vt:lpstr>
      <vt:lpstr>Lesní roh</vt:lpstr>
      <vt:lpstr>Prezentace aplikace PowerPoint</vt:lpstr>
      <vt:lpstr>trubka</vt:lpstr>
      <vt:lpstr>Prezentace aplikace PowerPoint</vt:lpstr>
      <vt:lpstr>pozoun</vt:lpstr>
      <vt:lpstr>Prezentace aplikace PowerPoint</vt:lpstr>
      <vt:lpstr>Prezentace aplikace PowerPoint</vt:lpstr>
      <vt:lpstr>Tuba</vt:lpstr>
      <vt:lpstr>Prezentace aplikace PowerPoint</vt:lpstr>
      <vt:lpstr>citace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Žesťové nástroje</dc:title>
  <dc:creator>Lucie</dc:creator>
  <cp:lastModifiedBy>jitka</cp:lastModifiedBy>
  <cp:revision>15</cp:revision>
  <dcterms:created xsi:type="dcterms:W3CDTF">2012-07-12T19:15:12Z</dcterms:created>
  <dcterms:modified xsi:type="dcterms:W3CDTF">2013-05-18T13:04:13Z</dcterms:modified>
</cp:coreProperties>
</file>