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1" r:id="rId3"/>
    <p:sldId id="264" r:id="rId4"/>
    <p:sldId id="265" r:id="rId5"/>
    <p:sldId id="257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5E220D8-0D74-4706-A442-2C80D389991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37FDE5F-9F14-44A7-87AF-B1A22373C20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the.cz/citaty/index.php?page=vase_citaty&amp;kategorie=&amp;strana=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623813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VY_32_INOVACE_6A_20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Hudební</a:t>
                      </a:r>
                      <a:r>
                        <a:rPr lang="cs-CZ" baseline="0" dirty="0" smtClean="0"/>
                        <a:t> nástroje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1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podrobněji žáci 2. stupně ZŠ seznámí     s jednotlivými částmi klavíru a s jeho laděním.</a:t>
            </a:r>
          </a:p>
          <a:p>
            <a:r>
              <a:rPr lang="cs-CZ" dirty="0" smtClean="0"/>
              <a:t>Zazní hudební ukázky.</a:t>
            </a:r>
          </a:p>
          <a:p>
            <a:r>
              <a:rPr lang="cs-CZ" dirty="0" smtClean="0"/>
              <a:t>Autorem materiálu a všech jeho částí, není-li uvedeno jinak, je Mgr. 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60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Ladění klavíru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017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-YT_klavir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5656" y="764704"/>
            <a:ext cx="6278562" cy="4708525"/>
          </a:xfrm>
        </p:spPr>
      </p:pic>
    </p:spTree>
    <p:extLst>
      <p:ext uri="{BB962C8B-B14F-4D97-AF65-F5344CB8AC3E}">
        <p14:creationId xmlns:p14="http://schemas.microsoft.com/office/powerpoint/2010/main" val="288840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Život je jako klávesy klavíru. Sem tam černé, ale většina je bílých.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77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-YT_klavir.wm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3648" y="836712"/>
            <a:ext cx="6278562" cy="4708525"/>
          </a:xfrm>
        </p:spPr>
      </p:pic>
    </p:spTree>
    <p:extLst>
      <p:ext uri="{BB962C8B-B14F-4D97-AF65-F5344CB8AC3E}">
        <p14:creationId xmlns:p14="http://schemas.microsoft.com/office/powerpoint/2010/main" val="242031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i="1" dirty="0" smtClean="0"/>
              <a:t>Wikipedie </a:t>
            </a:r>
            <a:r>
              <a:rPr lang="pl-PL" dirty="0" smtClean="0"/>
              <a:t>[</a:t>
            </a:r>
            <a:r>
              <a:rPr lang="pl-PL" dirty="0"/>
              <a:t>online]. [cit. </a:t>
            </a:r>
            <a:r>
              <a:rPr lang="pl-PL" smtClean="0"/>
              <a:t>2012-12-05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://the.cz/citaty/index.php?page=vase_citaty&amp;kategorie=&amp;</a:t>
            </a:r>
            <a:r>
              <a:rPr lang="cs-CZ" dirty="0" smtClean="0">
                <a:hlinkClick r:id="rId2"/>
              </a:rPr>
              <a:t>strana=8</a:t>
            </a:r>
            <a:r>
              <a:rPr lang="cs-CZ" dirty="0" smtClean="0"/>
              <a:t> ( citát )</a:t>
            </a:r>
          </a:p>
          <a:p>
            <a:endParaRPr lang="cs-CZ" dirty="0"/>
          </a:p>
          <a:p>
            <a:r>
              <a:rPr lang="cs-CZ" dirty="0" smtClean="0"/>
              <a:t>Videa – vlastní zdroj</a:t>
            </a:r>
          </a:p>
          <a:p>
            <a:endParaRPr lang="cs-CZ" dirty="0"/>
          </a:p>
          <a:p>
            <a:r>
              <a:rPr lang="cs-CZ" dirty="0" smtClean="0"/>
              <a:t>Poděkování patří Janu </a:t>
            </a:r>
            <a:r>
              <a:rPr lang="cs-CZ" dirty="0" err="1" smtClean="0"/>
              <a:t>Zaklovi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</TotalTime>
  <Words>129</Words>
  <Application>Microsoft Office PowerPoint</Application>
  <PresentationFormat>Předvádění na obrazovce (4:3)</PresentationFormat>
  <Paragraphs>18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anotace</vt:lpstr>
      <vt:lpstr>Ladění klavíru</vt:lpstr>
      <vt:lpstr>Prezentace aplikace PowerPoint</vt:lpstr>
      <vt:lpstr>citát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Lucie</dc:creator>
  <cp:lastModifiedBy>jitka</cp:lastModifiedBy>
  <cp:revision>10</cp:revision>
  <dcterms:created xsi:type="dcterms:W3CDTF">2012-08-08T19:25:46Z</dcterms:created>
  <dcterms:modified xsi:type="dcterms:W3CDTF">2013-05-18T13:53:45Z</dcterms:modified>
</cp:coreProperties>
</file>