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slideshow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7" r:id="rId2"/>
    <p:sldId id="258" r:id="rId3"/>
    <p:sldId id="259" r:id="rId4"/>
    <p:sldId id="260" r:id="rId5"/>
    <p:sldId id="261" r:id="rId6"/>
    <p:sldId id="262" r:id="rId7"/>
    <p:sldId id="263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42" d="100"/>
          <a:sy n="42" d="100"/>
        </p:scale>
        <p:origin x="-1290" y="-10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B5610B0E-34A2-4DD1-92A9-43BD0F793DD6}" type="doc">
      <dgm:prSet loTypeId="urn:microsoft.com/office/officeart/2005/8/layout/vList5" loCatId="list" qsTypeId="urn:microsoft.com/office/officeart/2005/8/quickstyle/3d2" qsCatId="3D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1D168D72-FD9B-4243-9517-35CEBC18B5E1}">
      <dgm:prSet phldrT="[Text]" custT="1"/>
      <dgm:spPr/>
      <dgm:t>
        <a:bodyPr/>
        <a:lstStyle/>
        <a:p>
          <a:r>
            <a:rPr lang="cs-CZ" sz="2000" dirty="0" smtClean="0"/>
            <a:t>1. snímek</a:t>
          </a:r>
          <a:endParaRPr lang="cs-CZ" sz="2000" dirty="0"/>
        </a:p>
      </dgm:t>
    </dgm:pt>
    <dgm:pt modelId="{B5319C25-82E9-4999-A9C5-7403ED3DEEEE}" type="parTrans" cxnId="{B4D666CB-7268-4091-8FA7-9A8277201B43}">
      <dgm:prSet/>
      <dgm:spPr/>
      <dgm:t>
        <a:bodyPr/>
        <a:lstStyle/>
        <a:p>
          <a:endParaRPr lang="cs-CZ"/>
        </a:p>
      </dgm:t>
    </dgm:pt>
    <dgm:pt modelId="{3F4758F9-9F4D-4526-9D47-443DDBE09BA5}" type="sibTrans" cxnId="{B4D666CB-7268-4091-8FA7-9A8277201B43}">
      <dgm:prSet/>
      <dgm:spPr/>
      <dgm:t>
        <a:bodyPr/>
        <a:lstStyle/>
        <a:p>
          <a:endParaRPr lang="cs-CZ"/>
        </a:p>
      </dgm:t>
    </dgm:pt>
    <dgm:pt modelId="{49F6C798-77AB-4329-AD0B-B77036E11BEC}">
      <dgm:prSet phldrT="[Text]" custT="1"/>
      <dgm:spPr/>
      <dgm:t>
        <a:bodyPr/>
        <a:lstStyle/>
        <a:p>
          <a:r>
            <a:rPr lang="cs-CZ" sz="1600" dirty="0" smtClean="0"/>
            <a:t>Úvod</a:t>
          </a:r>
          <a:endParaRPr lang="cs-CZ" sz="1600" dirty="0"/>
        </a:p>
      </dgm:t>
    </dgm:pt>
    <dgm:pt modelId="{18951546-D448-4223-99D1-1A5961804E2F}" type="parTrans" cxnId="{EB35F92B-7006-4DAC-8C74-E42C2A677A5D}">
      <dgm:prSet/>
      <dgm:spPr/>
      <dgm:t>
        <a:bodyPr/>
        <a:lstStyle/>
        <a:p>
          <a:endParaRPr lang="cs-CZ"/>
        </a:p>
      </dgm:t>
    </dgm:pt>
    <dgm:pt modelId="{EB2BB0CB-42CB-4B11-912B-BB1BB5BC942F}" type="sibTrans" cxnId="{EB35F92B-7006-4DAC-8C74-E42C2A677A5D}">
      <dgm:prSet/>
      <dgm:spPr/>
      <dgm:t>
        <a:bodyPr/>
        <a:lstStyle/>
        <a:p>
          <a:endParaRPr lang="cs-CZ"/>
        </a:p>
      </dgm:t>
    </dgm:pt>
    <dgm:pt modelId="{CEE3A021-0108-436E-8156-F166C01C49F1}">
      <dgm:prSet phldrT="[Text]" custT="1"/>
      <dgm:spPr/>
      <dgm:t>
        <a:bodyPr/>
        <a:lstStyle/>
        <a:p>
          <a:r>
            <a:rPr lang="cs-CZ" sz="2000" dirty="0" smtClean="0"/>
            <a:t>2. snímek</a:t>
          </a:r>
        </a:p>
      </dgm:t>
    </dgm:pt>
    <dgm:pt modelId="{5C1AFC54-1094-45E7-B158-2A64D45BF080}" type="parTrans" cxnId="{8CF926C1-FA12-4EE3-8451-689493247717}">
      <dgm:prSet/>
      <dgm:spPr/>
      <dgm:t>
        <a:bodyPr/>
        <a:lstStyle/>
        <a:p>
          <a:endParaRPr lang="cs-CZ"/>
        </a:p>
      </dgm:t>
    </dgm:pt>
    <dgm:pt modelId="{D869C6BA-6F7E-41A3-89B0-06F0A315BC52}" type="sibTrans" cxnId="{8CF926C1-FA12-4EE3-8451-689493247717}">
      <dgm:prSet/>
      <dgm:spPr/>
      <dgm:t>
        <a:bodyPr/>
        <a:lstStyle/>
        <a:p>
          <a:endParaRPr lang="cs-CZ"/>
        </a:p>
      </dgm:t>
    </dgm:pt>
    <dgm:pt modelId="{31C9538F-29AE-477F-83B6-D3163EDA47E7}">
      <dgm:prSet phldrT="[Text]" custT="1"/>
      <dgm:spPr/>
      <dgm:t>
        <a:bodyPr/>
        <a:lstStyle/>
        <a:p>
          <a:r>
            <a:rPr lang="cs-CZ" sz="2000" dirty="0" smtClean="0"/>
            <a:t>3.  snímek</a:t>
          </a:r>
          <a:endParaRPr lang="cs-CZ" sz="2000" dirty="0"/>
        </a:p>
      </dgm:t>
    </dgm:pt>
    <dgm:pt modelId="{2EAA84C7-387F-4A02-B7E0-A2D86C47CA9D}" type="parTrans" cxnId="{71A17333-47F7-4227-80FB-3ACF79550A48}">
      <dgm:prSet/>
      <dgm:spPr/>
      <dgm:t>
        <a:bodyPr/>
        <a:lstStyle/>
        <a:p>
          <a:endParaRPr lang="cs-CZ"/>
        </a:p>
      </dgm:t>
    </dgm:pt>
    <dgm:pt modelId="{0D566F6F-E925-4026-BCB5-42807940F7BC}" type="sibTrans" cxnId="{71A17333-47F7-4227-80FB-3ACF79550A48}">
      <dgm:prSet/>
      <dgm:spPr/>
      <dgm:t>
        <a:bodyPr/>
        <a:lstStyle/>
        <a:p>
          <a:endParaRPr lang="cs-CZ"/>
        </a:p>
      </dgm:t>
    </dgm:pt>
    <dgm:pt modelId="{E2856E91-074A-40E6-86A8-3589A2A22541}">
      <dgm:prSet phldrT="[Text]" custT="1"/>
      <dgm:spPr/>
      <dgm:t>
        <a:bodyPr/>
        <a:lstStyle/>
        <a:p>
          <a:r>
            <a:rPr lang="cs-CZ" sz="1600" dirty="0" smtClean="0"/>
            <a:t>Děti doplňují do řad měkké souhlásky které v nich chybí</a:t>
          </a:r>
          <a:endParaRPr lang="cs-CZ" sz="1600" dirty="0"/>
        </a:p>
      </dgm:t>
    </dgm:pt>
    <dgm:pt modelId="{112ABA76-EDF7-49F3-9D8C-52A558A94322}" type="parTrans" cxnId="{AADDD90C-0CEB-4684-B4E0-6748B894D35E}">
      <dgm:prSet/>
      <dgm:spPr/>
      <dgm:t>
        <a:bodyPr/>
        <a:lstStyle/>
        <a:p>
          <a:endParaRPr lang="cs-CZ"/>
        </a:p>
      </dgm:t>
    </dgm:pt>
    <dgm:pt modelId="{F880229B-4800-4C0F-8BCD-AAF95BA0F8CA}" type="sibTrans" cxnId="{AADDD90C-0CEB-4684-B4E0-6748B894D35E}">
      <dgm:prSet/>
      <dgm:spPr/>
      <dgm:t>
        <a:bodyPr/>
        <a:lstStyle/>
        <a:p>
          <a:endParaRPr lang="cs-CZ"/>
        </a:p>
      </dgm:t>
    </dgm:pt>
    <dgm:pt modelId="{A7D9C68B-AD20-45C8-8787-7F2C0458DE1D}">
      <dgm:prSet phldrT="[Text]" custT="1"/>
      <dgm:spPr/>
      <dgm:t>
        <a:bodyPr/>
        <a:lstStyle/>
        <a:p>
          <a:r>
            <a:rPr lang="cs-CZ" sz="2000" dirty="0" smtClean="0"/>
            <a:t>4. snímek</a:t>
          </a:r>
        </a:p>
      </dgm:t>
    </dgm:pt>
    <dgm:pt modelId="{E896087F-022D-48D5-81FD-2CBAC933FF1F}" type="parTrans" cxnId="{EC46CA10-8AAD-4D63-AE84-EAC4F268EA29}">
      <dgm:prSet/>
      <dgm:spPr/>
      <dgm:t>
        <a:bodyPr/>
        <a:lstStyle/>
        <a:p>
          <a:endParaRPr lang="cs-CZ"/>
        </a:p>
      </dgm:t>
    </dgm:pt>
    <dgm:pt modelId="{90B66134-98A4-4C64-82A2-4DDFE2267F59}" type="sibTrans" cxnId="{EC46CA10-8AAD-4D63-AE84-EAC4F268EA29}">
      <dgm:prSet/>
      <dgm:spPr/>
      <dgm:t>
        <a:bodyPr/>
        <a:lstStyle/>
        <a:p>
          <a:endParaRPr lang="cs-CZ"/>
        </a:p>
      </dgm:t>
    </dgm:pt>
    <dgm:pt modelId="{03273F1D-1DA2-4D67-A28A-DD0C58424588}">
      <dgm:prSet phldrT="[Text]" custT="1"/>
      <dgm:spPr/>
      <dgm:t>
        <a:bodyPr/>
        <a:lstStyle/>
        <a:p>
          <a:r>
            <a:rPr lang="cs-CZ" sz="2000" dirty="0" smtClean="0"/>
            <a:t>5. snímek</a:t>
          </a:r>
          <a:endParaRPr lang="cs-CZ" sz="2000" dirty="0"/>
        </a:p>
      </dgm:t>
    </dgm:pt>
    <dgm:pt modelId="{688908BD-8F68-48D0-BD67-7BC639984A7A}" type="parTrans" cxnId="{53C772BD-36B6-406D-B614-AFB44830BD99}">
      <dgm:prSet/>
      <dgm:spPr/>
      <dgm:t>
        <a:bodyPr/>
        <a:lstStyle/>
        <a:p>
          <a:endParaRPr lang="cs-CZ"/>
        </a:p>
      </dgm:t>
    </dgm:pt>
    <dgm:pt modelId="{2F0AC34B-8BCD-49A1-9D7A-02B6AB31B185}" type="sibTrans" cxnId="{53C772BD-36B6-406D-B614-AFB44830BD99}">
      <dgm:prSet/>
      <dgm:spPr/>
      <dgm:t>
        <a:bodyPr/>
        <a:lstStyle/>
        <a:p>
          <a:endParaRPr lang="cs-CZ"/>
        </a:p>
      </dgm:t>
    </dgm:pt>
    <dgm:pt modelId="{EAABC2D8-7C58-4431-8C91-09C492DD0EF0}">
      <dgm:prSet phldrT="[Text]" custT="1"/>
      <dgm:spPr/>
      <dgm:t>
        <a:bodyPr/>
        <a:lstStyle/>
        <a:p>
          <a:r>
            <a:rPr lang="cs-CZ" sz="1600" dirty="0" smtClean="0"/>
            <a:t>Doplnění vět slovy z nabídky </a:t>
          </a:r>
          <a:endParaRPr lang="cs-CZ" sz="1600" dirty="0"/>
        </a:p>
      </dgm:t>
    </dgm:pt>
    <dgm:pt modelId="{3D21332C-5C26-4BD0-9913-E3C4FB804C40}" type="parTrans" cxnId="{248707A9-FE6F-45A9-81B5-8B203B0F00C8}">
      <dgm:prSet/>
      <dgm:spPr/>
      <dgm:t>
        <a:bodyPr/>
        <a:lstStyle/>
        <a:p>
          <a:endParaRPr lang="cs-CZ"/>
        </a:p>
      </dgm:t>
    </dgm:pt>
    <dgm:pt modelId="{340F21C0-A43F-4D97-B507-8CAD5A6C299E}" type="sibTrans" cxnId="{248707A9-FE6F-45A9-81B5-8B203B0F00C8}">
      <dgm:prSet/>
      <dgm:spPr/>
      <dgm:t>
        <a:bodyPr/>
        <a:lstStyle/>
        <a:p>
          <a:endParaRPr lang="cs-CZ"/>
        </a:p>
      </dgm:t>
    </dgm:pt>
    <dgm:pt modelId="{A705A504-8054-4B54-A581-E23714AAFB17}">
      <dgm:prSet phldrT="[Text]"/>
      <dgm:spPr/>
      <dgm:t>
        <a:bodyPr/>
        <a:lstStyle/>
        <a:p>
          <a:r>
            <a:rPr lang="cs-CZ" sz="1700" dirty="0" smtClean="0"/>
            <a:t>Po kliknutí se slova přiřadí</a:t>
          </a:r>
          <a:endParaRPr lang="cs-CZ" sz="1700" dirty="0"/>
        </a:p>
      </dgm:t>
    </dgm:pt>
    <dgm:pt modelId="{4F239D45-D0CA-428C-BAC3-BB2F1B06A1E4}" type="parTrans" cxnId="{13ECDEE7-C2F5-481C-A749-834DFCC0317D}">
      <dgm:prSet/>
      <dgm:spPr/>
      <dgm:t>
        <a:bodyPr/>
        <a:lstStyle/>
        <a:p>
          <a:endParaRPr lang="cs-CZ"/>
        </a:p>
      </dgm:t>
    </dgm:pt>
    <dgm:pt modelId="{4A0D5532-6C5A-4633-9E34-B08BB6415EF7}" type="sibTrans" cxnId="{13ECDEE7-C2F5-481C-A749-834DFCC0317D}">
      <dgm:prSet/>
      <dgm:spPr/>
      <dgm:t>
        <a:bodyPr/>
        <a:lstStyle/>
        <a:p>
          <a:endParaRPr lang="cs-CZ"/>
        </a:p>
      </dgm:t>
    </dgm:pt>
    <dgm:pt modelId="{9C788589-FC21-4EC1-BA5C-A7EFD5A34C6B}">
      <dgm:prSet phldrT="[Text]" custT="1"/>
      <dgm:spPr/>
      <dgm:t>
        <a:bodyPr/>
        <a:lstStyle/>
        <a:p>
          <a:r>
            <a:rPr lang="cs-CZ" sz="1600" dirty="0" smtClean="0"/>
            <a:t>Opakování tvrdých souhlásek</a:t>
          </a:r>
        </a:p>
      </dgm:t>
    </dgm:pt>
    <dgm:pt modelId="{9A75D573-1656-4241-81D7-F8B1F2CD2467}" type="parTrans" cxnId="{528A08B7-2CBA-48B4-953F-82477C99E3D5}">
      <dgm:prSet/>
      <dgm:spPr/>
      <dgm:t>
        <a:bodyPr/>
        <a:lstStyle/>
        <a:p>
          <a:endParaRPr lang="cs-CZ"/>
        </a:p>
      </dgm:t>
    </dgm:pt>
    <dgm:pt modelId="{EDA93448-580B-4346-8EA7-B5D76E0CD535}" type="sibTrans" cxnId="{528A08B7-2CBA-48B4-953F-82477C99E3D5}">
      <dgm:prSet/>
      <dgm:spPr/>
      <dgm:t>
        <a:bodyPr/>
        <a:lstStyle/>
        <a:p>
          <a:endParaRPr lang="cs-CZ"/>
        </a:p>
      </dgm:t>
    </dgm:pt>
    <dgm:pt modelId="{B87D3475-5519-4B8B-B36B-F2D66FA8D570}">
      <dgm:prSet custT="1"/>
      <dgm:spPr/>
      <dgm:t>
        <a:bodyPr/>
        <a:lstStyle/>
        <a:p>
          <a:r>
            <a:rPr lang="cs-CZ" sz="1600" dirty="0" smtClean="0"/>
            <a:t>Než se objeví další řada objeví se správné řešení</a:t>
          </a:r>
          <a:endParaRPr lang="cs-CZ" sz="1600" dirty="0"/>
        </a:p>
      </dgm:t>
    </dgm:pt>
    <dgm:pt modelId="{00C7B249-1891-43ED-9FD8-6451C03C6F28}" type="parTrans" cxnId="{D8818B6A-3FD5-434C-A3E1-BE252DD88117}">
      <dgm:prSet/>
      <dgm:spPr/>
      <dgm:t>
        <a:bodyPr/>
        <a:lstStyle/>
        <a:p>
          <a:endParaRPr lang="cs-CZ"/>
        </a:p>
      </dgm:t>
    </dgm:pt>
    <dgm:pt modelId="{6F81EB93-27CA-4702-B29A-90EACFBD112B}" type="sibTrans" cxnId="{D8818B6A-3FD5-434C-A3E1-BE252DD88117}">
      <dgm:prSet/>
      <dgm:spPr/>
      <dgm:t>
        <a:bodyPr/>
        <a:lstStyle/>
        <a:p>
          <a:endParaRPr lang="cs-CZ"/>
        </a:p>
      </dgm:t>
    </dgm:pt>
    <dgm:pt modelId="{281A042F-D4B8-4AAC-9E19-1F4056F9AAC4}">
      <dgm:prSet phldrT="[Text]" custT="1"/>
      <dgm:spPr/>
      <dgm:t>
        <a:bodyPr/>
        <a:lstStyle/>
        <a:p>
          <a:r>
            <a:rPr lang="cs-CZ" sz="1600" dirty="0" smtClean="0"/>
            <a:t>Děti napíší k daným slovům množné tvary</a:t>
          </a:r>
        </a:p>
      </dgm:t>
    </dgm:pt>
    <dgm:pt modelId="{2E951C7C-39CF-412F-A4E6-3FE72BE3D78C}" type="parTrans" cxnId="{78303434-9432-4619-ABF5-A862EF398D57}">
      <dgm:prSet/>
      <dgm:spPr/>
      <dgm:t>
        <a:bodyPr/>
        <a:lstStyle/>
        <a:p>
          <a:endParaRPr lang="cs-CZ"/>
        </a:p>
      </dgm:t>
    </dgm:pt>
    <dgm:pt modelId="{BBD83404-A313-45F4-B9AC-2DA8ADB36763}" type="sibTrans" cxnId="{78303434-9432-4619-ABF5-A862EF398D57}">
      <dgm:prSet/>
      <dgm:spPr/>
      <dgm:t>
        <a:bodyPr/>
        <a:lstStyle/>
        <a:p>
          <a:endParaRPr lang="cs-CZ"/>
        </a:p>
      </dgm:t>
    </dgm:pt>
    <dgm:pt modelId="{B37F6311-DEAA-4671-A988-8A43A6E951B0}">
      <dgm:prSet phldrT="[Text]" custT="1"/>
      <dgm:spPr/>
      <dgm:t>
        <a:bodyPr/>
        <a:lstStyle/>
        <a:p>
          <a:r>
            <a:rPr lang="cs-CZ" sz="1600" dirty="0" smtClean="0"/>
            <a:t>Pro kontrolu se postupně zobrazí</a:t>
          </a:r>
        </a:p>
      </dgm:t>
    </dgm:pt>
    <dgm:pt modelId="{61C02DC2-BF59-4615-B4EF-329FEC558165}" type="parTrans" cxnId="{75EB3FD1-D700-4E6B-9F34-B827F87D311C}">
      <dgm:prSet/>
      <dgm:spPr/>
      <dgm:t>
        <a:bodyPr/>
        <a:lstStyle/>
        <a:p>
          <a:endParaRPr lang="cs-CZ"/>
        </a:p>
      </dgm:t>
    </dgm:pt>
    <dgm:pt modelId="{40B8E51F-5F7A-4CDF-A94D-1AC519FFD9BC}" type="sibTrans" cxnId="{75EB3FD1-D700-4E6B-9F34-B827F87D311C}">
      <dgm:prSet/>
      <dgm:spPr/>
      <dgm:t>
        <a:bodyPr/>
        <a:lstStyle/>
        <a:p>
          <a:endParaRPr lang="cs-CZ"/>
        </a:p>
      </dgm:t>
    </dgm:pt>
    <dgm:pt modelId="{3F024684-28BE-426A-9C57-7ACA7CAEBFE0}">
      <dgm:prSet phldrT="[Text]" custT="1"/>
      <dgm:spPr/>
      <dgm:t>
        <a:bodyPr/>
        <a:lstStyle/>
        <a:p>
          <a:r>
            <a:rPr lang="cs-CZ" sz="2000" dirty="0" smtClean="0"/>
            <a:t>6. snímek</a:t>
          </a:r>
          <a:endParaRPr lang="cs-CZ" sz="2000" dirty="0"/>
        </a:p>
      </dgm:t>
    </dgm:pt>
    <dgm:pt modelId="{AC2A3A6F-35BB-4B29-B220-3853D5AA27F6}" type="parTrans" cxnId="{BAACDDD4-97B8-4CC4-B78F-E556C20BD0CC}">
      <dgm:prSet/>
      <dgm:spPr/>
      <dgm:t>
        <a:bodyPr/>
        <a:lstStyle/>
        <a:p>
          <a:endParaRPr lang="cs-CZ"/>
        </a:p>
      </dgm:t>
    </dgm:pt>
    <dgm:pt modelId="{A31C3E37-488E-49F7-8AD5-6B895185562D}" type="sibTrans" cxnId="{BAACDDD4-97B8-4CC4-B78F-E556C20BD0CC}">
      <dgm:prSet/>
      <dgm:spPr/>
      <dgm:t>
        <a:bodyPr/>
        <a:lstStyle/>
        <a:p>
          <a:endParaRPr lang="cs-CZ"/>
        </a:p>
      </dgm:t>
    </dgm:pt>
    <dgm:pt modelId="{738B002E-740A-43E0-986C-3A6FC5970F43}">
      <dgm:prSet phldrT="[Text]" custT="1"/>
      <dgm:spPr/>
      <dgm:t>
        <a:bodyPr/>
        <a:lstStyle/>
        <a:p>
          <a:r>
            <a:rPr lang="cs-CZ" sz="1600" dirty="0" smtClean="0"/>
            <a:t>Děti napíší protiklady a potom podtrhnou tvrdé souhlásky</a:t>
          </a:r>
          <a:endParaRPr lang="cs-CZ" sz="1600" dirty="0"/>
        </a:p>
      </dgm:t>
    </dgm:pt>
    <dgm:pt modelId="{202263FC-FA11-41D4-B9B7-1A4B664EDB68}" type="parTrans" cxnId="{B2096386-400F-4901-A8E0-84C511CA3B56}">
      <dgm:prSet/>
      <dgm:spPr/>
      <dgm:t>
        <a:bodyPr/>
        <a:lstStyle/>
        <a:p>
          <a:endParaRPr lang="cs-CZ"/>
        </a:p>
      </dgm:t>
    </dgm:pt>
    <dgm:pt modelId="{29975656-C2C7-4358-A130-291A90CCC6D8}" type="sibTrans" cxnId="{B2096386-400F-4901-A8E0-84C511CA3B56}">
      <dgm:prSet/>
      <dgm:spPr/>
      <dgm:t>
        <a:bodyPr/>
        <a:lstStyle/>
        <a:p>
          <a:endParaRPr lang="cs-CZ"/>
        </a:p>
      </dgm:t>
    </dgm:pt>
    <dgm:pt modelId="{D9916D55-E452-41F0-BAB9-E3E4695F408C}">
      <dgm:prSet phldrT="[Text]" custT="1"/>
      <dgm:spPr/>
      <dgm:t>
        <a:bodyPr/>
        <a:lstStyle/>
        <a:p>
          <a:r>
            <a:rPr lang="cs-CZ" sz="1600" dirty="0" smtClean="0"/>
            <a:t>Pro kontrolu se objeví protiklady s podtržené souhlásky</a:t>
          </a:r>
          <a:r>
            <a:rPr lang="cs-CZ" sz="2000" dirty="0" smtClean="0"/>
            <a:t> </a:t>
          </a:r>
          <a:endParaRPr lang="cs-CZ" sz="2000" dirty="0"/>
        </a:p>
      </dgm:t>
    </dgm:pt>
    <dgm:pt modelId="{21A9B49C-7492-4E42-8024-E51AE27911A3}" type="parTrans" cxnId="{2B3AF8F5-4CA1-4372-9FB4-217FF80AA4D1}">
      <dgm:prSet/>
      <dgm:spPr/>
      <dgm:t>
        <a:bodyPr/>
        <a:lstStyle/>
        <a:p>
          <a:endParaRPr lang="cs-CZ"/>
        </a:p>
      </dgm:t>
    </dgm:pt>
    <dgm:pt modelId="{F9F59E30-3AD4-4DC6-80C7-9E90325CCB1F}" type="sibTrans" cxnId="{2B3AF8F5-4CA1-4372-9FB4-217FF80AA4D1}">
      <dgm:prSet/>
      <dgm:spPr/>
      <dgm:t>
        <a:bodyPr/>
        <a:lstStyle/>
        <a:p>
          <a:endParaRPr lang="cs-CZ"/>
        </a:p>
      </dgm:t>
    </dgm:pt>
    <dgm:pt modelId="{CA9FBC4C-1E4A-4D0D-ACA1-E10D64161D71}" type="pres">
      <dgm:prSet presAssocID="{B5610B0E-34A2-4DD1-92A9-43BD0F793DD6}" presName="Name0" presStyleCnt="0">
        <dgm:presLayoutVars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DE93D2A6-4668-45E9-8093-E65E3C327900}" type="pres">
      <dgm:prSet presAssocID="{1D168D72-FD9B-4243-9517-35CEBC18B5E1}" presName="linNode" presStyleCnt="0"/>
      <dgm:spPr/>
    </dgm:pt>
    <dgm:pt modelId="{D0A8072A-C9F5-419A-8BA6-35DECDF5CD52}" type="pres">
      <dgm:prSet presAssocID="{1D168D72-FD9B-4243-9517-35CEBC18B5E1}" presName="parentText" presStyleLbl="node1" presStyleIdx="0" presStyleCnt="6" custLinFactNeighborX="-1358" custLinFactNeighborY="-905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16200DD-40AB-4B8F-BC53-F14428188C27}" type="pres">
      <dgm:prSet presAssocID="{1D168D72-FD9B-4243-9517-35CEBC18B5E1}" presName="descendantText" presStyleLbl="alignAccFollowNode1" presStyleIdx="0" presStyleCnt="6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7A7308A3-F47C-4CB5-8C1E-B42B4CA81034}" type="pres">
      <dgm:prSet presAssocID="{3F4758F9-9F4D-4526-9D47-443DDBE09BA5}" presName="sp" presStyleCnt="0"/>
      <dgm:spPr/>
    </dgm:pt>
    <dgm:pt modelId="{2FCD79FB-9A16-4156-82DB-7ACBE07F41BB}" type="pres">
      <dgm:prSet presAssocID="{CEE3A021-0108-436E-8156-F166C01C49F1}" presName="linNode" presStyleCnt="0"/>
      <dgm:spPr/>
    </dgm:pt>
    <dgm:pt modelId="{22033A26-C699-44FD-85C0-404EAA2275E8}" type="pres">
      <dgm:prSet presAssocID="{CEE3A021-0108-436E-8156-F166C01C49F1}" presName="parentText" presStyleLbl="node1" presStyleIdx="1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D87A6C78-29A1-4708-971B-59AD7EEBA65E}" type="pres">
      <dgm:prSet presAssocID="{CEE3A021-0108-436E-8156-F166C01C49F1}" presName="descendantText" presStyleLbl="alignAccFollowNode1" presStyleIdx="1" presStyleCnt="6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4E794F4-9D94-4111-9E9A-FFE14D4B9380}" type="pres">
      <dgm:prSet presAssocID="{D869C6BA-6F7E-41A3-89B0-06F0A315BC52}" presName="sp" presStyleCnt="0"/>
      <dgm:spPr/>
    </dgm:pt>
    <dgm:pt modelId="{6C8CB793-23B8-4495-93B6-26EECDE96BFB}" type="pres">
      <dgm:prSet presAssocID="{31C9538F-29AE-477F-83B6-D3163EDA47E7}" presName="linNode" presStyleCnt="0"/>
      <dgm:spPr/>
    </dgm:pt>
    <dgm:pt modelId="{8E6BFA17-AF92-48D5-B602-8BF280B2D5C5}" type="pres">
      <dgm:prSet presAssocID="{31C9538F-29AE-477F-83B6-D3163EDA47E7}" presName="parentText" presStyleLbl="node1" presStyleIdx="2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0AB9A0A6-19D3-4DC0-AB15-1B81557A7D1B}" type="pres">
      <dgm:prSet presAssocID="{31C9538F-29AE-477F-83B6-D3163EDA47E7}" presName="descendantText" presStyleLbl="alignAccFollowNode1" presStyleIdx="2" presStyleCnt="6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3DEE2621-8777-47B1-B3A3-DE03B5ACF8B4}" type="pres">
      <dgm:prSet presAssocID="{0D566F6F-E925-4026-BCB5-42807940F7BC}" presName="sp" presStyleCnt="0"/>
      <dgm:spPr/>
    </dgm:pt>
    <dgm:pt modelId="{5DA3DE5C-D260-450B-9A48-B68D5ED2519A}" type="pres">
      <dgm:prSet presAssocID="{A7D9C68B-AD20-45C8-8787-7F2C0458DE1D}" presName="linNode" presStyleCnt="0"/>
      <dgm:spPr/>
    </dgm:pt>
    <dgm:pt modelId="{4C9E7367-B295-43A8-A7BC-26FB82913C10}" type="pres">
      <dgm:prSet presAssocID="{A7D9C68B-AD20-45C8-8787-7F2C0458DE1D}" presName="parentText" presStyleLbl="node1" presStyleIdx="3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3628ADF-D71D-4397-8FFA-8E1D6FEF3184}" type="pres">
      <dgm:prSet presAssocID="{A7D9C68B-AD20-45C8-8787-7F2C0458DE1D}" presName="descendantText" presStyleLbl="alignAccFollowNode1" presStyleIdx="3" presStyleCnt="6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9C6AD4D9-92E2-4291-8F74-A88E15F94A03}" type="pres">
      <dgm:prSet presAssocID="{90B66134-98A4-4C64-82A2-4DDFE2267F59}" presName="sp" presStyleCnt="0"/>
      <dgm:spPr/>
    </dgm:pt>
    <dgm:pt modelId="{75BAE5AE-2578-4568-8EEE-C3E3C61265EE}" type="pres">
      <dgm:prSet presAssocID="{03273F1D-1DA2-4D67-A28A-DD0C58424588}" presName="linNode" presStyleCnt="0"/>
      <dgm:spPr/>
    </dgm:pt>
    <dgm:pt modelId="{7CA1EC07-4B30-402E-AB3F-32D2F1B219DE}" type="pres">
      <dgm:prSet presAssocID="{03273F1D-1DA2-4D67-A28A-DD0C58424588}" presName="parentText" presStyleLbl="node1" presStyleIdx="4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C7A25580-AD89-4AF8-980F-B2DF163C893A}" type="pres">
      <dgm:prSet presAssocID="{03273F1D-1DA2-4D67-A28A-DD0C58424588}" presName="descendantText" presStyleLbl="alignAccFollowNode1" presStyleIdx="4" presStyleCnt="6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E2F682D-0CD8-487F-935A-DD2F7F80D865}" type="pres">
      <dgm:prSet presAssocID="{2F0AC34B-8BCD-49A1-9D7A-02B6AB31B185}" presName="sp" presStyleCnt="0"/>
      <dgm:spPr/>
    </dgm:pt>
    <dgm:pt modelId="{A5B79A58-7DAC-4588-8644-46A150396CD0}" type="pres">
      <dgm:prSet presAssocID="{3F024684-28BE-426A-9C57-7ACA7CAEBFE0}" presName="linNode" presStyleCnt="0"/>
      <dgm:spPr/>
    </dgm:pt>
    <dgm:pt modelId="{E46DE4B7-508C-45ED-9123-B0A6A70A7969}" type="pres">
      <dgm:prSet presAssocID="{3F024684-28BE-426A-9C57-7ACA7CAEBFE0}" presName="parentText" presStyleLbl="node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1C899D0-6506-4375-BC69-7B5829F75C49}" type="pres">
      <dgm:prSet presAssocID="{3F024684-28BE-426A-9C57-7ACA7CAEBFE0}" presName="descendantText" presStyleLbl="alignAccFollowNode1" presStyleIdx="5" presStyleCnt="6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F029E5F9-B432-4C10-B8EC-5BBC7B85C5F4}" type="presOf" srcId="{9C788589-FC21-4EC1-BA5C-A7EFD5A34C6B}" destId="{D87A6C78-29A1-4708-971B-59AD7EEBA65E}" srcOrd="0" destOrd="0" presId="urn:microsoft.com/office/officeart/2005/8/layout/vList5"/>
    <dgm:cxn modelId="{B2096386-400F-4901-A8E0-84C511CA3B56}" srcId="{3F024684-28BE-426A-9C57-7ACA7CAEBFE0}" destId="{738B002E-740A-43E0-986C-3A6FC5970F43}" srcOrd="0" destOrd="0" parTransId="{202263FC-FA11-41D4-B9B7-1A4B664EDB68}" sibTransId="{29975656-C2C7-4358-A130-291A90CCC6D8}"/>
    <dgm:cxn modelId="{AADDD90C-0CEB-4684-B4E0-6748B894D35E}" srcId="{31C9538F-29AE-477F-83B6-D3163EDA47E7}" destId="{E2856E91-074A-40E6-86A8-3589A2A22541}" srcOrd="0" destOrd="0" parTransId="{112ABA76-EDF7-49F3-9D8C-52A558A94322}" sibTransId="{F880229B-4800-4C0F-8BCD-AAF95BA0F8CA}"/>
    <dgm:cxn modelId="{B4D666CB-7268-4091-8FA7-9A8277201B43}" srcId="{B5610B0E-34A2-4DD1-92A9-43BD0F793DD6}" destId="{1D168D72-FD9B-4243-9517-35CEBC18B5E1}" srcOrd="0" destOrd="0" parTransId="{B5319C25-82E9-4999-A9C5-7403ED3DEEEE}" sibTransId="{3F4758F9-9F4D-4526-9D47-443DDBE09BA5}"/>
    <dgm:cxn modelId="{0A5354BD-84BF-43F8-9FF5-B310ED036F71}" type="presOf" srcId="{B37F6311-DEAA-4671-A988-8A43A6E951B0}" destId="{83628ADF-D71D-4397-8FFA-8E1D6FEF3184}" srcOrd="0" destOrd="1" presId="urn:microsoft.com/office/officeart/2005/8/layout/vList5"/>
    <dgm:cxn modelId="{02C9F41A-8B44-4DBE-87C6-4BF40DE34304}" type="presOf" srcId="{1D168D72-FD9B-4243-9517-35CEBC18B5E1}" destId="{D0A8072A-C9F5-419A-8BA6-35DECDF5CD52}" srcOrd="0" destOrd="0" presId="urn:microsoft.com/office/officeart/2005/8/layout/vList5"/>
    <dgm:cxn modelId="{2B3AF8F5-4CA1-4372-9FB4-217FF80AA4D1}" srcId="{3F024684-28BE-426A-9C57-7ACA7CAEBFE0}" destId="{D9916D55-E452-41F0-BAB9-E3E4695F408C}" srcOrd="1" destOrd="0" parTransId="{21A9B49C-7492-4E42-8024-E51AE27911A3}" sibTransId="{F9F59E30-3AD4-4DC6-80C7-9E90325CCB1F}"/>
    <dgm:cxn modelId="{C7A13463-3079-41C0-8324-CB80B3B16C41}" type="presOf" srcId="{A7D9C68B-AD20-45C8-8787-7F2C0458DE1D}" destId="{4C9E7367-B295-43A8-A7BC-26FB82913C10}" srcOrd="0" destOrd="0" presId="urn:microsoft.com/office/officeart/2005/8/layout/vList5"/>
    <dgm:cxn modelId="{78303434-9432-4619-ABF5-A862EF398D57}" srcId="{A7D9C68B-AD20-45C8-8787-7F2C0458DE1D}" destId="{281A042F-D4B8-4AAC-9E19-1F4056F9AAC4}" srcOrd="0" destOrd="0" parTransId="{2E951C7C-39CF-412F-A4E6-3FE72BE3D78C}" sibTransId="{BBD83404-A313-45F4-B9AC-2DA8ADB36763}"/>
    <dgm:cxn modelId="{528A08B7-2CBA-48B4-953F-82477C99E3D5}" srcId="{CEE3A021-0108-436E-8156-F166C01C49F1}" destId="{9C788589-FC21-4EC1-BA5C-A7EFD5A34C6B}" srcOrd="0" destOrd="0" parTransId="{9A75D573-1656-4241-81D7-F8B1F2CD2467}" sibTransId="{EDA93448-580B-4346-8EA7-B5D76E0CD535}"/>
    <dgm:cxn modelId="{C86953ED-008C-4B5D-93ED-060FF6F64EC1}" type="presOf" srcId="{A705A504-8054-4B54-A581-E23714AAFB17}" destId="{C7A25580-AD89-4AF8-980F-B2DF163C893A}" srcOrd="0" destOrd="1" presId="urn:microsoft.com/office/officeart/2005/8/layout/vList5"/>
    <dgm:cxn modelId="{248707A9-FE6F-45A9-81B5-8B203B0F00C8}" srcId="{03273F1D-1DA2-4D67-A28A-DD0C58424588}" destId="{EAABC2D8-7C58-4431-8C91-09C492DD0EF0}" srcOrd="0" destOrd="0" parTransId="{3D21332C-5C26-4BD0-9913-E3C4FB804C40}" sibTransId="{340F21C0-A43F-4D97-B507-8CAD5A6C299E}"/>
    <dgm:cxn modelId="{C575DFEC-DCB7-4339-9419-2A1A030F2CCE}" type="presOf" srcId="{31C9538F-29AE-477F-83B6-D3163EDA47E7}" destId="{8E6BFA17-AF92-48D5-B602-8BF280B2D5C5}" srcOrd="0" destOrd="0" presId="urn:microsoft.com/office/officeart/2005/8/layout/vList5"/>
    <dgm:cxn modelId="{13ECDEE7-C2F5-481C-A749-834DFCC0317D}" srcId="{03273F1D-1DA2-4D67-A28A-DD0C58424588}" destId="{A705A504-8054-4B54-A581-E23714AAFB17}" srcOrd="1" destOrd="0" parTransId="{4F239D45-D0CA-428C-BAC3-BB2F1B06A1E4}" sibTransId="{4A0D5532-6C5A-4633-9E34-B08BB6415EF7}"/>
    <dgm:cxn modelId="{D45A9D4B-D366-4A68-9F5E-62C4F8018A9E}" type="presOf" srcId="{D9916D55-E452-41F0-BAB9-E3E4695F408C}" destId="{51C899D0-6506-4375-BC69-7B5829F75C49}" srcOrd="0" destOrd="1" presId="urn:microsoft.com/office/officeart/2005/8/layout/vList5"/>
    <dgm:cxn modelId="{DAFFC25D-9DDB-4688-85EE-99C946468C07}" type="presOf" srcId="{EAABC2D8-7C58-4431-8C91-09C492DD0EF0}" destId="{C7A25580-AD89-4AF8-980F-B2DF163C893A}" srcOrd="0" destOrd="0" presId="urn:microsoft.com/office/officeart/2005/8/layout/vList5"/>
    <dgm:cxn modelId="{53C772BD-36B6-406D-B614-AFB44830BD99}" srcId="{B5610B0E-34A2-4DD1-92A9-43BD0F793DD6}" destId="{03273F1D-1DA2-4D67-A28A-DD0C58424588}" srcOrd="4" destOrd="0" parTransId="{688908BD-8F68-48D0-BD67-7BC639984A7A}" sibTransId="{2F0AC34B-8BCD-49A1-9D7A-02B6AB31B185}"/>
    <dgm:cxn modelId="{5B85DA6F-854F-4DE8-ADDA-F1E6B21CAFD5}" type="presOf" srcId="{B5610B0E-34A2-4DD1-92A9-43BD0F793DD6}" destId="{CA9FBC4C-1E4A-4D0D-ACA1-E10D64161D71}" srcOrd="0" destOrd="0" presId="urn:microsoft.com/office/officeart/2005/8/layout/vList5"/>
    <dgm:cxn modelId="{8CF926C1-FA12-4EE3-8451-689493247717}" srcId="{B5610B0E-34A2-4DD1-92A9-43BD0F793DD6}" destId="{CEE3A021-0108-436E-8156-F166C01C49F1}" srcOrd="1" destOrd="0" parTransId="{5C1AFC54-1094-45E7-B158-2A64D45BF080}" sibTransId="{D869C6BA-6F7E-41A3-89B0-06F0A315BC52}"/>
    <dgm:cxn modelId="{3A8AE962-54B2-4B1B-9684-D3969E7C72B0}" type="presOf" srcId="{CEE3A021-0108-436E-8156-F166C01C49F1}" destId="{22033A26-C699-44FD-85C0-404EAA2275E8}" srcOrd="0" destOrd="0" presId="urn:microsoft.com/office/officeart/2005/8/layout/vList5"/>
    <dgm:cxn modelId="{64114506-3F64-403D-90BF-26900E99C1E0}" type="presOf" srcId="{49F6C798-77AB-4329-AD0B-B77036E11BEC}" destId="{816200DD-40AB-4B8F-BC53-F14428188C27}" srcOrd="0" destOrd="0" presId="urn:microsoft.com/office/officeart/2005/8/layout/vList5"/>
    <dgm:cxn modelId="{C108202F-B699-47A3-B7F0-BC0B0A91D2DC}" type="presOf" srcId="{3F024684-28BE-426A-9C57-7ACA7CAEBFE0}" destId="{E46DE4B7-508C-45ED-9123-B0A6A70A7969}" srcOrd="0" destOrd="0" presId="urn:microsoft.com/office/officeart/2005/8/layout/vList5"/>
    <dgm:cxn modelId="{2AD4C9A4-5013-4AA4-A630-8AB7B1CCFA0B}" type="presOf" srcId="{281A042F-D4B8-4AAC-9E19-1F4056F9AAC4}" destId="{83628ADF-D71D-4397-8FFA-8E1D6FEF3184}" srcOrd="0" destOrd="0" presId="urn:microsoft.com/office/officeart/2005/8/layout/vList5"/>
    <dgm:cxn modelId="{AB573A2B-5330-4777-AFDC-FCEFEE612BBB}" type="presOf" srcId="{E2856E91-074A-40E6-86A8-3589A2A22541}" destId="{0AB9A0A6-19D3-4DC0-AB15-1B81557A7D1B}" srcOrd="0" destOrd="0" presId="urn:microsoft.com/office/officeart/2005/8/layout/vList5"/>
    <dgm:cxn modelId="{EC46CA10-8AAD-4D63-AE84-EAC4F268EA29}" srcId="{B5610B0E-34A2-4DD1-92A9-43BD0F793DD6}" destId="{A7D9C68B-AD20-45C8-8787-7F2C0458DE1D}" srcOrd="3" destOrd="0" parTransId="{E896087F-022D-48D5-81FD-2CBAC933FF1F}" sibTransId="{90B66134-98A4-4C64-82A2-4DDFE2267F59}"/>
    <dgm:cxn modelId="{BAACDDD4-97B8-4CC4-B78F-E556C20BD0CC}" srcId="{B5610B0E-34A2-4DD1-92A9-43BD0F793DD6}" destId="{3F024684-28BE-426A-9C57-7ACA7CAEBFE0}" srcOrd="5" destOrd="0" parTransId="{AC2A3A6F-35BB-4B29-B220-3853D5AA27F6}" sibTransId="{A31C3E37-488E-49F7-8AD5-6B895185562D}"/>
    <dgm:cxn modelId="{75EB3FD1-D700-4E6B-9F34-B827F87D311C}" srcId="{A7D9C68B-AD20-45C8-8787-7F2C0458DE1D}" destId="{B37F6311-DEAA-4671-A988-8A43A6E951B0}" srcOrd="1" destOrd="0" parTransId="{61C02DC2-BF59-4615-B4EF-329FEC558165}" sibTransId="{40B8E51F-5F7A-4CDF-A94D-1AC519FFD9BC}"/>
    <dgm:cxn modelId="{007D7F5E-4B3C-4449-AC8B-2C5090A63894}" type="presOf" srcId="{738B002E-740A-43E0-986C-3A6FC5970F43}" destId="{51C899D0-6506-4375-BC69-7B5829F75C49}" srcOrd="0" destOrd="0" presId="urn:microsoft.com/office/officeart/2005/8/layout/vList5"/>
    <dgm:cxn modelId="{9EBE8714-9E45-4D2A-A7A4-8A0D6E7B26D3}" type="presOf" srcId="{B87D3475-5519-4B8B-B36B-F2D66FA8D570}" destId="{0AB9A0A6-19D3-4DC0-AB15-1B81557A7D1B}" srcOrd="0" destOrd="1" presId="urn:microsoft.com/office/officeart/2005/8/layout/vList5"/>
    <dgm:cxn modelId="{B3E978A6-70C2-48F6-88FD-0EE0EB860CEE}" type="presOf" srcId="{03273F1D-1DA2-4D67-A28A-DD0C58424588}" destId="{7CA1EC07-4B30-402E-AB3F-32D2F1B219DE}" srcOrd="0" destOrd="0" presId="urn:microsoft.com/office/officeart/2005/8/layout/vList5"/>
    <dgm:cxn modelId="{EB35F92B-7006-4DAC-8C74-E42C2A677A5D}" srcId="{1D168D72-FD9B-4243-9517-35CEBC18B5E1}" destId="{49F6C798-77AB-4329-AD0B-B77036E11BEC}" srcOrd="0" destOrd="0" parTransId="{18951546-D448-4223-99D1-1A5961804E2F}" sibTransId="{EB2BB0CB-42CB-4B11-912B-BB1BB5BC942F}"/>
    <dgm:cxn modelId="{D8818B6A-3FD5-434C-A3E1-BE252DD88117}" srcId="{31C9538F-29AE-477F-83B6-D3163EDA47E7}" destId="{B87D3475-5519-4B8B-B36B-F2D66FA8D570}" srcOrd="1" destOrd="0" parTransId="{00C7B249-1891-43ED-9FD8-6451C03C6F28}" sibTransId="{6F81EB93-27CA-4702-B29A-90EACFBD112B}"/>
    <dgm:cxn modelId="{71A17333-47F7-4227-80FB-3ACF79550A48}" srcId="{B5610B0E-34A2-4DD1-92A9-43BD0F793DD6}" destId="{31C9538F-29AE-477F-83B6-D3163EDA47E7}" srcOrd="2" destOrd="0" parTransId="{2EAA84C7-387F-4A02-B7E0-A2D86C47CA9D}" sibTransId="{0D566F6F-E925-4026-BCB5-42807940F7BC}"/>
    <dgm:cxn modelId="{FEE8745F-E865-43B1-81EC-4DC8A41E9E0C}" type="presParOf" srcId="{CA9FBC4C-1E4A-4D0D-ACA1-E10D64161D71}" destId="{DE93D2A6-4668-45E9-8093-E65E3C327900}" srcOrd="0" destOrd="0" presId="urn:microsoft.com/office/officeart/2005/8/layout/vList5"/>
    <dgm:cxn modelId="{1220B127-6933-4246-BA8D-DD355E37C762}" type="presParOf" srcId="{DE93D2A6-4668-45E9-8093-E65E3C327900}" destId="{D0A8072A-C9F5-419A-8BA6-35DECDF5CD52}" srcOrd="0" destOrd="0" presId="urn:microsoft.com/office/officeart/2005/8/layout/vList5"/>
    <dgm:cxn modelId="{0F850808-C1E9-4238-BA5D-CE751AA3F7C9}" type="presParOf" srcId="{DE93D2A6-4668-45E9-8093-E65E3C327900}" destId="{816200DD-40AB-4B8F-BC53-F14428188C27}" srcOrd="1" destOrd="0" presId="urn:microsoft.com/office/officeart/2005/8/layout/vList5"/>
    <dgm:cxn modelId="{DBE68432-C728-42DD-BAE3-2E37C5868880}" type="presParOf" srcId="{CA9FBC4C-1E4A-4D0D-ACA1-E10D64161D71}" destId="{7A7308A3-F47C-4CB5-8C1E-B42B4CA81034}" srcOrd="1" destOrd="0" presId="urn:microsoft.com/office/officeart/2005/8/layout/vList5"/>
    <dgm:cxn modelId="{5C645C82-3DB7-43C3-B373-47D4E75AAD0B}" type="presParOf" srcId="{CA9FBC4C-1E4A-4D0D-ACA1-E10D64161D71}" destId="{2FCD79FB-9A16-4156-82DB-7ACBE07F41BB}" srcOrd="2" destOrd="0" presId="urn:microsoft.com/office/officeart/2005/8/layout/vList5"/>
    <dgm:cxn modelId="{70EFB03A-0074-44CD-840C-90A6857041A0}" type="presParOf" srcId="{2FCD79FB-9A16-4156-82DB-7ACBE07F41BB}" destId="{22033A26-C699-44FD-85C0-404EAA2275E8}" srcOrd="0" destOrd="0" presId="urn:microsoft.com/office/officeart/2005/8/layout/vList5"/>
    <dgm:cxn modelId="{3A4D0B75-838C-491C-8862-40D9F0AE002B}" type="presParOf" srcId="{2FCD79FB-9A16-4156-82DB-7ACBE07F41BB}" destId="{D87A6C78-29A1-4708-971B-59AD7EEBA65E}" srcOrd="1" destOrd="0" presId="urn:microsoft.com/office/officeart/2005/8/layout/vList5"/>
    <dgm:cxn modelId="{380FA258-1133-414F-A0DC-17BFE7BB0704}" type="presParOf" srcId="{CA9FBC4C-1E4A-4D0D-ACA1-E10D64161D71}" destId="{24E794F4-9D94-4111-9E9A-FFE14D4B9380}" srcOrd="3" destOrd="0" presId="urn:microsoft.com/office/officeart/2005/8/layout/vList5"/>
    <dgm:cxn modelId="{F68390E3-B3A0-4544-8314-00D55557325A}" type="presParOf" srcId="{CA9FBC4C-1E4A-4D0D-ACA1-E10D64161D71}" destId="{6C8CB793-23B8-4495-93B6-26EECDE96BFB}" srcOrd="4" destOrd="0" presId="urn:microsoft.com/office/officeart/2005/8/layout/vList5"/>
    <dgm:cxn modelId="{87B17AFE-DC3A-4D07-8BF0-92F90A18B51A}" type="presParOf" srcId="{6C8CB793-23B8-4495-93B6-26EECDE96BFB}" destId="{8E6BFA17-AF92-48D5-B602-8BF280B2D5C5}" srcOrd="0" destOrd="0" presId="urn:microsoft.com/office/officeart/2005/8/layout/vList5"/>
    <dgm:cxn modelId="{91CB5B60-EE5C-4527-9C94-77ADB1D764F1}" type="presParOf" srcId="{6C8CB793-23B8-4495-93B6-26EECDE96BFB}" destId="{0AB9A0A6-19D3-4DC0-AB15-1B81557A7D1B}" srcOrd="1" destOrd="0" presId="urn:microsoft.com/office/officeart/2005/8/layout/vList5"/>
    <dgm:cxn modelId="{92B08CCA-642F-4A37-8170-98B9889F8323}" type="presParOf" srcId="{CA9FBC4C-1E4A-4D0D-ACA1-E10D64161D71}" destId="{3DEE2621-8777-47B1-B3A3-DE03B5ACF8B4}" srcOrd="5" destOrd="0" presId="urn:microsoft.com/office/officeart/2005/8/layout/vList5"/>
    <dgm:cxn modelId="{29E8ABFD-4372-4049-904F-57ABF4AB9703}" type="presParOf" srcId="{CA9FBC4C-1E4A-4D0D-ACA1-E10D64161D71}" destId="{5DA3DE5C-D260-450B-9A48-B68D5ED2519A}" srcOrd="6" destOrd="0" presId="urn:microsoft.com/office/officeart/2005/8/layout/vList5"/>
    <dgm:cxn modelId="{18E6F807-4A00-43A8-B418-F511A8DD3A49}" type="presParOf" srcId="{5DA3DE5C-D260-450B-9A48-B68D5ED2519A}" destId="{4C9E7367-B295-43A8-A7BC-26FB82913C10}" srcOrd="0" destOrd="0" presId="urn:microsoft.com/office/officeart/2005/8/layout/vList5"/>
    <dgm:cxn modelId="{7CAD4F24-2B62-45C4-AFFC-A30BF6F3E282}" type="presParOf" srcId="{5DA3DE5C-D260-450B-9A48-B68D5ED2519A}" destId="{83628ADF-D71D-4397-8FFA-8E1D6FEF3184}" srcOrd="1" destOrd="0" presId="urn:microsoft.com/office/officeart/2005/8/layout/vList5"/>
    <dgm:cxn modelId="{7F218343-3822-4080-8FCA-7D8537CE18A3}" type="presParOf" srcId="{CA9FBC4C-1E4A-4D0D-ACA1-E10D64161D71}" destId="{9C6AD4D9-92E2-4291-8F74-A88E15F94A03}" srcOrd="7" destOrd="0" presId="urn:microsoft.com/office/officeart/2005/8/layout/vList5"/>
    <dgm:cxn modelId="{3E4D1AC6-CFE0-4985-A9D3-A637572366A7}" type="presParOf" srcId="{CA9FBC4C-1E4A-4D0D-ACA1-E10D64161D71}" destId="{75BAE5AE-2578-4568-8EEE-C3E3C61265EE}" srcOrd="8" destOrd="0" presId="urn:microsoft.com/office/officeart/2005/8/layout/vList5"/>
    <dgm:cxn modelId="{576B8F96-01D7-4252-A150-7EA69EB316EE}" type="presParOf" srcId="{75BAE5AE-2578-4568-8EEE-C3E3C61265EE}" destId="{7CA1EC07-4B30-402E-AB3F-32D2F1B219DE}" srcOrd="0" destOrd="0" presId="urn:microsoft.com/office/officeart/2005/8/layout/vList5"/>
    <dgm:cxn modelId="{FA41930D-0118-4210-9B7B-F9175D17AFE7}" type="presParOf" srcId="{75BAE5AE-2578-4568-8EEE-C3E3C61265EE}" destId="{C7A25580-AD89-4AF8-980F-B2DF163C893A}" srcOrd="1" destOrd="0" presId="urn:microsoft.com/office/officeart/2005/8/layout/vList5"/>
    <dgm:cxn modelId="{F1A31DBC-FCC9-42DA-9C92-50BF8E805F52}" type="presParOf" srcId="{CA9FBC4C-1E4A-4D0D-ACA1-E10D64161D71}" destId="{EE2F682D-0CD8-487F-935A-DD2F7F80D865}" srcOrd="9" destOrd="0" presId="urn:microsoft.com/office/officeart/2005/8/layout/vList5"/>
    <dgm:cxn modelId="{8736274F-774C-46D6-9B0C-0B9B72B3976D}" type="presParOf" srcId="{CA9FBC4C-1E4A-4D0D-ACA1-E10D64161D71}" destId="{A5B79A58-7DAC-4588-8644-46A150396CD0}" srcOrd="10" destOrd="0" presId="urn:microsoft.com/office/officeart/2005/8/layout/vList5"/>
    <dgm:cxn modelId="{7653695D-D5E0-4786-8977-94CEEAC01619}" type="presParOf" srcId="{A5B79A58-7DAC-4588-8644-46A150396CD0}" destId="{E46DE4B7-508C-45ED-9123-B0A6A70A7969}" srcOrd="0" destOrd="0" presId="urn:microsoft.com/office/officeart/2005/8/layout/vList5"/>
    <dgm:cxn modelId="{7824F713-7560-4156-8BA7-59C754C06714}" type="presParOf" srcId="{A5B79A58-7DAC-4588-8644-46A150396CD0}" destId="{51C899D0-6506-4375-BC69-7B5829F75C49}" srcOrd="1" destOrd="0" presId="urn:microsoft.com/office/officeart/2005/8/layout/vList5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List5">
  <dgm:title val=""/>
  <dgm:desc val=""/>
  <dgm:catLst>
    <dgm:cat type="list" pri="15000"/>
    <dgm:cat type="convert" pri="2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Name0">
    <dgm:varLst>
      <dgm:dir/>
      <dgm:animLvl val="lvl"/>
      <dgm:resizeHandles val="exact"/>
    </dgm:varLst>
    <dgm:choose name="Name1">
      <dgm:if name="Name2" func="var" arg="dir" op="equ" val="norm">
        <dgm:alg type="lin">
          <dgm:param type="linDir" val="fromT"/>
          <dgm:param type="nodeHorzAlign" val="l"/>
        </dgm:alg>
      </dgm:if>
      <dgm:else name="Name3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h" for="ch" forName="linNode" refType="h"/>
      <dgm:constr type="w" for="ch" forName="linNode" refType="w"/>
      <dgm:constr type="h" for="ch" forName="sp" refType="h" fact="0.05"/>
      <dgm:constr type="primFontSz" for="des" forName="parentText" op="equ" val="65"/>
      <dgm:constr type="secFontSz" for="des" forName="descendantText" op="equ"/>
    </dgm:constrLst>
    <dgm:ruleLst/>
    <dgm:forEach name="Name4" axis="ch" ptType="node">
      <dgm:layoutNode name="linNode">
        <dgm:choose name="Name5">
          <dgm:if name="Name6" func="var" arg="dir" op="equ" val="norm">
            <dgm:alg type="lin">
              <dgm:param type="linDir" val="fromL"/>
            </dgm:alg>
          </dgm:if>
          <dgm:else name="Name7">
            <dgm:alg type="lin">
              <dgm:param type="linDir" val="fromR"/>
            </dgm:alg>
          </dgm:else>
        </dgm:choose>
        <dgm:shape xmlns:r="http://schemas.openxmlformats.org/officeDocument/2006/relationships" r:blip="">
          <dgm:adjLst/>
        </dgm:shape>
        <dgm:presOf/>
        <dgm:constrLst>
          <dgm:constr type="w" for="ch" forName="parentText" refType="w" fact="0.36"/>
          <dgm:constr type="w" for="ch" forName="descendantText" refType="w" fact="0.64"/>
          <dgm:constr type="h" for="ch" forName="parentText" refType="h"/>
          <dgm:constr type="h" for="ch" forName="descendantText" refType="h" refFor="ch" refForName="parentText" fact="0.8"/>
        </dgm:constrLst>
        <dgm:ruleLst/>
        <dgm:layoutNode name="parentText">
          <dgm:varLst>
            <dgm:chMax val="1"/>
            <dgm:bulletEnabled val="1"/>
          </dgm:varLst>
          <dgm:alg type="tx"/>
          <dgm:shape xmlns:r="http://schemas.openxmlformats.org/officeDocument/2006/relationships" type="roundRect" r:blip="" zOrderOff="3">
            <dgm:adjLst/>
          </dgm:shape>
          <dgm:presOf axis="self" ptType="node"/>
          <dgm:constrLst>
            <dgm:constr type="tMarg" refType="primFontSz" fact="0.15"/>
            <dgm:constr type="bMarg" refType="primFontSz" fact="0.15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choose name="Name8">
          <dgm:if name="Name9" axis="ch" ptType="node" func="cnt" op="gte" val="1">
            <dgm:layoutNode name="descendantText" styleLbl="alignAccFollowNode1">
              <dgm:varLst>
                <dgm:bulletEnabled val="1"/>
              </dgm:varLst>
              <dgm:alg type="tx">
                <dgm:param type="stBulletLvl" val="1"/>
                <dgm:param type="txAnchorVertCh" val="mid"/>
              </dgm:alg>
              <dgm:choose name="Name10">
                <dgm:if name="Name11" func="var" arg="dir" op="equ" val="norm">
                  <dgm:shape xmlns:r="http://schemas.openxmlformats.org/officeDocument/2006/relationships" rot="90" type="round2SameRect" r:blip="">
                    <dgm:adjLst/>
                  </dgm:shape>
                </dgm:if>
                <dgm:else name="Name12">
                  <dgm:shape xmlns:r="http://schemas.openxmlformats.org/officeDocument/2006/relationships" rot="-90" type="round2SameRect" r:blip="">
                    <dgm:adjLst/>
                  </dgm:shape>
                </dgm:else>
              </dgm:choose>
              <dgm:presOf axis="des" ptType="node"/>
              <dgm:constrLst>
                <dgm:constr type="secFontSz" val="65"/>
                <dgm:constr type="primFontSz" refType="secFontSz"/>
                <dgm:constr type="lMarg" refType="secFontSz" fact="0.3"/>
                <dgm:constr type="rMarg" refType="secFontSz" fact="0.3"/>
                <dgm:constr type="tMarg" refType="secFontSz" fact="0.15"/>
                <dgm:constr type="bMarg" refType="secFontSz" fact="0.15"/>
              </dgm:constrLst>
              <dgm:ruleLst>
                <dgm:rule type="secFontSz" val="5" fact="NaN" max="NaN"/>
              </dgm:ruleLst>
            </dgm:layoutNode>
          </dgm:if>
          <dgm:else name="Name13"/>
        </dgm:choose>
      </dgm:layoutNode>
      <dgm:forEach name="Name14" axis="followSib" ptType="sibTrans" cnt="1">
        <dgm:layoutNode name="sp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3d2">
  <dgm:title val=""/>
  <dgm:desc val=""/>
  <dgm:catLst>
    <dgm:cat type="3D" pri="11200"/>
  </dgm:catLst>
  <dgm:scene3d>
    <a:camera prst="orthographicFront"/>
    <a:lightRig rig="threePt" dir="t"/>
  </dgm:scene3d>
  <dgm:styleLbl name="node0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tx1"/>
      </a:fontRef>
    </dgm:style>
  </dgm:styleLbl>
  <dgm:styleLbl name="aling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>
        <a:rot lat="0" lon="0" rev="7500000"/>
      </a:lightRig>
    </dgm:scene3d>
    <dgm:sp3d z="152400"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>
        <a:rot lat="0" lon="0" rev="7500000"/>
      </a:lightRig>
    </dgm:scene3d>
    <dgm:sp3d z="254000" extrusionH="63500" contourW="127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>
        <a:rot lat="0" lon="0" rev="7500000"/>
      </a:lightRig>
    </dgm:scene3d>
    <dgm:sp3d z="-152400" extrusionH="63500" contourW="127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>
        <a:rot lat="0" lon="0" rev="7500000"/>
      </a:lightRig>
    </dgm:scene3d>
    <dgm:sp3d z="-700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>
        <a:rot lat="0" lon="0" rev="7500000"/>
      </a:lightRig>
    </dgm:scene3d>
    <dgm:sp3d z="1524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>
        <a:rot lat="0" lon="0" rev="7500000"/>
      </a:lightRig>
    </dgm:scene3d>
    <dgm:sp3d z="-1524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>
        <a:rot lat="0" lon="0" rev="7500000"/>
      </a:lightRig>
    </dgm:scene3d>
    <dgm:sp3d z="127000" prstMaterial="matte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>
        <a:rot lat="0" lon="0" rev="7500000"/>
      </a:lightRig>
    </dgm:scene3d>
    <dgm:sp3d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>
        <a:rot lat="0" lon="0" rev="7500000"/>
      </a:lightRig>
    </dgm:scene3d>
    <dgm:sp3d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>
        <a:rot lat="0" lon="0" rev="7500000"/>
      </a:lightRig>
    </dgm:scene3d>
    <dgm:sp3d z="60000" prstMaterial="flat">
      <a:bevelT w="120900" h="88900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>
        <a:rot lat="0" lon="0" rev="7500000"/>
      </a:lightRig>
    </dgm:scene3d>
    <dgm:sp3d z="60000" prstMaterial="flat">
      <a:bevelT w="120900" h="88900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>
        <a:rot lat="0" lon="0" rev="7500000"/>
      </a:lightRig>
    </dgm:scene3d>
    <dgm:sp3d extrusionH="190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>
        <a:rot lat="0" lon="0" rev="7500000"/>
      </a:lightRig>
    </dgm:scene3d>
    <dgm:sp3d prstMaterial="plastic">
      <a:bevelT w="127000" h="354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Acc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2445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20800" h="190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>
        <a:rot lat="0" lon="0" rev="7500000"/>
      </a:lightRig>
    </dgm:scene3d>
    <dgm:sp3d extrusionH="190500" prstMaterial="dkEdge">
      <a:bevelT w="120650" h="3810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BgAcc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4445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>
        <a:rot lat="0" lon="0" rev="7500000"/>
      </a:lightRig>
    </dgm:scene3d>
    <dgm:sp3d extrusionH="190500" prstMaterial="dkEdge">
      <a:bevelT w="120650" h="38100" prst="relaxedInset"/>
      <a:bevelB w="120650" h="571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4445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>
        <a:rot lat="0" lon="0" rev="7500000"/>
      </a:lightRig>
    </dgm:scene3d>
    <dgm:sp3d z="-152400" extrusionH="63500" prstMaterial="matte">
      <a:bevelT w="144450" h="6350" prst="relaxedInset"/>
      <a:contourClr>
        <a:schemeClr val="bg1"/>
      </a:contourClr>
    </dgm:sp3d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  <a:bevelB w="88900" h="121750" prst="angle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trBgShp">
    <dgm:scene3d>
      <a:camera prst="orthographicFront"/>
      <a:lightRig rig="threePt" dir="t"/>
    </dgm:scene3d>
    <dgm:sp3d z="-152400"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>
        <a:rot lat="0" lon="0" rev="7500000"/>
      </a:lightRig>
    </dgm:scene3d>
    <dgm:sp3d z="152400"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Nadpis 13"/>
          <p:cNvSpPr>
            <a:spLocks noGrp="1"/>
          </p:cNvSpPr>
          <p:nvPr>
            <p:ph type="ctrTitle"/>
          </p:nvPr>
        </p:nvSpPr>
        <p:spPr>
          <a:xfrm>
            <a:off x="1432560" y="359898"/>
            <a:ext cx="7406640" cy="1472184"/>
          </a:xfrm>
        </p:spPr>
        <p:txBody>
          <a:bodyPr anchor="b"/>
          <a:lstStyle>
            <a:lvl1pPr algn="l">
              <a:defRPr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2" name="Podnadpis 21"/>
          <p:cNvSpPr>
            <a:spLocks noGrp="1"/>
          </p:cNvSpPr>
          <p:nvPr>
            <p:ph type="subTitle" idx="1"/>
          </p:nvPr>
        </p:nvSpPr>
        <p:spPr>
          <a:xfrm>
            <a:off x="1432560" y="1850064"/>
            <a:ext cx="7406640" cy="1752600"/>
          </a:xfrm>
        </p:spPr>
        <p:txBody>
          <a:bodyPr tIns="0"/>
          <a:lstStyle>
            <a:lvl1pPr marL="27432" indent="0" algn="l">
              <a:buNone/>
              <a:defRPr sz="2600">
                <a:solidFill>
                  <a:schemeClr val="tx2">
                    <a:shade val="30000"/>
                    <a:satMod val="150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26CFA2EA-4D25-4362-BB65-98A3FE543BCC}" type="datetimeFigureOut">
              <a:rPr lang="cs-CZ" smtClean="0"/>
              <a:pPr/>
              <a:t>18.5.2013</a:t>
            </a:fld>
            <a:endParaRPr lang="cs-CZ"/>
          </a:p>
        </p:txBody>
      </p:sp>
      <p:sp>
        <p:nvSpPr>
          <p:cNvPr id="20" name="Zástupný symbol pro zápatí 19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10" name="Zástupný symbol pro číslo snímku 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1C1809E0-AA0E-411B-BED0-A8896B223487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Elipsa 7"/>
          <p:cNvSpPr/>
          <p:nvPr/>
        </p:nvSpPr>
        <p:spPr>
          <a:xfrm>
            <a:off x="921433" y="1413802"/>
            <a:ext cx="210312" cy="210312"/>
          </a:xfrm>
          <a:prstGeom prst="ellipse">
            <a:avLst/>
          </a:prstGeom>
          <a:gradFill rotWithShape="1">
            <a:gsLst>
              <a:gs pos="0">
                <a:schemeClr val="accent1">
                  <a:tint val="20000"/>
                  <a:satMod val="450000"/>
                  <a:alpha val="95000"/>
                </a:schemeClr>
              </a:gs>
              <a:gs pos="50000">
                <a:schemeClr val="accent1">
                  <a:tint val="38000"/>
                  <a:satMod val="250000"/>
                  <a:alpha val="90000"/>
                </a:schemeClr>
              </a:gs>
              <a:gs pos="95000">
                <a:schemeClr val="accent1">
                  <a:tint val="75000"/>
                  <a:satMod val="255000"/>
                  <a:alpha val="88000"/>
                </a:schemeClr>
              </a:gs>
              <a:gs pos="100000">
                <a:schemeClr val="accent1">
                  <a:tint val="100000"/>
                  <a:shade val="90000"/>
                  <a:satMod val="255000"/>
                  <a:alpha val="85000"/>
                </a:schemeClr>
              </a:gs>
            </a:gsLst>
            <a:path path="circle">
              <a:fillToRect l="25000" t="12500" r="75000" b="87500"/>
            </a:path>
          </a:gradFill>
          <a:ln w="2000" cap="rnd" cmpd="sng" algn="ctr">
            <a:solidFill>
              <a:schemeClr val="accent1">
                <a:shade val="90000"/>
                <a:satMod val="110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Elipsa 8"/>
          <p:cNvSpPr/>
          <p:nvPr/>
        </p:nvSpPr>
        <p:spPr>
          <a:xfrm>
            <a:off x="1157176" y="1345016"/>
            <a:ext cx="64008" cy="64008"/>
          </a:xfrm>
          <a:prstGeom prst="ellipse">
            <a:avLst/>
          </a:prstGeom>
          <a:noFill/>
          <a:ln w="12700" cap="rnd" cmpd="sng" algn="ctr">
            <a:solidFill>
              <a:schemeClr val="accent1">
                <a:shade val="75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  <p:transition spd="slow">
    <p:dissolve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26CFA2EA-4D25-4362-BB65-98A3FE543BCC}" type="datetimeFigureOut">
              <a:rPr lang="cs-CZ" smtClean="0"/>
              <a:pPr/>
              <a:t>18.5.2013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1C1809E0-AA0E-411B-BED0-A8896B22348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dissolve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/>
          <p:nvPr/>
        </p:nvSpPr>
        <p:spPr>
          <a:xfrm>
            <a:off x="2282890" y="-54"/>
            <a:ext cx="6858000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578392" y="2600325"/>
            <a:ext cx="6400800" cy="2286000"/>
          </a:xfrm>
        </p:spPr>
        <p:txBody>
          <a:bodyPr anchor="t"/>
          <a:lstStyle>
            <a:lvl1pPr algn="l">
              <a:lnSpc>
                <a:spcPts val="4500"/>
              </a:lnSpc>
              <a:buNone/>
              <a:defRPr sz="4000" b="1" cap="all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2578392" y="1066800"/>
            <a:ext cx="6400800" cy="1509712"/>
          </a:xfrm>
        </p:spPr>
        <p:txBody>
          <a:bodyPr anchor="b"/>
          <a:lstStyle>
            <a:lvl1pPr marL="18288" indent="0">
              <a:lnSpc>
                <a:spcPts val="2300"/>
              </a:lnSpc>
              <a:spcBef>
                <a:spcPts val="0"/>
              </a:spcBef>
              <a:buNone/>
              <a:defRPr sz="2000">
                <a:solidFill>
                  <a:schemeClr val="tx2">
                    <a:shade val="30000"/>
                    <a:satMod val="150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26CFA2EA-4D25-4362-BB65-98A3FE543BCC}" type="datetimeFigureOut">
              <a:rPr lang="cs-CZ" smtClean="0"/>
              <a:pPr/>
              <a:t>18.5.2013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1C1809E0-AA0E-411B-BED0-A8896B223487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Obdélník 9"/>
          <p:cNvSpPr/>
          <p:nvPr/>
        </p:nvSpPr>
        <p:spPr bwMode="invGray">
          <a:xfrm>
            <a:off x="2286000" y="0"/>
            <a:ext cx="76200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8" name="Elipsa 7"/>
          <p:cNvSpPr/>
          <p:nvPr/>
        </p:nvSpPr>
        <p:spPr>
          <a:xfrm>
            <a:off x="2172321" y="2814656"/>
            <a:ext cx="210312" cy="210312"/>
          </a:xfrm>
          <a:prstGeom prst="ellipse">
            <a:avLst/>
          </a:prstGeom>
          <a:gradFill rotWithShape="1">
            <a:gsLst>
              <a:gs pos="0">
                <a:schemeClr val="accent1">
                  <a:tint val="20000"/>
                  <a:satMod val="450000"/>
                  <a:alpha val="95000"/>
                </a:schemeClr>
              </a:gs>
              <a:gs pos="50000">
                <a:schemeClr val="accent1">
                  <a:tint val="38000"/>
                  <a:satMod val="250000"/>
                  <a:alpha val="90000"/>
                </a:schemeClr>
              </a:gs>
              <a:gs pos="95000">
                <a:schemeClr val="accent1">
                  <a:tint val="75000"/>
                  <a:satMod val="255000"/>
                  <a:alpha val="88000"/>
                </a:schemeClr>
              </a:gs>
              <a:gs pos="100000">
                <a:schemeClr val="accent1">
                  <a:tint val="100000"/>
                  <a:shade val="90000"/>
                  <a:satMod val="255000"/>
                  <a:alpha val="85000"/>
                </a:schemeClr>
              </a:gs>
            </a:gsLst>
            <a:path path="circle">
              <a:fillToRect l="25000" t="12500" r="75000" b="87500"/>
            </a:path>
          </a:gradFill>
          <a:ln w="2000" cap="rnd" cmpd="sng" algn="ctr">
            <a:solidFill>
              <a:schemeClr val="accent1">
                <a:shade val="90000"/>
                <a:satMod val="110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Elipsa 8"/>
          <p:cNvSpPr/>
          <p:nvPr/>
        </p:nvSpPr>
        <p:spPr>
          <a:xfrm>
            <a:off x="2408064" y="2745870"/>
            <a:ext cx="64008" cy="64008"/>
          </a:xfrm>
          <a:prstGeom prst="ellipse">
            <a:avLst/>
          </a:prstGeom>
          <a:noFill/>
          <a:ln w="12700" cap="rnd" cmpd="sng" algn="ctr">
            <a:solidFill>
              <a:schemeClr val="accent1">
                <a:shade val="75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  <p:transition spd="slow">
    <p:dissolve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435608" y="274320"/>
            <a:ext cx="7498080" cy="1143000"/>
          </a:xfrm>
        </p:spPr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1435608" y="1524000"/>
            <a:ext cx="3657600" cy="46634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5276088" y="1524000"/>
            <a:ext cx="3657600" cy="46634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26CFA2EA-4D25-4362-BB65-98A3FE543BCC}" type="datetimeFigureOut">
              <a:rPr lang="cs-CZ" smtClean="0"/>
              <a:pPr/>
              <a:t>18.5.2013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1C1809E0-AA0E-411B-BED0-A8896B22348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dissolve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5160336"/>
            <a:ext cx="8229600" cy="1143000"/>
          </a:xfrm>
        </p:spPr>
        <p:txBody>
          <a:bodyPr anchor="ctr"/>
          <a:lstStyle>
            <a:lvl1pPr algn="ctr">
              <a:defRPr sz="4500" b="1" cap="none" baseline="0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328278"/>
            <a:ext cx="4023360" cy="640080"/>
          </a:xfrm>
          <a:solidFill>
            <a:schemeClr val="bg1"/>
          </a:solidFill>
          <a:ln w="10795">
            <a:solidFill>
              <a:schemeClr val="bg1"/>
            </a:solidFill>
            <a:miter lim="800000"/>
          </a:ln>
        </p:spPr>
        <p:txBody>
          <a:bodyPr anchor="ctr"/>
          <a:lstStyle>
            <a:lvl1pPr marL="64008" indent="0" algn="l">
              <a:lnSpc>
                <a:spcPct val="100000"/>
              </a:lnSpc>
              <a:spcBef>
                <a:spcPts val="100"/>
              </a:spcBef>
              <a:buNone/>
              <a:defRPr sz="19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63440" y="328278"/>
            <a:ext cx="4023360" cy="640080"/>
          </a:xfrm>
          <a:solidFill>
            <a:schemeClr val="bg1"/>
          </a:solidFill>
          <a:ln w="10795">
            <a:solidFill>
              <a:schemeClr val="bg1"/>
            </a:solidFill>
            <a:miter lim="800000"/>
          </a:ln>
        </p:spPr>
        <p:txBody>
          <a:bodyPr anchor="ctr"/>
          <a:lstStyle>
            <a:lvl1pPr marL="64008" indent="0" algn="l">
              <a:lnSpc>
                <a:spcPct val="100000"/>
              </a:lnSpc>
              <a:spcBef>
                <a:spcPts val="100"/>
              </a:spcBef>
              <a:buNone/>
              <a:defRPr sz="19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969336"/>
            <a:ext cx="4023360" cy="4114800"/>
          </a:xfrm>
          <a:ln w="10795">
            <a:solidFill>
              <a:schemeClr val="bg1"/>
            </a:solidFill>
            <a:prstDash val="dash"/>
            <a:miter lim="800000"/>
          </a:ln>
        </p:spPr>
        <p:txBody>
          <a:bodyPr/>
          <a:lstStyle>
            <a:lvl1pPr marL="393192" indent="-274320">
              <a:lnSpc>
                <a:spcPct val="100000"/>
              </a:lnSpc>
              <a:spcBef>
                <a:spcPts val="700"/>
              </a:spcBef>
              <a:defRPr sz="2400"/>
            </a:lvl1pPr>
            <a:lvl2pPr>
              <a:lnSpc>
                <a:spcPct val="100000"/>
              </a:lnSpc>
              <a:spcBef>
                <a:spcPts val="700"/>
              </a:spcBef>
              <a:defRPr sz="2000"/>
            </a:lvl2pPr>
            <a:lvl3pPr>
              <a:lnSpc>
                <a:spcPct val="100000"/>
              </a:lnSpc>
              <a:spcBef>
                <a:spcPts val="700"/>
              </a:spcBef>
              <a:defRPr sz="1800"/>
            </a:lvl3pPr>
            <a:lvl4pPr>
              <a:lnSpc>
                <a:spcPct val="100000"/>
              </a:lnSpc>
              <a:spcBef>
                <a:spcPts val="700"/>
              </a:spcBef>
              <a:defRPr sz="1600"/>
            </a:lvl4pPr>
            <a:lvl5pPr>
              <a:lnSpc>
                <a:spcPct val="100000"/>
              </a:lnSpc>
              <a:spcBef>
                <a:spcPts val="700"/>
              </a:spcBef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63440" y="969336"/>
            <a:ext cx="4023360" cy="4114800"/>
          </a:xfrm>
          <a:ln w="10795">
            <a:solidFill>
              <a:schemeClr val="bg1"/>
            </a:solidFill>
            <a:prstDash val="dash"/>
            <a:miter lim="800000"/>
          </a:ln>
        </p:spPr>
        <p:txBody>
          <a:bodyPr/>
          <a:lstStyle>
            <a:lvl1pPr marL="393192" indent="-274320">
              <a:lnSpc>
                <a:spcPct val="100000"/>
              </a:lnSpc>
              <a:spcBef>
                <a:spcPts val="700"/>
              </a:spcBef>
              <a:defRPr sz="2400"/>
            </a:lvl1pPr>
            <a:lvl2pPr>
              <a:lnSpc>
                <a:spcPct val="100000"/>
              </a:lnSpc>
              <a:spcBef>
                <a:spcPts val="700"/>
              </a:spcBef>
              <a:defRPr sz="2000"/>
            </a:lvl2pPr>
            <a:lvl3pPr>
              <a:lnSpc>
                <a:spcPct val="100000"/>
              </a:lnSpc>
              <a:spcBef>
                <a:spcPts val="700"/>
              </a:spcBef>
              <a:defRPr sz="1800"/>
            </a:lvl3pPr>
            <a:lvl4pPr>
              <a:lnSpc>
                <a:spcPct val="100000"/>
              </a:lnSpc>
              <a:spcBef>
                <a:spcPts val="700"/>
              </a:spcBef>
              <a:defRPr sz="1600"/>
            </a:lvl4pPr>
            <a:lvl5pPr>
              <a:lnSpc>
                <a:spcPct val="100000"/>
              </a:lnSpc>
              <a:spcBef>
                <a:spcPts val="700"/>
              </a:spcBef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26CFA2EA-4D25-4362-BB65-98A3FE543BCC}" type="datetimeFigureOut">
              <a:rPr lang="cs-CZ" smtClean="0"/>
              <a:pPr/>
              <a:t>18.5.2013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1C1809E0-AA0E-411B-BED0-A8896B22348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dissolve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435608" y="274320"/>
            <a:ext cx="7498080" cy="1143000"/>
          </a:xfrm>
        </p:spPr>
        <p:txBody>
          <a:bodyPr anchor="ctr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26CFA2EA-4D25-4362-BB65-98A3FE543BCC}" type="datetimeFigureOut">
              <a:rPr lang="cs-CZ" smtClean="0"/>
              <a:pPr/>
              <a:t>18.5.2013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1C1809E0-AA0E-411B-BED0-A8896B22348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dissolve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bdélník 4"/>
          <p:cNvSpPr/>
          <p:nvPr/>
        </p:nvSpPr>
        <p:spPr>
          <a:xfrm>
            <a:off x="1014984" y="0"/>
            <a:ext cx="8129016" cy="6858000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26CFA2EA-4D25-4362-BB65-98A3FE543BCC}" type="datetimeFigureOut">
              <a:rPr lang="cs-CZ" smtClean="0"/>
              <a:pPr/>
              <a:t>18.5.2013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1C1809E0-AA0E-411B-BED0-A8896B223487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6" name="Obdélník 5"/>
          <p:cNvSpPr/>
          <p:nvPr/>
        </p:nvSpPr>
        <p:spPr bwMode="invGray">
          <a:xfrm>
            <a:off x="1014984" y="-54"/>
            <a:ext cx="73152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  <p:transition spd="slow">
    <p:dissolve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16778"/>
            <a:ext cx="3810000" cy="1162050"/>
          </a:xfrm>
          <a:ln>
            <a:noFill/>
          </a:ln>
        </p:spPr>
        <p:txBody>
          <a:bodyPr anchor="b"/>
          <a:lstStyle>
            <a:lvl1pPr algn="l">
              <a:lnSpc>
                <a:spcPts val="2000"/>
              </a:lnSpc>
              <a:buNone/>
              <a:defRPr sz="2200" b="1" cap="all" baseline="0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57200" y="1406964"/>
            <a:ext cx="3810000" cy="698500"/>
          </a:xfrm>
        </p:spPr>
        <p:txBody>
          <a:bodyPr/>
          <a:lstStyle>
            <a:lvl1pPr marL="45720" indent="0">
              <a:lnSpc>
                <a:spcPct val="100000"/>
              </a:lnSpc>
              <a:spcBef>
                <a:spcPts val="0"/>
              </a:spcBef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457200" y="2133600"/>
            <a:ext cx="8153400" cy="399256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26CFA2EA-4D25-4362-BB65-98A3FE543BCC}" type="datetimeFigureOut">
              <a:rPr lang="cs-CZ" smtClean="0"/>
              <a:pPr/>
              <a:t>18.5.2013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1C1809E0-AA0E-411B-BED0-A8896B22348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dissolve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886896" y="1066800"/>
            <a:ext cx="2743200" cy="1981200"/>
          </a:xfrm>
        </p:spPr>
        <p:txBody>
          <a:bodyPr anchor="b">
            <a:noAutofit/>
          </a:bodyPr>
          <a:lstStyle>
            <a:lvl1pPr algn="l">
              <a:buNone/>
              <a:defRPr sz="2100" b="1">
                <a:effectLst/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26CFA2EA-4D25-4362-BB65-98A3FE543BCC}" type="datetimeFigureOut">
              <a:rPr lang="cs-CZ" smtClean="0"/>
              <a:pPr/>
              <a:t>18.5.2013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1C1809E0-AA0E-411B-BED0-A8896B223487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Obdélník 7"/>
          <p:cNvSpPr/>
          <p:nvPr/>
        </p:nvSpPr>
        <p:spPr>
          <a:xfrm>
            <a:off x="762000" y="1066800"/>
            <a:ext cx="4572000" cy="4572000"/>
          </a:xfrm>
          <a:prstGeom prst="rect">
            <a:avLst/>
          </a:prstGeom>
          <a:solidFill>
            <a:srgbClr val="FFFFFF"/>
          </a:solidFill>
          <a:ln w="88900" cap="sq">
            <a:solidFill>
              <a:srgbClr val="FFFFFF"/>
            </a:solidFill>
            <a:miter lim="800000"/>
          </a:ln>
          <a:effectLst>
            <a:outerShdw blurRad="55500" dist="18500" dir="5400000" algn="tl" rotWithShape="0">
              <a:srgbClr val="000000">
                <a:alpha val="35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 contourW="635">
            <a:bevelT w="25400" h="19050"/>
            <a:contourClr>
              <a:srgbClr val="969696"/>
            </a:contourClr>
          </a:sp3d>
        </p:spPr>
        <p:txBody>
          <a:bodyPr lIns="91440" tIns="274320" rtlCol="0" anchor="t">
            <a:normAutofit/>
          </a:bodyPr>
          <a:lstStyle>
            <a:extLst/>
          </a:lstStyle>
          <a:p>
            <a:pPr marL="0" indent="-283464" algn="l" rtl="0" eaLnBrk="1" latinLnBrk="0" hangingPunct="1">
              <a:lnSpc>
                <a:spcPts val="3000"/>
              </a:lnSpc>
              <a:spcBef>
                <a:spcPts val="600"/>
              </a:spcBef>
              <a:buClr>
                <a:schemeClr val="accent1"/>
              </a:buClr>
              <a:buSzPct val="80000"/>
              <a:buFont typeface="Wingdings 2"/>
              <a:buNone/>
            </a:pPr>
            <a:endParaRPr kumimoji="0" lang="en-US" sz="3200" kern="1200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838200" y="1143003"/>
            <a:ext cx="4419600" cy="3514531"/>
          </a:xfrm>
          <a:prstGeom prst="roundRect">
            <a:avLst>
              <a:gd name="adj" fmla="val 783"/>
            </a:avLst>
          </a:prstGeom>
          <a:solidFill>
            <a:schemeClr val="bg2"/>
          </a:solidFill>
          <a:ln w="127000">
            <a:noFill/>
            <a:miter lim="800000"/>
          </a:ln>
          <a:effectLst/>
        </p:spPr>
        <p:txBody>
          <a:bodyPr lIns="91440" tIns="274320" anchor="t"/>
          <a:lstStyle>
            <a:lvl1pPr indent="0">
              <a:buNone/>
              <a:defRPr sz="3200"/>
            </a:lvl1pPr>
            <a:extLst/>
          </a:lstStyle>
          <a:p>
            <a:pPr marL="0" algn="l" eaLnBrk="1" latinLnBrk="0" hangingPunct="1"/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9" name="Vývojový diagram: postup 8"/>
          <p:cNvSpPr/>
          <p:nvPr/>
        </p:nvSpPr>
        <p:spPr>
          <a:xfrm rot="19468671">
            <a:off x="396725" y="954341"/>
            <a:ext cx="685800" cy="204310"/>
          </a:xfrm>
          <a:prstGeom prst="flowChartProcess">
            <a:avLst/>
          </a:prstGeom>
          <a:solidFill>
            <a:srgbClr val="FBFBFB">
              <a:alpha val="45098"/>
            </a:srgbClr>
          </a:solidFill>
          <a:ln w="6350" cap="rnd" cmpd="sng" algn="ctr">
            <a:solidFill>
              <a:srgbClr val="FFFFFF">
                <a:alpha val="100000"/>
              </a:srgbClr>
            </a:solidFill>
            <a:prstDash val="solid"/>
          </a:ln>
          <a:effectLst>
            <a:outerShdw blurRad="25400" dist="25400" dir="3300000" sx="96000" sy="96000" algn="tl" rotWithShape="0">
              <a:schemeClr val="bg2">
                <a:shade val="90000"/>
                <a:satMod val="200000"/>
                <a:alpha val="40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0" name="Vývojový diagram: postup 9"/>
          <p:cNvSpPr/>
          <p:nvPr/>
        </p:nvSpPr>
        <p:spPr>
          <a:xfrm rot="2103354" flipH="1">
            <a:off x="5003667" y="936786"/>
            <a:ext cx="649224" cy="204310"/>
          </a:xfrm>
          <a:prstGeom prst="flowChartProcess">
            <a:avLst/>
          </a:prstGeom>
          <a:solidFill>
            <a:srgbClr val="FBFBFB">
              <a:alpha val="45098"/>
            </a:srgbClr>
          </a:solidFill>
          <a:ln w="6350" cap="rnd" cmpd="sng" algn="ctr">
            <a:solidFill>
              <a:srgbClr val="FFFFFF">
                <a:alpha val="100000"/>
              </a:srgbClr>
            </a:solidFill>
            <a:prstDash val="solid"/>
          </a:ln>
          <a:effectLst>
            <a:outerShdw blurRad="25400" dist="25400" dir="3300000" sx="96000" sy="96000" algn="tl" rotWithShape="0">
              <a:schemeClr val="bg2">
                <a:alpha val="20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838200" y="4800600"/>
            <a:ext cx="4419600" cy="762000"/>
          </a:xfrm>
        </p:spPr>
        <p:txBody>
          <a:bodyPr anchor="ctr"/>
          <a:lstStyle>
            <a:lvl1pPr marL="0" indent="0" algn="l">
              <a:lnSpc>
                <a:spcPts val="1600"/>
              </a:lnSpc>
              <a:spcBef>
                <a:spcPts val="0"/>
              </a:spcBef>
              <a:buNone/>
              <a:defRPr sz="1400">
                <a:solidFill>
                  <a:srgbClr val="777777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</p:spTree>
  </p:cSld>
  <p:clrMapOvr>
    <a:masterClrMapping/>
  </p:clrMapOvr>
  <p:transition spd="slow">
    <p:dissolve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26CFA2EA-4D25-4362-BB65-98A3FE543BCC}" type="datetimeFigureOut">
              <a:rPr lang="cs-CZ" smtClean="0"/>
              <a:pPr/>
              <a:t>18.5.2013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1C1809E0-AA0E-411B-BED0-A8896B22348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dissolve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274639"/>
            <a:ext cx="1828800" cy="5851525"/>
          </a:xfrm>
        </p:spPr>
        <p:txBody>
          <a:bodyPr vert="eaVert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1143000" y="274640"/>
            <a:ext cx="5562600" cy="5851525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26CFA2EA-4D25-4362-BB65-98A3FE543BCC}" type="datetimeFigureOut">
              <a:rPr lang="cs-CZ" smtClean="0"/>
              <a:pPr/>
              <a:t>18.5.2013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1C1809E0-AA0E-411B-BED0-A8896B22348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dissolve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Výseč 6"/>
          <p:cNvSpPr/>
          <p:nvPr/>
        </p:nvSpPr>
        <p:spPr>
          <a:xfrm>
            <a:off x="-815927" y="-815922"/>
            <a:ext cx="1638887" cy="1638887"/>
          </a:xfrm>
          <a:prstGeom prst="pie">
            <a:avLst>
              <a:gd name="adj1" fmla="val 0"/>
              <a:gd name="adj2" fmla="val 5402120"/>
            </a:avLst>
          </a:prstGeom>
          <a:solidFill>
            <a:schemeClr val="bg2">
              <a:tint val="18000"/>
              <a:satMod val="220000"/>
              <a:alpha val="33000"/>
            </a:schemeClr>
          </a:solidFill>
          <a:ln w="3175" cap="rnd" cmpd="sng" algn="ctr">
            <a:solidFill>
              <a:schemeClr val="bg2">
                <a:shade val="70000"/>
                <a:satMod val="200000"/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8" name="Elipsa 7"/>
          <p:cNvSpPr/>
          <p:nvPr/>
        </p:nvSpPr>
        <p:spPr>
          <a:xfrm>
            <a:off x="168816" y="21102"/>
            <a:ext cx="1702191" cy="1702191"/>
          </a:xfrm>
          <a:prstGeom prst="ellipse">
            <a:avLst/>
          </a:prstGeom>
          <a:noFill/>
          <a:ln w="27305" cap="rnd" cmpd="sng" algn="ctr">
            <a:solidFill>
              <a:schemeClr val="bg2">
                <a:tint val="45000"/>
                <a:satMod val="325000"/>
                <a:alpha val="100000"/>
              </a:schemeClr>
            </a:solidFill>
            <a:prstDash val="solid"/>
          </a:ln>
          <a:effectLst>
            <a:outerShdw blurRad="25400" dist="25400" dir="5400000" algn="tl" rotWithShape="0">
              <a:schemeClr val="bg2">
                <a:shade val="50000"/>
                <a:satMod val="150000"/>
                <a:alpha val="8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1" name="Prstenec 10"/>
          <p:cNvSpPr/>
          <p:nvPr/>
        </p:nvSpPr>
        <p:spPr>
          <a:xfrm rot="2315675">
            <a:off x="182881" y="1055077"/>
            <a:ext cx="1125717" cy="1102624"/>
          </a:xfrm>
          <a:prstGeom prst="donut">
            <a:avLst>
              <a:gd name="adj" fmla="val 11833"/>
            </a:avLst>
          </a:prstGeom>
          <a:gradFill rotWithShape="1">
            <a:gsLst>
              <a:gs pos="0">
                <a:schemeClr val="bg2">
                  <a:tint val="10000"/>
                  <a:shade val="99000"/>
                  <a:satMod val="355000"/>
                  <a:alpha val="70000"/>
                </a:schemeClr>
              </a:gs>
              <a:gs pos="70000">
                <a:schemeClr val="bg2">
                  <a:tint val="6000"/>
                  <a:shade val="100000"/>
                  <a:satMod val="400000"/>
                  <a:alpha val="55000"/>
                </a:schemeClr>
              </a:gs>
              <a:gs pos="100000">
                <a:schemeClr val="bg2">
                  <a:tint val="100000"/>
                  <a:shade val="75000"/>
                  <a:satMod val="370000"/>
                  <a:alpha val="60000"/>
                </a:schemeClr>
              </a:gs>
            </a:gsLst>
            <a:path path="circle">
              <a:fillToRect l="-407500" t="-50000" r="507500" b="150000"/>
            </a:path>
          </a:gradFill>
          <a:ln w="7350" cap="rnd" cmpd="sng" algn="ctr">
            <a:solidFill>
              <a:schemeClr val="bg2">
                <a:shade val="60000"/>
                <a:satMod val="220000"/>
                <a:alpha val="100000"/>
              </a:schemeClr>
            </a:solidFill>
            <a:prstDash val="solid"/>
          </a:ln>
          <a:effectLst>
            <a:outerShdw blurRad="12700" dist="15000" dir="4500000" algn="tl" rotWithShape="0">
              <a:schemeClr val="bg2">
                <a:shade val="10000"/>
                <a:satMod val="200000"/>
                <a:alpha val="3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>
          <a:xfrm>
            <a:off x="1012873" y="-54"/>
            <a:ext cx="8131127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5" name="Zástupný symbol pro nadpis 4"/>
          <p:cNvSpPr>
            <a:spLocks noGrp="1"/>
          </p:cNvSpPr>
          <p:nvPr>
            <p:ph type="title"/>
          </p:nvPr>
        </p:nvSpPr>
        <p:spPr>
          <a:xfrm>
            <a:off x="1435608" y="274638"/>
            <a:ext cx="7498080" cy="1143000"/>
          </a:xfrm>
          <a:prstGeom prst="rect">
            <a:avLst/>
          </a:prstGeom>
        </p:spPr>
        <p:txBody>
          <a:bodyPr anchor="ctr">
            <a:normAutofit/>
          </a:bodyPr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Zástupný symbol pro text 8"/>
          <p:cNvSpPr>
            <a:spLocks noGrp="1"/>
          </p:cNvSpPr>
          <p:nvPr>
            <p:ph type="body" idx="1"/>
          </p:nvPr>
        </p:nvSpPr>
        <p:spPr>
          <a:xfrm>
            <a:off x="1435608" y="1447800"/>
            <a:ext cx="7498080" cy="4800600"/>
          </a:xfrm>
          <a:prstGeom prst="rect">
            <a:avLst/>
          </a:prstGeom>
        </p:spPr>
        <p:txBody>
          <a:bodyPr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24" name="Zástupný symbol pro datum 23"/>
          <p:cNvSpPr>
            <a:spLocks noGrp="1"/>
          </p:cNvSpPr>
          <p:nvPr>
            <p:ph type="dt" sz="half" idx="2"/>
          </p:nvPr>
        </p:nvSpPr>
        <p:spPr>
          <a:xfrm>
            <a:off x="3581400" y="6305550"/>
            <a:ext cx="2133600" cy="476250"/>
          </a:xfrm>
          <a:prstGeom prst="rect">
            <a:avLst/>
          </a:prstGeom>
        </p:spPr>
        <p:txBody>
          <a:bodyPr anchor="b"/>
          <a:lstStyle>
            <a:lvl1pPr algn="r" eaLnBrk="1" latinLnBrk="0" hangingPunct="1">
              <a:defRPr kumimoji="0" sz="1200">
                <a:solidFill>
                  <a:schemeClr val="bg2">
                    <a:shade val="50000"/>
                    <a:satMod val="200000"/>
                  </a:schemeClr>
                </a:solidFill>
              </a:defRPr>
            </a:lvl1pPr>
            <a:extLst/>
          </a:lstStyle>
          <a:p>
            <a:fld id="{26CFA2EA-4D25-4362-BB65-98A3FE543BCC}" type="datetimeFigureOut">
              <a:rPr lang="cs-CZ" smtClean="0"/>
              <a:pPr/>
              <a:t>18.5.2013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3"/>
          </p:nvPr>
        </p:nvSpPr>
        <p:spPr>
          <a:xfrm>
            <a:off x="5715000" y="6305550"/>
            <a:ext cx="2895600" cy="476250"/>
          </a:xfrm>
          <a:prstGeom prst="rect">
            <a:avLst/>
          </a:prstGeom>
        </p:spPr>
        <p:txBody>
          <a:bodyPr anchor="b"/>
          <a:lstStyle>
            <a:lvl1pPr eaLnBrk="1" latinLnBrk="0" hangingPunct="1">
              <a:defRPr kumimoji="0" sz="1200">
                <a:solidFill>
                  <a:schemeClr val="bg2">
                    <a:shade val="50000"/>
                    <a:satMod val="200000"/>
                  </a:schemeClr>
                </a:solidFill>
                <a:effectLst/>
              </a:defRPr>
            </a:lvl1pPr>
            <a:extLst/>
          </a:lstStyle>
          <a:p>
            <a:endParaRPr lang="cs-CZ"/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4"/>
          </p:nvPr>
        </p:nvSpPr>
        <p:spPr>
          <a:xfrm>
            <a:off x="8613648" y="6305550"/>
            <a:ext cx="457200" cy="476250"/>
          </a:xfrm>
          <a:prstGeom prst="rect">
            <a:avLst/>
          </a:prstGeom>
        </p:spPr>
        <p:txBody>
          <a:bodyPr anchor="b"/>
          <a:lstStyle>
            <a:lvl1pPr algn="ctr" eaLnBrk="1" latinLnBrk="0" hangingPunct="1">
              <a:defRPr kumimoji="0" sz="1200">
                <a:solidFill>
                  <a:schemeClr val="bg2">
                    <a:shade val="50000"/>
                    <a:satMod val="200000"/>
                  </a:schemeClr>
                </a:solidFill>
                <a:effectLst/>
              </a:defRPr>
            </a:lvl1pPr>
            <a:extLst/>
          </a:lstStyle>
          <a:p>
            <a:fld id="{1C1809E0-AA0E-411B-BED0-A8896B223487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5" name="Obdélník 14"/>
          <p:cNvSpPr/>
          <p:nvPr/>
        </p:nvSpPr>
        <p:spPr bwMode="invGray">
          <a:xfrm>
            <a:off x="1014984" y="-54"/>
            <a:ext cx="73152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ransition spd="slow">
    <p:dissolve/>
  </p:transition>
  <p:txStyles>
    <p:titleStyle>
      <a:lvl1pPr algn="l" rtl="0" eaLnBrk="1" latinLnBrk="0" hangingPunct="1">
        <a:spcBef>
          <a:spcPct val="0"/>
        </a:spcBef>
        <a:buNone/>
        <a:defRPr kumimoji="0" sz="4300" kern="1200">
          <a:solidFill>
            <a:schemeClr val="tx2">
              <a:satMod val="130000"/>
            </a:schemeClr>
          </a:solidFill>
          <a:effectLst>
            <a:outerShdw blurRad="50000" dist="30000" dir="5400000" algn="tl" rotWithShape="0">
              <a:srgbClr val="000000">
                <a:alpha val="30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365760" indent="-283464" algn="l" rtl="0" eaLnBrk="1" latinLnBrk="0" hangingPunct="1">
        <a:lnSpc>
          <a:spcPct val="100000"/>
        </a:lnSpc>
        <a:spcBef>
          <a:spcPts val="600"/>
        </a:spcBef>
        <a:buClr>
          <a:schemeClr val="accent1"/>
        </a:buClr>
        <a:buSzPct val="80000"/>
        <a:buFont typeface="Wingdings 2"/>
        <a:buChar char=""/>
        <a:defRPr kumimoji="0"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37744" algn="l" rtl="0" eaLnBrk="1" latinLnBrk="0" hangingPunct="1">
        <a:lnSpc>
          <a:spcPct val="100000"/>
        </a:lnSpc>
        <a:spcBef>
          <a:spcPts val="550"/>
        </a:spcBef>
        <a:buClr>
          <a:schemeClr val="accent1"/>
        </a:buClr>
        <a:buFont typeface="Verdana"/>
        <a:buChar char="◦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886968" indent="-228600" algn="l" rtl="0" eaLnBrk="1" latinLnBrk="0" hangingPunct="1">
        <a:lnSpc>
          <a:spcPct val="100000"/>
        </a:lnSpc>
        <a:spcBef>
          <a:spcPct val="20000"/>
        </a:spcBef>
        <a:buClr>
          <a:schemeClr val="accent2"/>
        </a:buClr>
        <a:buFont typeface="Wingdings 2"/>
        <a:buChar char="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097280" indent="-173736" algn="l" rtl="0" eaLnBrk="1" latinLnBrk="0" hangingPunct="1">
        <a:lnSpc>
          <a:spcPct val="100000"/>
        </a:lnSpc>
        <a:spcBef>
          <a:spcPct val="20000"/>
        </a:spcBef>
        <a:buClr>
          <a:schemeClr val="accent3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298448" indent="-182880" algn="l" rtl="0" eaLnBrk="1" latinLnBrk="0" hangingPunct="1">
        <a:lnSpc>
          <a:spcPct val="100000"/>
        </a:lnSpc>
        <a:spcBef>
          <a:spcPct val="20000"/>
        </a:spcBef>
        <a:buClr>
          <a:schemeClr val="accent4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508760" indent="-182880" algn="l" rtl="0" eaLnBrk="1" latinLnBrk="0" hangingPunct="1">
        <a:lnSpc>
          <a:spcPct val="100000"/>
        </a:lnSpc>
        <a:spcBef>
          <a:spcPct val="20000"/>
        </a:spcBef>
        <a:buClr>
          <a:schemeClr val="accent5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1719072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1920240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2130552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6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8" name="Picture 4"/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26304" b="6725"/>
          <a:stretch/>
        </p:blipFill>
        <p:spPr bwMode="auto">
          <a:xfrm>
            <a:off x="1763688" y="188640"/>
            <a:ext cx="5472608" cy="125431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824053131"/>
              </p:ext>
            </p:extLst>
          </p:nvPr>
        </p:nvGraphicFramePr>
        <p:xfrm>
          <a:off x="971600" y="4509120"/>
          <a:ext cx="7200800" cy="2232735"/>
        </p:xfrm>
        <a:graphic>
          <a:graphicData uri="http://schemas.openxmlformats.org/drawingml/2006/table">
            <a:tbl>
              <a:tblPr firstRow="1" bandRow="1">
                <a:tableStyleId>{0E3FDE45-AF77-4B5C-9715-49D594BDF05E}</a:tableStyleId>
              </a:tblPr>
              <a:tblGrid>
                <a:gridCol w="7200800"/>
              </a:tblGrid>
              <a:tr h="441469">
                <a:tc>
                  <a:txBody>
                    <a:bodyPr/>
                    <a:lstStyle/>
                    <a:p>
                      <a:pPr algn="ctr"/>
                      <a:r>
                        <a:rPr lang="cs-CZ" sz="1800" dirty="0" smtClean="0"/>
                        <a:t>Základní škola a Mateřská škola generála Pattona Dýšina,    příspěvková organizace</a:t>
                      </a:r>
                      <a:endParaRPr lang="cs-CZ" sz="18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408965">
                <a:tc>
                  <a:txBody>
                    <a:bodyPr/>
                    <a:lstStyle/>
                    <a:p>
                      <a:r>
                        <a:rPr lang="cs-CZ" dirty="0" smtClean="0"/>
                        <a:t>AUTOR:      Mgr. Marie</a:t>
                      </a:r>
                      <a:r>
                        <a:rPr lang="cs-CZ" baseline="0" dirty="0" smtClean="0"/>
                        <a:t> </a:t>
                      </a:r>
                      <a:r>
                        <a:rPr lang="cs-CZ" baseline="0" dirty="0" err="1" smtClean="0"/>
                        <a:t>Benabdelmalek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408965">
                <a:tc>
                  <a:txBody>
                    <a:bodyPr/>
                    <a:lstStyle/>
                    <a:p>
                      <a:r>
                        <a:rPr lang="cs-CZ" dirty="0" smtClean="0"/>
                        <a:t>NÁZEV</a:t>
                      </a:r>
                      <a:r>
                        <a:rPr lang="cs-CZ" smtClean="0"/>
                        <a:t>:      VY_32_INOVACE_2B_01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408965">
                <a:tc>
                  <a:txBody>
                    <a:bodyPr/>
                    <a:lstStyle/>
                    <a:p>
                      <a:r>
                        <a:rPr lang="cs-CZ" dirty="0" smtClean="0"/>
                        <a:t>TÉMA:       Český</a:t>
                      </a:r>
                      <a:r>
                        <a:rPr lang="cs-CZ" baseline="0" dirty="0" smtClean="0"/>
                        <a:t> jazyk pro 3. ročník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221257">
                <a:tc>
                  <a:txBody>
                    <a:bodyPr/>
                    <a:lstStyle/>
                    <a:p>
                      <a:r>
                        <a:rPr lang="cs-CZ" dirty="0" smtClean="0"/>
                        <a:t>ČÍSLO PROJEKTU:  </a:t>
                      </a:r>
                      <a:r>
                        <a:rPr lang="cs-CZ" i="1" dirty="0" smtClean="0"/>
                        <a:t>CZ.</a:t>
                      </a:r>
                      <a:r>
                        <a:rPr lang="cs-CZ" i="1" baseline="0" dirty="0" smtClean="0"/>
                        <a:t> 1. 07/ 1. 4. 00/ 21. 1843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</a:tbl>
          </a:graphicData>
        </a:graphic>
      </p:graphicFrame>
      <p:pic>
        <p:nvPicPr>
          <p:cNvPr id="2" name="Picture 4" descr="C:\Users\jitka\Desktop\DSC_0935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67744" y="1484784"/>
            <a:ext cx="4626171" cy="291715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863961402"/>
      </p:ext>
    </p:extLst>
  </p:cSld>
  <p:clrMapOvr>
    <a:masterClrMapping/>
  </p:clrMapOvr>
  <p:transition spd="slow">
    <p:dissolve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57224" y="285728"/>
            <a:ext cx="7498080" cy="1143000"/>
          </a:xfrm>
        </p:spPr>
        <p:txBody>
          <a:bodyPr>
            <a:normAutofit fontScale="90000"/>
          </a:bodyPr>
          <a:lstStyle/>
          <a:p>
            <a:pPr algn="ctr"/>
            <a:r>
              <a:rPr lang="cs-CZ" dirty="0" smtClean="0">
                <a:solidFill>
                  <a:srgbClr val="FF0000"/>
                </a:solidFill>
              </a:rPr>
              <a:t>Opakování 2. ročník</a:t>
            </a:r>
            <a:br>
              <a:rPr lang="cs-CZ" dirty="0" smtClean="0">
                <a:solidFill>
                  <a:srgbClr val="FF0000"/>
                </a:solidFill>
              </a:rPr>
            </a:br>
            <a:r>
              <a:rPr lang="cs-CZ" dirty="0" smtClean="0">
                <a:solidFill>
                  <a:srgbClr val="FF0000"/>
                </a:solidFill>
              </a:rPr>
              <a:t>tvrdé souhlásky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500034" y="1643050"/>
            <a:ext cx="8501122" cy="267765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Nauč se :</a:t>
            </a:r>
            <a:r>
              <a:rPr lang="cs-CZ" sz="2400" dirty="0" smtClean="0">
                <a:solidFill>
                  <a:srgbClr val="FF0000"/>
                </a:solidFill>
              </a:rPr>
              <a:t> </a:t>
            </a:r>
          </a:p>
          <a:p>
            <a:endParaRPr lang="cs-CZ" sz="2400" dirty="0">
              <a:solidFill>
                <a:srgbClr val="FF0000"/>
              </a:solidFill>
            </a:endParaRPr>
          </a:p>
          <a:p>
            <a:r>
              <a:rPr lang="cs-CZ" sz="2400" dirty="0" smtClean="0">
                <a:solidFill>
                  <a:srgbClr val="FF0000"/>
                </a:solidFill>
              </a:rPr>
              <a:t>H     CH     K     R     D     T     N     		</a:t>
            </a:r>
            <a:r>
              <a:rPr lang="cs-CZ" sz="2400" dirty="0" smtClean="0"/>
              <a:t>- naučit se 								  nemohu</a:t>
            </a:r>
          </a:p>
          <a:p>
            <a:endParaRPr lang="cs-CZ" sz="2400" dirty="0">
              <a:solidFill>
                <a:srgbClr val="FF0000"/>
              </a:solidFill>
            </a:endParaRPr>
          </a:p>
          <a:p>
            <a:r>
              <a:rPr lang="cs-CZ" sz="2400" dirty="0" smtClean="0">
                <a:solidFill>
                  <a:srgbClr val="FF0000"/>
                </a:solidFill>
              </a:rPr>
              <a:t>HY     CHY     KY     RY     DY     TY     NY		</a:t>
            </a:r>
            <a:r>
              <a:rPr lang="cs-CZ" sz="2400" dirty="0" smtClean="0"/>
              <a:t>- to jsou ale 								  noviny</a:t>
            </a:r>
            <a:r>
              <a:rPr lang="cs-CZ" sz="2400" dirty="0" smtClean="0">
                <a:solidFill>
                  <a:srgbClr val="FF0000"/>
                </a:solidFill>
              </a:rPr>
              <a:t> 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500034" y="4643446"/>
            <a:ext cx="821537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- napíšeme tvrdé Y, teď to jistě každý ví </a:t>
            </a:r>
            <a:endParaRPr lang="cs-CZ" sz="4000" dirty="0">
              <a:solidFill>
                <a:schemeClr val="tx2">
                  <a:lumMod val="60000"/>
                  <a:lumOff val="40000"/>
                </a:schemeClr>
              </a:solidFill>
            </a:endParaRPr>
          </a:p>
        </p:txBody>
      </p:sp>
    </p:spTree>
  </p:cSld>
  <p:clrMapOvr>
    <a:masterClrMapping/>
  </p:clrMapOvr>
  <p:transition spd="slow">
    <p:dissolve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800" dirty="0" smtClean="0"/>
              <a:t>Doplň </a:t>
            </a:r>
            <a:r>
              <a:rPr lang="cs-CZ" sz="2800" smtClean="0"/>
              <a:t>tvrdé souhlásky, která </a:t>
            </a:r>
            <a:r>
              <a:rPr lang="cs-CZ" sz="2800" dirty="0" smtClean="0"/>
              <a:t>chybí</a:t>
            </a:r>
            <a:endParaRPr lang="cs-CZ" sz="28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357158" y="2000240"/>
            <a:ext cx="6000792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H     K     D     T     N</a:t>
            </a:r>
            <a:endParaRPr lang="cs-CZ" sz="4000" dirty="0">
              <a:solidFill>
                <a:schemeClr val="tx2">
                  <a:lumMod val="60000"/>
                  <a:lumOff val="40000"/>
                </a:schemeClr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357158" y="2928934"/>
            <a:ext cx="6000792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CH     D     T     N  </a:t>
            </a:r>
            <a:endParaRPr lang="cs-CZ" sz="4000" dirty="0">
              <a:solidFill>
                <a:schemeClr val="tx2">
                  <a:lumMod val="60000"/>
                  <a:lumOff val="40000"/>
                </a:schemeClr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357158" y="3929066"/>
            <a:ext cx="7572428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HY   CHY    K    RY    DY    T</a:t>
            </a:r>
            <a:endParaRPr lang="cs-CZ" sz="4000" dirty="0">
              <a:solidFill>
                <a:schemeClr val="tx2">
                  <a:lumMod val="60000"/>
                  <a:lumOff val="40000"/>
                </a:schemeClr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357158" y="5000636"/>
            <a:ext cx="6286544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H    CHY    R    DY     T     N</a:t>
            </a:r>
            <a:endParaRPr lang="cs-CZ" sz="4000" dirty="0">
              <a:solidFill>
                <a:schemeClr val="tx2">
                  <a:lumMod val="60000"/>
                  <a:lumOff val="40000"/>
                </a:schemeClr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7000892" y="1928802"/>
            <a:ext cx="1928826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smtClean="0">
                <a:solidFill>
                  <a:srgbClr val="FF0000"/>
                </a:solidFill>
              </a:rPr>
              <a:t>CH   R</a:t>
            </a:r>
            <a:endParaRPr lang="cs-CZ" sz="4000" dirty="0">
              <a:solidFill>
                <a:srgbClr val="FF0000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7000892" y="2928934"/>
            <a:ext cx="2143108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smtClean="0">
                <a:solidFill>
                  <a:srgbClr val="FF0000"/>
                </a:solidFill>
              </a:rPr>
              <a:t>H   K   R </a:t>
            </a:r>
            <a:endParaRPr lang="cs-CZ" sz="4000" dirty="0">
              <a:solidFill>
                <a:srgbClr val="FF0000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7000892" y="3929066"/>
            <a:ext cx="1928826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smtClean="0">
                <a:solidFill>
                  <a:srgbClr val="FF0000"/>
                </a:solidFill>
              </a:rPr>
              <a:t>N</a:t>
            </a:r>
            <a:endParaRPr lang="cs-CZ" sz="4000" dirty="0">
              <a:solidFill>
                <a:srgbClr val="FF0000"/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7000892" y="5000636"/>
            <a:ext cx="1857388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smtClean="0">
                <a:solidFill>
                  <a:srgbClr val="FF0000"/>
                </a:solidFill>
              </a:rPr>
              <a:t>K</a:t>
            </a:r>
            <a:endParaRPr lang="cs-CZ" sz="4000" dirty="0">
              <a:solidFill>
                <a:srgbClr val="FF0000"/>
              </a:solidFill>
            </a:endParaRPr>
          </a:p>
        </p:txBody>
      </p:sp>
    </p:spTree>
  </p:cSld>
  <p:clrMapOvr>
    <a:masterClrMapping/>
  </p:clrMapOvr>
  <p:transition spd="slow">
    <p:dissolv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6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by="(-#ppt_w*2)" calcmode="lin" valueType="num">
                                      <p:cBhvr rctx="PPT">
                                        <p:cTn id="7" dur="5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</p:anim>
                                    <p:anim by="(#ppt_w*0.50)" calcmode="lin" valueType="num">
                                      <p:cBhvr>
                                        <p:cTn id="8" dur="5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anim from="(-#ppt_h/2)" to="(#ppt_y)" calcmode="lin" valueType="num">
                                      <p:cBhvr>
                                        <p:cTn id="9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</p:anim>
                                    <p:animRot by="21600000">
                                      <p:cBhvr>
                                        <p:cTn id="10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56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by="(-#ppt_w*2)" calcmode="lin" valueType="num">
                                      <p:cBhvr rctx="PPT">
                                        <p:cTn id="19" dur="5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</p:anim>
                                    <p:anim by="(#ppt_w*0.50)" calcmode="lin" valueType="num">
                                      <p:cBhvr>
                                        <p:cTn id="20" dur="5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anim from="(-#ppt_h/2)" to="(#ppt_y)" calcmode="lin" valueType="num">
                                      <p:cBhvr>
                                        <p:cTn id="21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</p:anim>
                                    <p:animRot by="21600000">
                                      <p:cBhvr>
                                        <p:cTn id="22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56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by="(-#ppt_w*2)" calcmode="lin" valueType="num">
                                      <p:cBhvr rctx="PPT">
                                        <p:cTn id="31" dur="5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</p:anim>
                                    <p:anim by="(#ppt_w*0.50)" calcmode="lin" valueType="num">
                                      <p:cBhvr>
                                        <p:cTn id="32" dur="5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anim from="(-#ppt_h/2)" to="(#ppt_y)" calcmode="lin" valueType="num">
                                      <p:cBhvr>
                                        <p:cTn id="33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</p:anim>
                                    <p:animRot by="21600000">
                                      <p:cBhvr>
                                        <p:cTn id="34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56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by="(-#ppt_w*2)" calcmode="lin" valueType="num">
                                      <p:cBhvr rctx="PPT">
                                        <p:cTn id="43" dur="5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</p:anim>
                                    <p:anim by="(#ppt_w*0.50)" calcmode="lin" valueType="num">
                                      <p:cBhvr>
                                        <p:cTn id="44" dur="5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anim from="(-#ppt_h/2)" to="(#ppt_y)" calcmode="lin" valueType="num">
                                      <p:cBhvr>
                                        <p:cTn id="45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</p:anim>
                                    <p:animRot by="21600000">
                                      <p:cBhvr>
                                        <p:cTn id="46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  <p:bldP spid="6" grpId="0"/>
      <p:bldP spid="7" grpId="0"/>
      <p:bldP spid="8" grpId="0"/>
      <p:bldP spid="9" grpId="0"/>
      <p:bldP spid="10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800" dirty="0" smtClean="0"/>
              <a:t>Doplň množné číslo</a:t>
            </a:r>
            <a:endParaRPr lang="cs-CZ" sz="28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642910" y="1500174"/>
            <a:ext cx="7929618" cy="3046988"/>
          </a:xfrm>
          <a:prstGeom prst="rect">
            <a:avLst/>
          </a:prstGeom>
          <a:noFill/>
        </p:spPr>
        <p:txBody>
          <a:bodyPr wrap="square" numCol="2" rtlCol="0">
            <a:spAutoFit/>
          </a:bodyPr>
          <a:lstStyle/>
          <a:p>
            <a:r>
              <a:rPr lang="cs-CZ" sz="3200" dirty="0"/>
              <a:t>v</a:t>
            </a:r>
            <a:r>
              <a:rPr lang="cs-CZ" sz="3200" dirty="0" smtClean="0"/>
              <a:t>áha - __________</a:t>
            </a:r>
          </a:p>
          <a:p>
            <a:r>
              <a:rPr lang="cs-CZ" sz="3200" dirty="0" smtClean="0"/>
              <a:t>kruh - __________</a:t>
            </a:r>
          </a:p>
          <a:p>
            <a:r>
              <a:rPr lang="cs-CZ" sz="3200" dirty="0"/>
              <a:t>p</a:t>
            </a:r>
            <a:r>
              <a:rPr lang="cs-CZ" sz="3200" dirty="0" smtClean="0"/>
              <a:t>ruh - __________</a:t>
            </a:r>
          </a:p>
          <a:p>
            <a:r>
              <a:rPr lang="cs-CZ" sz="3200" dirty="0" smtClean="0"/>
              <a:t>meloun - __________</a:t>
            </a:r>
          </a:p>
          <a:p>
            <a:r>
              <a:rPr lang="cs-CZ" sz="3200" dirty="0"/>
              <a:t>s</a:t>
            </a:r>
            <a:r>
              <a:rPr lang="cs-CZ" sz="3200" dirty="0" smtClean="0"/>
              <a:t>ocha - __________</a:t>
            </a:r>
          </a:p>
          <a:p>
            <a:r>
              <a:rPr lang="cs-CZ" sz="3200" dirty="0"/>
              <a:t>p</a:t>
            </a:r>
            <a:r>
              <a:rPr lang="cs-CZ" sz="3200" dirty="0" smtClean="0"/>
              <a:t>lot - __________</a:t>
            </a:r>
          </a:p>
          <a:p>
            <a:r>
              <a:rPr lang="cs-CZ" sz="3200" dirty="0"/>
              <a:t>p</a:t>
            </a:r>
            <a:r>
              <a:rPr lang="cs-CZ" sz="3200" dirty="0" smtClean="0"/>
              <a:t>lech - __________</a:t>
            </a:r>
          </a:p>
          <a:p>
            <a:r>
              <a:rPr lang="cs-CZ" sz="3200" dirty="0"/>
              <a:t>o</a:t>
            </a:r>
            <a:r>
              <a:rPr lang="cs-CZ" sz="3200" dirty="0" smtClean="0"/>
              <a:t>řech - __________</a:t>
            </a:r>
          </a:p>
          <a:p>
            <a:r>
              <a:rPr lang="cs-CZ" sz="3200" dirty="0"/>
              <a:t>ú</a:t>
            </a:r>
            <a:r>
              <a:rPr lang="cs-CZ" sz="3200" dirty="0" smtClean="0"/>
              <a:t>loha - __________</a:t>
            </a:r>
          </a:p>
          <a:p>
            <a:r>
              <a:rPr lang="cs-CZ" sz="3200" dirty="0"/>
              <a:t>p</a:t>
            </a:r>
            <a:r>
              <a:rPr lang="cs-CZ" sz="3200" dirty="0" smtClean="0"/>
              <a:t>odlaha - __________</a:t>
            </a:r>
          </a:p>
          <a:p>
            <a:r>
              <a:rPr lang="cs-CZ" sz="3200" dirty="0"/>
              <a:t>p</a:t>
            </a:r>
            <a:r>
              <a:rPr lang="cs-CZ" sz="3200" dirty="0" smtClean="0"/>
              <a:t>rut - __________</a:t>
            </a:r>
          </a:p>
          <a:p>
            <a:r>
              <a:rPr lang="cs-CZ" sz="3200" dirty="0"/>
              <a:t>l</a:t>
            </a:r>
            <a:r>
              <a:rPr lang="cs-CZ" sz="3200" dirty="0" smtClean="0"/>
              <a:t>opata - __________</a:t>
            </a:r>
            <a:endParaRPr lang="cs-CZ" sz="32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2000232" y="1571612"/>
            <a:ext cx="142876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rgbClr val="FF0000"/>
                </a:solidFill>
              </a:rPr>
              <a:t>váhy</a:t>
            </a:r>
            <a:endParaRPr lang="cs-CZ" sz="2800" dirty="0">
              <a:solidFill>
                <a:srgbClr val="FF0000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2143108" y="2071678"/>
            <a:ext cx="100013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rgbClr val="FF0000"/>
                </a:solidFill>
              </a:rPr>
              <a:t>kruhy</a:t>
            </a:r>
            <a:endParaRPr lang="cs-CZ" sz="2400" dirty="0">
              <a:solidFill>
                <a:srgbClr val="FF0000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1928794" y="2571744"/>
            <a:ext cx="200026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rgbClr val="FF0000"/>
                </a:solidFill>
              </a:rPr>
              <a:t>pruhy</a:t>
            </a:r>
            <a:endParaRPr lang="cs-CZ" sz="2400" dirty="0">
              <a:solidFill>
                <a:srgbClr val="FF0000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2285984" y="3071810"/>
            <a:ext cx="150019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rgbClr val="FF0000"/>
                </a:solidFill>
              </a:rPr>
              <a:t>melouny</a:t>
            </a:r>
            <a:endParaRPr lang="cs-CZ" sz="2400" dirty="0">
              <a:solidFill>
                <a:srgbClr val="FF0000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2143108" y="3571876"/>
            <a:ext cx="142876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rgbClr val="FF0000"/>
                </a:solidFill>
              </a:rPr>
              <a:t>sochy</a:t>
            </a:r>
            <a:endParaRPr lang="cs-CZ" sz="2400" dirty="0">
              <a:solidFill>
                <a:srgbClr val="FF0000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1857356" y="4071942"/>
            <a:ext cx="121444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rgbClr val="FF0000"/>
                </a:solidFill>
              </a:rPr>
              <a:t>ploty</a:t>
            </a:r>
            <a:endParaRPr lang="cs-CZ" sz="2400" dirty="0">
              <a:solidFill>
                <a:srgbClr val="FF0000"/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6000760" y="1571612"/>
            <a:ext cx="100013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rgbClr val="FF0000"/>
                </a:solidFill>
              </a:rPr>
              <a:t>plechy</a:t>
            </a:r>
            <a:endParaRPr lang="cs-CZ" sz="2400" dirty="0">
              <a:solidFill>
                <a:srgbClr val="FF0000"/>
              </a:solidFill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6072198" y="2071678"/>
            <a:ext cx="128588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rgbClr val="FF0000"/>
                </a:solidFill>
              </a:rPr>
              <a:t>ořechy</a:t>
            </a:r>
            <a:endParaRPr lang="cs-CZ" sz="2400" dirty="0">
              <a:solidFill>
                <a:srgbClr val="FF0000"/>
              </a:solidFill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6072198" y="2571744"/>
            <a:ext cx="85725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rgbClr val="FF0000"/>
                </a:solidFill>
              </a:rPr>
              <a:t>úlohy</a:t>
            </a:r>
            <a:endParaRPr lang="cs-CZ" sz="2400" dirty="0">
              <a:solidFill>
                <a:srgbClr val="FF0000"/>
              </a:solidFill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6286512" y="3071810"/>
            <a:ext cx="128588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rgbClr val="FF0000"/>
                </a:solidFill>
              </a:rPr>
              <a:t>podlahy</a:t>
            </a:r>
            <a:endParaRPr lang="cs-CZ" sz="2400" dirty="0">
              <a:solidFill>
                <a:srgbClr val="FF0000"/>
              </a:solidFill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5857884" y="3571876"/>
            <a:ext cx="92869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rgbClr val="FF0000"/>
                </a:solidFill>
              </a:rPr>
              <a:t>pruty</a:t>
            </a:r>
            <a:endParaRPr lang="cs-CZ" sz="2400" dirty="0">
              <a:solidFill>
                <a:srgbClr val="FF0000"/>
              </a:solidFill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6143636" y="4071942"/>
            <a:ext cx="114300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rgbClr val="FF0000"/>
                </a:solidFill>
              </a:rPr>
              <a:t>lopaty</a:t>
            </a:r>
            <a:endParaRPr lang="cs-CZ" dirty="0">
              <a:solidFill>
                <a:srgbClr val="FF0000"/>
              </a:solidFill>
            </a:endParaRPr>
          </a:p>
        </p:txBody>
      </p:sp>
    </p:spTree>
  </p:cSld>
  <p:clrMapOvr>
    <a:masterClrMapping/>
  </p:clrMapOvr>
  <p:transition spd="slow">
    <p:dissolv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7" dur="500" fill="hold"/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8" dur="500" fill="hold"/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3" dur="500" fill="hold"/>
                                        <p:tgtEl>
                                          <p:spTgt spid="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4" dur="500" fill="hold"/>
                                        <p:tgtEl>
                                          <p:spTgt spid="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800" dirty="0" smtClean="0"/>
              <a:t>Doplň věty</a:t>
            </a:r>
            <a:endParaRPr lang="cs-CZ" sz="28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500034" y="1428736"/>
            <a:ext cx="8143932" cy="310854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Lyžovat jezdíme na __________ .</a:t>
            </a:r>
          </a:p>
          <a:p>
            <a:r>
              <a:rPr lang="cs-CZ" sz="2800" dirty="0" smtClean="0"/>
              <a:t>Polštář má čtyři __________ .</a:t>
            </a:r>
          </a:p>
          <a:p>
            <a:r>
              <a:rPr lang="cs-CZ" sz="2800" dirty="0" smtClean="0"/>
              <a:t>V řece plavou __________ . </a:t>
            </a:r>
          </a:p>
          <a:p>
            <a:r>
              <a:rPr lang="cs-CZ" sz="2800" dirty="0" smtClean="0"/>
              <a:t>Ořešák plodí __________ .</a:t>
            </a:r>
          </a:p>
          <a:p>
            <a:r>
              <a:rPr lang="cs-CZ" sz="2800" dirty="0" smtClean="0"/>
              <a:t>Zebra pro chodce má bílé __________ .</a:t>
            </a:r>
          </a:p>
          <a:p>
            <a:r>
              <a:rPr lang="cs-CZ" sz="2800" dirty="0" smtClean="0"/>
              <a:t>Do vlasů dáváme __________ . </a:t>
            </a:r>
          </a:p>
          <a:p>
            <a:r>
              <a:rPr lang="cs-CZ" sz="2800" dirty="0" smtClean="0"/>
              <a:t>Jelen má __________ . </a:t>
            </a:r>
          </a:p>
        </p:txBody>
      </p:sp>
      <p:sp>
        <p:nvSpPr>
          <p:cNvPr id="4" name="TextovéPole 3"/>
          <p:cNvSpPr txBox="1"/>
          <p:nvPr/>
        </p:nvSpPr>
        <p:spPr>
          <a:xfrm>
            <a:off x="6143636" y="5857892"/>
            <a:ext cx="107157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>
                <a:solidFill>
                  <a:srgbClr val="FF0000"/>
                </a:solidFill>
              </a:rPr>
              <a:t>h</a:t>
            </a:r>
            <a:r>
              <a:rPr lang="cs-CZ" sz="2800" dirty="0" smtClean="0">
                <a:solidFill>
                  <a:srgbClr val="FF0000"/>
                </a:solidFill>
              </a:rPr>
              <a:t>ory</a:t>
            </a:r>
            <a:r>
              <a:rPr lang="cs-CZ" sz="2800" dirty="0" smtClean="0"/>
              <a:t> </a:t>
            </a:r>
            <a:endParaRPr lang="cs-CZ" sz="28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4929190" y="5143512"/>
            <a:ext cx="128588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rgbClr val="FF0000"/>
                </a:solidFill>
              </a:rPr>
              <a:t>rohy</a:t>
            </a:r>
            <a:endParaRPr lang="cs-CZ" sz="2800" dirty="0">
              <a:solidFill>
                <a:srgbClr val="FF0000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2714612" y="5143512"/>
            <a:ext cx="114300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rgbClr val="FF0000"/>
                </a:solidFill>
              </a:rPr>
              <a:t>ryby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7072330" y="5072074"/>
            <a:ext cx="135732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rgbClr val="FF0000"/>
                </a:solidFill>
              </a:rPr>
              <a:t>ořechy</a:t>
            </a:r>
            <a:endParaRPr lang="cs-CZ" sz="2800" dirty="0">
              <a:solidFill>
                <a:srgbClr val="FF0000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357158" y="5143512"/>
            <a:ext cx="121444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rgbClr val="FF0000"/>
                </a:solidFill>
              </a:rPr>
              <a:t>pruhy</a:t>
            </a:r>
            <a:endParaRPr lang="cs-CZ" sz="2800" dirty="0">
              <a:solidFill>
                <a:srgbClr val="FF0000"/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1357290" y="5857892"/>
            <a:ext cx="135732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rgbClr val="FF0000"/>
                </a:solidFill>
              </a:rPr>
              <a:t>spony</a:t>
            </a:r>
            <a:endParaRPr lang="cs-CZ" sz="2800" dirty="0">
              <a:solidFill>
                <a:srgbClr val="FF0000"/>
              </a:solidFill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3571868" y="5857892"/>
            <a:ext cx="121444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rgbClr val="FF0000"/>
                </a:solidFill>
              </a:rPr>
              <a:t>parohy</a:t>
            </a:r>
            <a:endParaRPr lang="cs-CZ" sz="2800" dirty="0">
              <a:solidFill>
                <a:srgbClr val="FF0000"/>
              </a:solidFill>
            </a:endParaRPr>
          </a:p>
        </p:txBody>
      </p:sp>
    </p:spTree>
  </p:cSld>
  <p:clrMapOvr>
    <a:masterClrMapping/>
  </p:clrMapOvr>
  <p:transition spd="slow">
    <p:dissolv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5.83333E-6 -1.42461E-6 L -0.25989 -0.63992 " pathEditMode="relative" ptsTypes="AA">
                                      <p:cBhvr>
                                        <p:cTn id="6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1.38889E-6 2.81221E-6 L -0.16545 -0.48265 " pathEditMode="relative" ptsTypes="AA">
                                      <p:cBhvr>
                                        <p:cTn id="10" dur="2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1.38889E-6 -2.77521E-6 L 0.04271 -0.42391 " pathEditMode="relative" rAng="0" ptsTypes="AA">
                                      <p:cBhvr>
                                        <p:cTn id="14" dur="2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2100" y="-2120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1.66667E-6 4.25532E-6 L -0.47656 -0.35061 " pathEditMode="relative" rAng="0" ptsTypes="AA">
                                      <p:cBhvr>
                                        <p:cTn id="18" dur="20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3800" y="-1750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1.94444E-6 -2.77521E-6 L 0.4875 -0.29787 " pathEditMode="relative" rAng="0" ptsTypes="AA">
                                      <p:cBhvr>
                                        <p:cTn id="22" dur="2000" fill="hold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24400" y="-1490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3.05556E-6 6.0407E-6 L 0.21267 -0.33579 " pathEditMode="relative" ptsTypes="AA">
                                      <p:cBhvr>
                                        <p:cTn id="26" dur="2000" fill="hold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1.66667E-6 6.0407E-6 L -0.15746 -0.27266 " pathEditMode="relative" ptsTypes="AA">
                                      <p:cBhvr>
                                        <p:cTn id="30" dur="2000" fill="hold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800" dirty="0" smtClean="0"/>
              <a:t>Napiš opaky a podtrhni tvrdé slabiky</a:t>
            </a:r>
            <a:endParaRPr lang="cs-CZ" sz="28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500034" y="1785926"/>
            <a:ext cx="5357850" cy="39703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/>
              <a:t>h</a:t>
            </a:r>
            <a:r>
              <a:rPr lang="cs-CZ" sz="3600" dirty="0" smtClean="0"/>
              <a:t>ubený   -   __________</a:t>
            </a:r>
          </a:p>
          <a:p>
            <a:r>
              <a:rPr lang="cs-CZ" sz="3600" dirty="0"/>
              <a:t>m</a:t>
            </a:r>
            <a:r>
              <a:rPr lang="cs-CZ" sz="3600" dirty="0" smtClean="0"/>
              <a:t>ěkký   -   __________</a:t>
            </a:r>
          </a:p>
          <a:p>
            <a:r>
              <a:rPr lang="cs-CZ" sz="3600" dirty="0" smtClean="0"/>
              <a:t>krátký   -   __________</a:t>
            </a:r>
          </a:p>
          <a:p>
            <a:r>
              <a:rPr lang="cs-CZ" sz="3600" dirty="0"/>
              <a:t>l</a:t>
            </a:r>
            <a:r>
              <a:rPr lang="cs-CZ" sz="3600" dirty="0" smtClean="0"/>
              <a:t>evný   -   __________</a:t>
            </a:r>
          </a:p>
          <a:p>
            <a:r>
              <a:rPr lang="cs-CZ" sz="3600" dirty="0"/>
              <a:t>h</a:t>
            </a:r>
            <a:r>
              <a:rPr lang="cs-CZ" sz="3600" dirty="0" smtClean="0"/>
              <a:t>lučný   -   __________</a:t>
            </a:r>
          </a:p>
          <a:p>
            <a:r>
              <a:rPr lang="cs-CZ" sz="3600" dirty="0" smtClean="0"/>
              <a:t>mladý   -   __________</a:t>
            </a:r>
          </a:p>
          <a:p>
            <a:r>
              <a:rPr lang="cs-CZ" sz="3600" dirty="0" smtClean="0"/>
              <a:t>suchý   -   __________  </a:t>
            </a:r>
            <a:endParaRPr lang="cs-CZ" sz="36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3000364" y="1785926"/>
            <a:ext cx="192882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/>
              <a:t>tlustý</a:t>
            </a:r>
            <a:endParaRPr lang="cs-CZ" sz="36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2857488" y="2357430"/>
            <a:ext cx="214314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/>
              <a:t>tvrdý</a:t>
            </a:r>
            <a:endParaRPr lang="cs-CZ" sz="36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2714612" y="2928934"/>
            <a:ext cx="214314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/>
              <a:t>dlouhý</a:t>
            </a:r>
            <a:endParaRPr lang="cs-CZ" sz="36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2500298" y="3429000"/>
            <a:ext cx="185738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/>
              <a:t>drahý</a:t>
            </a:r>
            <a:endParaRPr lang="cs-CZ" sz="36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2786050" y="4000504"/>
            <a:ext cx="207170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/>
              <a:t>tichý</a:t>
            </a:r>
            <a:endParaRPr lang="cs-CZ" sz="3600" dirty="0"/>
          </a:p>
        </p:txBody>
      </p:sp>
      <p:sp>
        <p:nvSpPr>
          <p:cNvPr id="9" name="TextovéPole 8"/>
          <p:cNvSpPr txBox="1"/>
          <p:nvPr/>
        </p:nvSpPr>
        <p:spPr>
          <a:xfrm>
            <a:off x="2714612" y="4572008"/>
            <a:ext cx="164307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/>
              <a:t>starý</a:t>
            </a:r>
            <a:endParaRPr lang="cs-CZ" sz="3600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2714612" y="5072074"/>
            <a:ext cx="200026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/>
              <a:t>vlhký</a:t>
            </a:r>
            <a:endParaRPr lang="cs-CZ" sz="3600" dirty="0"/>
          </a:p>
        </p:txBody>
      </p:sp>
      <p:cxnSp>
        <p:nvCxnSpPr>
          <p:cNvPr id="13" name="Přímá spojovací čára 12"/>
          <p:cNvCxnSpPr/>
          <p:nvPr/>
        </p:nvCxnSpPr>
        <p:spPr>
          <a:xfrm>
            <a:off x="1500166" y="2285992"/>
            <a:ext cx="500066" cy="1588"/>
          </a:xfrm>
          <a:prstGeom prst="line">
            <a:avLst/>
          </a:prstGeom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cxnSp>
        <p:nvCxnSpPr>
          <p:cNvPr id="15" name="Přímá spojovací čára 14"/>
          <p:cNvCxnSpPr/>
          <p:nvPr/>
        </p:nvCxnSpPr>
        <p:spPr>
          <a:xfrm>
            <a:off x="3714744" y="2285992"/>
            <a:ext cx="428628" cy="1588"/>
          </a:xfrm>
          <a:prstGeom prst="line">
            <a:avLst/>
          </a:prstGeom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cxnSp>
        <p:nvCxnSpPr>
          <p:cNvPr id="19" name="Přímá spojovací čára 18"/>
          <p:cNvCxnSpPr/>
          <p:nvPr/>
        </p:nvCxnSpPr>
        <p:spPr>
          <a:xfrm>
            <a:off x="1357290" y="2857496"/>
            <a:ext cx="500066" cy="1588"/>
          </a:xfrm>
          <a:prstGeom prst="line">
            <a:avLst/>
          </a:prstGeom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cxnSp>
        <p:nvCxnSpPr>
          <p:cNvPr id="21" name="Přímá spojovací čára 20"/>
          <p:cNvCxnSpPr/>
          <p:nvPr/>
        </p:nvCxnSpPr>
        <p:spPr>
          <a:xfrm>
            <a:off x="3500430" y="2928934"/>
            <a:ext cx="428628" cy="1588"/>
          </a:xfrm>
          <a:prstGeom prst="line">
            <a:avLst/>
          </a:prstGeom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cxnSp>
        <p:nvCxnSpPr>
          <p:cNvPr id="23" name="Přímá spojovací čára 22"/>
          <p:cNvCxnSpPr/>
          <p:nvPr/>
        </p:nvCxnSpPr>
        <p:spPr>
          <a:xfrm>
            <a:off x="1357290" y="3429000"/>
            <a:ext cx="428628" cy="1588"/>
          </a:xfrm>
          <a:prstGeom prst="line">
            <a:avLst/>
          </a:prstGeom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cxnSp>
        <p:nvCxnSpPr>
          <p:cNvPr id="25" name="Přímá spojovací čára 24"/>
          <p:cNvCxnSpPr/>
          <p:nvPr/>
        </p:nvCxnSpPr>
        <p:spPr>
          <a:xfrm>
            <a:off x="3643306" y="3500438"/>
            <a:ext cx="357190" cy="1588"/>
          </a:xfrm>
          <a:prstGeom prst="line">
            <a:avLst/>
          </a:prstGeom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cxnSp>
        <p:nvCxnSpPr>
          <p:cNvPr id="27" name="Přímá spojovací čára 26"/>
          <p:cNvCxnSpPr/>
          <p:nvPr/>
        </p:nvCxnSpPr>
        <p:spPr>
          <a:xfrm>
            <a:off x="1071538" y="3929066"/>
            <a:ext cx="500066" cy="1588"/>
          </a:xfrm>
          <a:prstGeom prst="line">
            <a:avLst/>
          </a:prstGeom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cxnSp>
        <p:nvCxnSpPr>
          <p:cNvPr id="29" name="Přímá spojovací čára 28"/>
          <p:cNvCxnSpPr/>
          <p:nvPr/>
        </p:nvCxnSpPr>
        <p:spPr>
          <a:xfrm>
            <a:off x="3214678" y="3929066"/>
            <a:ext cx="428628" cy="1588"/>
          </a:xfrm>
          <a:prstGeom prst="line">
            <a:avLst/>
          </a:prstGeom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cxnSp>
        <p:nvCxnSpPr>
          <p:cNvPr id="31" name="Přímá spojovací čára 30"/>
          <p:cNvCxnSpPr/>
          <p:nvPr/>
        </p:nvCxnSpPr>
        <p:spPr>
          <a:xfrm>
            <a:off x="1357290" y="4500570"/>
            <a:ext cx="428628" cy="1588"/>
          </a:xfrm>
          <a:prstGeom prst="line">
            <a:avLst/>
          </a:prstGeom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cxnSp>
        <p:nvCxnSpPr>
          <p:cNvPr id="33" name="Přímá spojovací čára 32"/>
          <p:cNvCxnSpPr/>
          <p:nvPr/>
        </p:nvCxnSpPr>
        <p:spPr>
          <a:xfrm>
            <a:off x="3143240" y="4572008"/>
            <a:ext cx="571504" cy="1588"/>
          </a:xfrm>
          <a:prstGeom prst="line">
            <a:avLst/>
          </a:prstGeom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cxnSp>
        <p:nvCxnSpPr>
          <p:cNvPr id="35" name="Přímá spojovací čára 34"/>
          <p:cNvCxnSpPr/>
          <p:nvPr/>
        </p:nvCxnSpPr>
        <p:spPr>
          <a:xfrm>
            <a:off x="1214414" y="5072074"/>
            <a:ext cx="500066" cy="1588"/>
          </a:xfrm>
          <a:prstGeom prst="line">
            <a:avLst/>
          </a:prstGeom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cxnSp>
        <p:nvCxnSpPr>
          <p:cNvPr id="38" name="Přímá spojovací čára 37"/>
          <p:cNvCxnSpPr/>
          <p:nvPr/>
        </p:nvCxnSpPr>
        <p:spPr>
          <a:xfrm>
            <a:off x="3286116" y="5143512"/>
            <a:ext cx="500066" cy="1588"/>
          </a:xfrm>
          <a:prstGeom prst="line">
            <a:avLst/>
          </a:prstGeom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cxnSp>
        <p:nvCxnSpPr>
          <p:cNvPr id="40" name="Přímá spojovací čára 39"/>
          <p:cNvCxnSpPr/>
          <p:nvPr/>
        </p:nvCxnSpPr>
        <p:spPr>
          <a:xfrm>
            <a:off x="1000100" y="5643578"/>
            <a:ext cx="642942" cy="1588"/>
          </a:xfrm>
          <a:prstGeom prst="line">
            <a:avLst/>
          </a:prstGeom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cxnSp>
        <p:nvCxnSpPr>
          <p:cNvPr id="42" name="Přímá spojovací čára 41"/>
          <p:cNvCxnSpPr/>
          <p:nvPr/>
        </p:nvCxnSpPr>
        <p:spPr>
          <a:xfrm>
            <a:off x="3286116" y="5572140"/>
            <a:ext cx="428628" cy="1588"/>
          </a:xfrm>
          <a:prstGeom prst="line">
            <a:avLst/>
          </a:prstGeom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 spd="slow">
    <p:dissolv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9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0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1" fill="hold">
                      <p:stCondLst>
                        <p:cond delay="indefinite"/>
                      </p:stCondLst>
                      <p:childTnLst>
                        <p:par>
                          <p:cTn id="62" fill="hold">
                            <p:stCondLst>
                              <p:cond delay="0"/>
                            </p:stCondLst>
                            <p:childTnLst>
                              <p:par>
                                <p:cTn id="6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5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6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7" fill="hold">
                      <p:stCondLst>
                        <p:cond delay="indefinite"/>
                      </p:stCondLst>
                      <p:childTnLst>
                        <p:par>
                          <p:cTn id="68" fill="hold">
                            <p:stCondLst>
                              <p:cond delay="0"/>
                            </p:stCondLst>
                            <p:childTnLst>
                              <p:par>
                                <p:cTn id="6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1" fill="hold">
                      <p:stCondLst>
                        <p:cond delay="indefinite"/>
                      </p:stCondLst>
                      <p:childTnLst>
                        <p:par>
                          <p:cTn id="72" fill="hold">
                            <p:stCondLst>
                              <p:cond delay="0"/>
                            </p:stCondLst>
                            <p:childTnLst>
                              <p:par>
                                <p:cTn id="7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5" dur="5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6" dur="5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7" fill="hold">
                      <p:stCondLst>
                        <p:cond delay="indefinite"/>
                      </p:stCondLst>
                      <p:childTnLst>
                        <p:par>
                          <p:cTn id="78" fill="hold">
                            <p:stCondLst>
                              <p:cond delay="0"/>
                            </p:stCondLst>
                            <p:childTnLst>
                              <p:par>
                                <p:cTn id="7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1" dur="5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2" dur="5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3" fill="hold">
                      <p:stCondLst>
                        <p:cond delay="indefinite"/>
                      </p:stCondLst>
                      <p:childTnLst>
                        <p:par>
                          <p:cTn id="84" fill="hold">
                            <p:stCondLst>
                              <p:cond delay="0"/>
                            </p:stCondLst>
                            <p:childTnLst>
                              <p:par>
                                <p:cTn id="8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7" fill="hold">
                      <p:stCondLst>
                        <p:cond delay="indefinite"/>
                      </p:stCondLst>
                      <p:childTnLst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1" dur="5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2" dur="5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3" fill="hold">
                      <p:stCondLst>
                        <p:cond delay="indefinite"/>
                      </p:stCondLst>
                      <p:childTnLst>
                        <p:par>
                          <p:cTn id="94" fill="hold">
                            <p:stCondLst>
                              <p:cond delay="0"/>
                            </p:stCondLst>
                            <p:childTnLst>
                              <p:par>
                                <p:cTn id="9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7" dur="5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8" dur="5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9" fill="hold">
                      <p:stCondLst>
                        <p:cond delay="indefinite"/>
                      </p:stCondLst>
                      <p:childTnLst>
                        <p:par>
                          <p:cTn id="100" fill="hold">
                            <p:stCondLst>
                              <p:cond delay="0"/>
                            </p:stCondLst>
                            <p:childTnLst>
                              <p:par>
                                <p:cTn id="10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3" fill="hold">
                      <p:stCondLst>
                        <p:cond delay="indefinite"/>
                      </p:stCondLst>
                      <p:childTnLst>
                        <p:par>
                          <p:cTn id="104" fill="hold">
                            <p:stCondLst>
                              <p:cond delay="0"/>
                            </p:stCondLst>
                            <p:childTnLst>
                              <p:par>
                                <p:cTn id="10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7" dur="5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8" dur="5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9" fill="hold">
                      <p:stCondLst>
                        <p:cond delay="indefinite"/>
                      </p:stCondLst>
                      <p:childTnLst>
                        <p:par>
                          <p:cTn id="110" fill="hold">
                            <p:stCondLst>
                              <p:cond delay="0"/>
                            </p:stCondLst>
                            <p:childTnLst>
                              <p:par>
                                <p:cTn id="1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3" dur="500" fill="hold"/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4" dur="500" fill="hold"/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  <p:bldP spid="6" grpId="0"/>
      <p:bldP spid="7" grpId="0"/>
      <p:bldP spid="8" grpId="0"/>
      <p:bldP spid="9" grpId="0"/>
      <p:bldP spid="11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619672" y="274320"/>
            <a:ext cx="7314016" cy="706408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graphicFrame>
        <p:nvGraphicFramePr>
          <p:cNvPr id="3" name="Diagram 2"/>
          <p:cNvGraphicFramePr/>
          <p:nvPr>
            <p:extLst>
              <p:ext uri="{D42A27DB-BD31-4B8C-83A1-F6EECF244321}">
                <p14:modId xmlns:p14="http://schemas.microsoft.com/office/powerpoint/2010/main" val="2921138841"/>
              </p:ext>
            </p:extLst>
          </p:nvPr>
        </p:nvGraphicFramePr>
        <p:xfrm>
          <a:off x="554926" y="991485"/>
          <a:ext cx="8285668" cy="506924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4" name="TextovéPole 3"/>
          <p:cNvSpPr txBox="1"/>
          <p:nvPr/>
        </p:nvSpPr>
        <p:spPr>
          <a:xfrm>
            <a:off x="251520" y="6095884"/>
            <a:ext cx="889248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Autorem materiálu a všech jeho součástí, </a:t>
            </a:r>
          </a:p>
          <a:p>
            <a:pPr algn="ctr"/>
            <a:r>
              <a:rPr lang="cs-CZ" dirty="0"/>
              <a:t>n</a:t>
            </a:r>
            <a:r>
              <a:rPr lang="cs-CZ" dirty="0" smtClean="0"/>
              <a:t>ení-li uvedeno jinak, je Mgr. Marie </a:t>
            </a:r>
            <a:r>
              <a:rPr lang="cs-CZ" dirty="0" err="1" smtClean="0"/>
              <a:t>Benabdelmalek</a:t>
            </a:r>
            <a:endParaRPr lang="cs-CZ" dirty="0"/>
          </a:p>
        </p:txBody>
      </p:sp>
    </p:spTree>
  </p:cSld>
  <p:clrMapOvr>
    <a:masterClrMapping/>
  </p:clrMapOvr>
  <p:transition spd="slow">
    <p:dissolve/>
  </p:transition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lunovrat">
  <a:themeElements>
    <a:clrScheme name="Bohatý">
      <a:dk1>
        <a:sysClr val="windowText" lastClr="000000"/>
      </a:dk1>
      <a:lt1>
        <a:sysClr val="window" lastClr="FFFFFF"/>
      </a:lt1>
      <a:dk2>
        <a:srgbClr val="B13F9A"/>
      </a:dk2>
      <a:lt2>
        <a:srgbClr val="F4E7ED"/>
      </a:lt2>
      <a:accent1>
        <a:srgbClr val="B83D68"/>
      </a:accent1>
      <a:accent2>
        <a:srgbClr val="AC66BB"/>
      </a:accent2>
      <a:accent3>
        <a:srgbClr val="DE6C36"/>
      </a:accent3>
      <a:accent4>
        <a:srgbClr val="F9B639"/>
      </a:accent4>
      <a:accent5>
        <a:srgbClr val="CF6DA4"/>
      </a:accent5>
      <a:accent6>
        <a:srgbClr val="FA8D3D"/>
      </a:accent6>
      <a:hlink>
        <a:srgbClr val="FFDE66"/>
      </a:hlink>
      <a:folHlink>
        <a:srgbClr val="D490C5"/>
      </a:folHlink>
    </a:clrScheme>
    <a:fontScheme name="Slunovrat">
      <a:majorFont>
        <a:latin typeface="Gill Sans MT"/>
        <a:ea typeface=""/>
        <a:cs typeface=""/>
        <a:font script="Grek" typeface="Corbel"/>
        <a:font script="Cyrl" typeface="Corbel"/>
        <a:font script="Jpan" typeface="HGｺﾞｼｯｸE"/>
        <a:font script="Hang" typeface="휴먼매직체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Gill Sans MT"/>
        <a:ea typeface=""/>
        <a:cs typeface=""/>
        <a:font script="Grek" typeface="Corbel"/>
        <a:font script="Cyrl" typeface="Corbel"/>
        <a:font script="Jpan" typeface="HGｺﾞｼｯｸE"/>
        <a:font script="Hang" typeface="HY엽서L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inorFont>
    </a:fontScheme>
    <a:fmtScheme name="Slunovrat">
      <a:fillStyleLst>
        <a:solidFill>
          <a:schemeClr val="phClr"/>
        </a:solidFill>
        <a:gradFill rotWithShape="1">
          <a:gsLst>
            <a:gs pos="0">
              <a:schemeClr val="phClr">
                <a:tint val="35000"/>
                <a:satMod val="253000"/>
              </a:schemeClr>
            </a:gs>
            <a:gs pos="50000">
              <a:schemeClr val="phClr">
                <a:tint val="42000"/>
                <a:satMod val="255000"/>
              </a:schemeClr>
            </a:gs>
            <a:gs pos="97000">
              <a:schemeClr val="phClr">
                <a:tint val="53000"/>
                <a:satMod val="260000"/>
              </a:schemeClr>
            </a:gs>
            <a:gs pos="100000">
              <a:schemeClr val="phClr">
                <a:tint val="56000"/>
                <a:satMod val="275000"/>
              </a:schemeClr>
            </a:gs>
          </a:gsLst>
          <a:path path="circle">
            <a:fillToRect l="50000" t="50000" r="50000" b="50000"/>
          </a:path>
        </a:gradFill>
        <a:gradFill rotWithShape="1">
          <a:gsLst>
            <a:gs pos="0">
              <a:schemeClr val="phClr">
                <a:tint val="92000"/>
                <a:satMod val="170000"/>
              </a:schemeClr>
            </a:gs>
            <a:gs pos="15000">
              <a:schemeClr val="phClr">
                <a:tint val="92000"/>
                <a:shade val="99000"/>
                <a:satMod val="170000"/>
              </a:schemeClr>
            </a:gs>
            <a:gs pos="62000">
              <a:schemeClr val="phClr">
                <a:tint val="96000"/>
                <a:shade val="80000"/>
                <a:satMod val="170000"/>
              </a:schemeClr>
            </a:gs>
            <a:gs pos="97000">
              <a:schemeClr val="phClr">
                <a:tint val="98000"/>
                <a:shade val="63000"/>
                <a:satMod val="170000"/>
              </a:schemeClr>
            </a:gs>
            <a:gs pos="100000">
              <a:schemeClr val="phClr">
                <a:shade val="62000"/>
                <a:satMod val="170000"/>
              </a:schemeClr>
            </a:gs>
          </a:gsLst>
          <a:path path="circle">
            <a:fillToRect l="50000" t="50000" r="50000" b="50000"/>
          </a:path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</a:effectStyle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  <a:scene3d>
            <a:camera prst="orthographicFront" fov="0">
              <a:rot lat="0" lon="0" rev="0"/>
            </a:camera>
            <a:lightRig rig="brightRoom" dir="tl">
              <a:rot lat="0" lon="0" rev="8700000"/>
            </a:lightRig>
          </a:scene3d>
          <a:sp3d contourW="12700">
            <a:bevelT w="0" h="0"/>
            <a:contourClr>
              <a:schemeClr val="phClr">
                <a:shade val="80000"/>
              </a:schemeClr>
            </a:contourClr>
          </a:sp3d>
        </a:effectStyle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  <a:scene3d>
            <a:camera prst="orthographicFront" fov="0">
              <a:rot lat="0" lon="0" rev="0"/>
            </a:camera>
            <a:lightRig rig="brightRoom" dir="tl">
              <a:rot lat="0" lon="0" rev="5400000"/>
            </a:lightRig>
          </a:scene3d>
          <a:sp3d contourW="12700">
            <a:bevelT w="25400" h="50800" prst="angle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60000"/>
                <a:satMod val="355000"/>
              </a:schemeClr>
            </a:gs>
            <a:gs pos="40000">
              <a:schemeClr val="phClr">
                <a:tint val="85000"/>
                <a:satMod val="320000"/>
              </a:schemeClr>
            </a:gs>
            <a:gs pos="100000">
              <a:schemeClr val="phClr">
                <a:shade val="55000"/>
                <a:satMod val="300000"/>
              </a:schemeClr>
            </a:gs>
          </a:gsLst>
          <a:path path="circle">
            <a:fillToRect l="-24500" t="-20000" r="124500" b="12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"/>
                <a:satMod val="300000"/>
              </a:schemeClr>
              <a:schemeClr val="phClr">
                <a:tint val="90000"/>
                <a:satMod val="225000"/>
              </a:schemeClr>
            </a:duotone>
          </a:blip>
          <a:tile tx="0" ty="0" sx="90000" sy="90000" flip="xy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Solstice</Template>
  <TotalTime>201</TotalTime>
  <Words>329</Words>
  <Application>Microsoft Office PowerPoint</Application>
  <PresentationFormat>Předvádění na obrazovce (4:3)</PresentationFormat>
  <Paragraphs>95</Paragraphs>
  <Slides>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Slunovrat</vt:lpstr>
      <vt:lpstr>Prezentace aplikace PowerPoint</vt:lpstr>
      <vt:lpstr>Opakování 2. ročník tvrdé souhlásky</vt:lpstr>
      <vt:lpstr>Doplň tvrdé souhlásky, která chybí</vt:lpstr>
      <vt:lpstr>Doplň množné číslo</vt:lpstr>
      <vt:lpstr>Doplň věty</vt:lpstr>
      <vt:lpstr>Napiš opaky a podtrhni tvrdé slabiky</vt:lpstr>
      <vt:lpstr>ANOTACE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Karolina</dc:creator>
  <cp:lastModifiedBy>jitka</cp:lastModifiedBy>
  <cp:revision>19</cp:revision>
  <dcterms:created xsi:type="dcterms:W3CDTF">2012-08-21T20:16:07Z</dcterms:created>
  <dcterms:modified xsi:type="dcterms:W3CDTF">2013-05-18T08:32:20Z</dcterms:modified>
</cp:coreProperties>
</file>