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4E5763-9BD8-4525-90D2-96F464994F05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E56A087-638D-4E3D-931B-3899377FB1A6}">
      <dgm:prSet phldrT="[Text]" custT="1"/>
      <dgm:spPr/>
      <dgm:t>
        <a:bodyPr/>
        <a:lstStyle/>
        <a:p>
          <a:r>
            <a:rPr lang="cs-CZ" sz="1800" dirty="0" smtClean="0"/>
            <a:t>1. snímek</a:t>
          </a:r>
          <a:endParaRPr lang="cs-CZ" sz="1800" dirty="0"/>
        </a:p>
      </dgm:t>
    </dgm:pt>
    <dgm:pt modelId="{BE7A1F7A-4A1E-4B7B-B8B9-0A47A981DE45}" type="parTrans" cxnId="{AC8EA230-6BF4-4729-A184-225ACE55FAE1}">
      <dgm:prSet/>
      <dgm:spPr/>
      <dgm:t>
        <a:bodyPr/>
        <a:lstStyle/>
        <a:p>
          <a:endParaRPr lang="cs-CZ"/>
        </a:p>
      </dgm:t>
    </dgm:pt>
    <dgm:pt modelId="{D7355941-CCD2-41AB-A6A8-F64BD5A4ADC8}" type="sibTrans" cxnId="{AC8EA230-6BF4-4729-A184-225ACE55FAE1}">
      <dgm:prSet/>
      <dgm:spPr/>
      <dgm:t>
        <a:bodyPr/>
        <a:lstStyle/>
        <a:p>
          <a:endParaRPr lang="cs-CZ"/>
        </a:p>
      </dgm:t>
    </dgm:pt>
    <dgm:pt modelId="{73E4DF43-0D5F-490F-970A-993A8ECF87C7}">
      <dgm:prSet phldrT="[Text]" custT="1"/>
      <dgm:spPr/>
      <dgm:t>
        <a:bodyPr/>
        <a:lstStyle/>
        <a:p>
          <a:r>
            <a:rPr lang="cs-CZ" sz="1400" dirty="0" smtClean="0"/>
            <a:t>Úvod </a:t>
          </a:r>
          <a:endParaRPr lang="cs-CZ" sz="1400" dirty="0"/>
        </a:p>
      </dgm:t>
    </dgm:pt>
    <dgm:pt modelId="{66DF6933-16F3-46DB-B8CE-7C4AD6F053EE}" type="parTrans" cxnId="{B89CA5B0-AE64-4485-9D52-83C56F34A566}">
      <dgm:prSet/>
      <dgm:spPr/>
      <dgm:t>
        <a:bodyPr/>
        <a:lstStyle/>
        <a:p>
          <a:endParaRPr lang="cs-CZ"/>
        </a:p>
      </dgm:t>
    </dgm:pt>
    <dgm:pt modelId="{AFDE9008-65B7-4159-9455-7228D5FC3918}" type="sibTrans" cxnId="{B89CA5B0-AE64-4485-9D52-83C56F34A566}">
      <dgm:prSet/>
      <dgm:spPr/>
      <dgm:t>
        <a:bodyPr/>
        <a:lstStyle/>
        <a:p>
          <a:endParaRPr lang="cs-CZ"/>
        </a:p>
      </dgm:t>
    </dgm:pt>
    <dgm:pt modelId="{4535CC89-7FF1-4F64-ACD6-139131008B56}">
      <dgm:prSet phldrT="[Text]" custT="1"/>
      <dgm:spPr/>
      <dgm:t>
        <a:bodyPr/>
        <a:lstStyle/>
        <a:p>
          <a:r>
            <a:rPr lang="cs-CZ" sz="1800" dirty="0" smtClean="0"/>
            <a:t>2. snímek</a:t>
          </a:r>
        </a:p>
      </dgm:t>
    </dgm:pt>
    <dgm:pt modelId="{82EE82FB-B49E-4BB2-9335-EBFBEC4A044B}" type="parTrans" cxnId="{D0DAC15A-3AC8-4861-9BC2-E83F11C0F57E}">
      <dgm:prSet/>
      <dgm:spPr/>
      <dgm:t>
        <a:bodyPr/>
        <a:lstStyle/>
        <a:p>
          <a:endParaRPr lang="cs-CZ"/>
        </a:p>
      </dgm:t>
    </dgm:pt>
    <dgm:pt modelId="{849F3484-7672-46A5-95E1-1EC0CAF7F7CE}" type="sibTrans" cxnId="{D0DAC15A-3AC8-4861-9BC2-E83F11C0F57E}">
      <dgm:prSet/>
      <dgm:spPr/>
      <dgm:t>
        <a:bodyPr/>
        <a:lstStyle/>
        <a:p>
          <a:endParaRPr lang="cs-CZ"/>
        </a:p>
      </dgm:t>
    </dgm:pt>
    <dgm:pt modelId="{DBC7B4AB-974D-4E3A-BE3F-636050D37856}">
      <dgm:prSet phldrT="[Text]" custT="1"/>
      <dgm:spPr/>
      <dgm:t>
        <a:bodyPr/>
        <a:lstStyle/>
        <a:p>
          <a:r>
            <a:rPr lang="cs-CZ" sz="1800" dirty="0" smtClean="0"/>
            <a:t>3. snímek</a:t>
          </a:r>
          <a:endParaRPr lang="cs-CZ" sz="1800" dirty="0"/>
        </a:p>
      </dgm:t>
    </dgm:pt>
    <dgm:pt modelId="{AF548C39-202E-4EDD-BB16-167BEE86E01F}" type="parTrans" cxnId="{D7EC384B-02E7-4703-932B-686807384F6C}">
      <dgm:prSet/>
      <dgm:spPr/>
      <dgm:t>
        <a:bodyPr/>
        <a:lstStyle/>
        <a:p>
          <a:endParaRPr lang="cs-CZ"/>
        </a:p>
      </dgm:t>
    </dgm:pt>
    <dgm:pt modelId="{9D0960FE-ACA7-4FE6-970E-F02528CBC7DD}" type="sibTrans" cxnId="{D7EC384B-02E7-4703-932B-686807384F6C}">
      <dgm:prSet/>
      <dgm:spPr/>
      <dgm:t>
        <a:bodyPr/>
        <a:lstStyle/>
        <a:p>
          <a:endParaRPr lang="cs-CZ"/>
        </a:p>
      </dgm:t>
    </dgm:pt>
    <dgm:pt modelId="{8D09ED21-87DC-4667-A227-0D3674EC9D2C}">
      <dgm:prSet phldrT="[Text]" custT="1"/>
      <dgm:spPr/>
      <dgm:t>
        <a:bodyPr/>
        <a:lstStyle/>
        <a:p>
          <a:r>
            <a:rPr lang="cs-CZ" sz="1400" dirty="0" smtClean="0"/>
            <a:t>Děti doplňují do řad měkké souhlásky které v nich chybí</a:t>
          </a:r>
          <a:endParaRPr lang="cs-CZ" sz="1400" dirty="0"/>
        </a:p>
      </dgm:t>
    </dgm:pt>
    <dgm:pt modelId="{99692B91-3DF3-4894-A6C6-690698E95D1C}" type="parTrans" cxnId="{D9EE9A89-D41E-4570-AC8F-23E01486F67C}">
      <dgm:prSet/>
      <dgm:spPr/>
      <dgm:t>
        <a:bodyPr/>
        <a:lstStyle/>
        <a:p>
          <a:endParaRPr lang="cs-CZ"/>
        </a:p>
      </dgm:t>
    </dgm:pt>
    <dgm:pt modelId="{1743F16A-9483-40E4-B375-6E442AEE8FCD}" type="sibTrans" cxnId="{D9EE9A89-D41E-4570-AC8F-23E01486F67C}">
      <dgm:prSet/>
      <dgm:spPr/>
      <dgm:t>
        <a:bodyPr/>
        <a:lstStyle/>
        <a:p>
          <a:endParaRPr lang="cs-CZ"/>
        </a:p>
      </dgm:t>
    </dgm:pt>
    <dgm:pt modelId="{4D898C20-7BE8-45F5-97D2-97E2A058C6F7}">
      <dgm:prSet phldrT="[Text]" custT="1"/>
      <dgm:spPr/>
      <dgm:t>
        <a:bodyPr/>
        <a:lstStyle/>
        <a:p>
          <a:r>
            <a:rPr lang="cs-CZ" sz="1800" dirty="0" smtClean="0"/>
            <a:t>4. snímek</a:t>
          </a:r>
          <a:endParaRPr lang="cs-CZ" sz="1400" dirty="0" smtClean="0"/>
        </a:p>
      </dgm:t>
    </dgm:pt>
    <dgm:pt modelId="{A028930B-003A-4792-8180-86C8E39C3C20}" type="parTrans" cxnId="{6CF97BED-0AF7-4C6F-B366-B7DA03C8F7BB}">
      <dgm:prSet/>
      <dgm:spPr/>
      <dgm:t>
        <a:bodyPr/>
        <a:lstStyle/>
        <a:p>
          <a:endParaRPr lang="cs-CZ"/>
        </a:p>
      </dgm:t>
    </dgm:pt>
    <dgm:pt modelId="{8CEC08F7-C77B-4827-A752-41D07993EFCC}" type="sibTrans" cxnId="{6CF97BED-0AF7-4C6F-B366-B7DA03C8F7BB}">
      <dgm:prSet/>
      <dgm:spPr/>
      <dgm:t>
        <a:bodyPr/>
        <a:lstStyle/>
        <a:p>
          <a:endParaRPr lang="cs-CZ"/>
        </a:p>
      </dgm:t>
    </dgm:pt>
    <dgm:pt modelId="{9B5E262C-A83D-4E40-A9FE-A8082B151CCB}">
      <dgm:prSet phldrT="[Text]" custT="1"/>
      <dgm:spPr/>
      <dgm:t>
        <a:bodyPr/>
        <a:lstStyle/>
        <a:p>
          <a:r>
            <a:rPr lang="cs-CZ" sz="1800" dirty="0" smtClean="0"/>
            <a:t>6. snímek</a:t>
          </a:r>
          <a:endParaRPr lang="cs-CZ" sz="1800" dirty="0"/>
        </a:p>
      </dgm:t>
    </dgm:pt>
    <dgm:pt modelId="{264C8BFB-CE6F-4567-B04C-EEDE0A58F767}" type="parTrans" cxnId="{4FCE7677-7C0F-4AAB-8D64-09B2A359A957}">
      <dgm:prSet/>
      <dgm:spPr/>
      <dgm:t>
        <a:bodyPr/>
        <a:lstStyle/>
        <a:p>
          <a:endParaRPr lang="cs-CZ"/>
        </a:p>
      </dgm:t>
    </dgm:pt>
    <dgm:pt modelId="{7DAE2827-5401-4414-B013-8D004B2C89F3}" type="sibTrans" cxnId="{4FCE7677-7C0F-4AAB-8D64-09B2A359A957}">
      <dgm:prSet/>
      <dgm:spPr/>
      <dgm:t>
        <a:bodyPr/>
        <a:lstStyle/>
        <a:p>
          <a:endParaRPr lang="cs-CZ"/>
        </a:p>
      </dgm:t>
    </dgm:pt>
    <dgm:pt modelId="{A27D6B0C-39E3-4109-A195-C50E811EF235}">
      <dgm:prSet phldrT="[Text]" custT="1"/>
      <dgm:spPr/>
      <dgm:t>
        <a:bodyPr/>
        <a:lstStyle/>
        <a:p>
          <a:r>
            <a:rPr lang="cs-CZ" sz="1400" dirty="0" smtClean="0"/>
            <a:t>Děti doplňují slova do vět</a:t>
          </a:r>
          <a:endParaRPr lang="cs-CZ" sz="1400" dirty="0"/>
        </a:p>
      </dgm:t>
    </dgm:pt>
    <dgm:pt modelId="{CE205D45-9D31-4B8C-B23E-93D208A9677C}" type="parTrans" cxnId="{BE493BC8-8A4A-4275-B3DC-1DFB6256E35F}">
      <dgm:prSet/>
      <dgm:spPr/>
      <dgm:t>
        <a:bodyPr/>
        <a:lstStyle/>
        <a:p>
          <a:endParaRPr lang="cs-CZ"/>
        </a:p>
      </dgm:t>
    </dgm:pt>
    <dgm:pt modelId="{5764D1AA-78A1-4F8C-8AD7-FC9A2E8C82C8}" type="sibTrans" cxnId="{BE493BC8-8A4A-4275-B3DC-1DFB6256E35F}">
      <dgm:prSet/>
      <dgm:spPr/>
      <dgm:t>
        <a:bodyPr/>
        <a:lstStyle/>
        <a:p>
          <a:endParaRPr lang="cs-CZ"/>
        </a:p>
      </dgm:t>
    </dgm:pt>
    <dgm:pt modelId="{5489F218-F5FD-46C8-BA99-33B567730EA6}">
      <dgm:prSet phldrT="[Text]" custT="1"/>
      <dgm:spPr/>
      <dgm:t>
        <a:bodyPr/>
        <a:lstStyle/>
        <a:p>
          <a:r>
            <a:rPr lang="cs-CZ" sz="1400" dirty="0" smtClean="0"/>
            <a:t>Opakování měkkých souhlásek</a:t>
          </a:r>
        </a:p>
      </dgm:t>
    </dgm:pt>
    <dgm:pt modelId="{A235E1D6-045A-4670-8833-0BC61B31B743}" type="parTrans" cxnId="{20B9C38C-0ECD-48F9-A444-24C49C4BC7C3}">
      <dgm:prSet/>
      <dgm:spPr/>
      <dgm:t>
        <a:bodyPr/>
        <a:lstStyle/>
        <a:p>
          <a:endParaRPr lang="cs-CZ"/>
        </a:p>
      </dgm:t>
    </dgm:pt>
    <dgm:pt modelId="{B73EFF98-8789-495A-BAFF-7ADE075A8B52}" type="sibTrans" cxnId="{20B9C38C-0ECD-48F9-A444-24C49C4BC7C3}">
      <dgm:prSet/>
      <dgm:spPr/>
      <dgm:t>
        <a:bodyPr/>
        <a:lstStyle/>
        <a:p>
          <a:endParaRPr lang="cs-CZ"/>
        </a:p>
      </dgm:t>
    </dgm:pt>
    <dgm:pt modelId="{45A1E791-CF7D-43D8-8AC8-D8F45DBEFE72}">
      <dgm:prSet phldrT="[Text]" custT="1"/>
      <dgm:spPr/>
      <dgm:t>
        <a:bodyPr/>
        <a:lstStyle/>
        <a:p>
          <a:r>
            <a:rPr lang="cs-CZ" sz="1400" dirty="0" smtClean="0"/>
            <a:t>Než se objeví další řada objeví se správné řešení</a:t>
          </a:r>
          <a:endParaRPr lang="cs-CZ" sz="1400" dirty="0"/>
        </a:p>
      </dgm:t>
    </dgm:pt>
    <dgm:pt modelId="{46AA3613-F482-4EE3-AB39-D962729AC334}" type="parTrans" cxnId="{8963B587-7169-496B-8047-FC494C3F1A7D}">
      <dgm:prSet/>
      <dgm:spPr/>
      <dgm:t>
        <a:bodyPr/>
        <a:lstStyle/>
        <a:p>
          <a:endParaRPr lang="cs-CZ"/>
        </a:p>
      </dgm:t>
    </dgm:pt>
    <dgm:pt modelId="{BC8F1A0F-DF41-400C-B3C3-7EEC6BDFA83B}" type="sibTrans" cxnId="{8963B587-7169-496B-8047-FC494C3F1A7D}">
      <dgm:prSet/>
      <dgm:spPr/>
      <dgm:t>
        <a:bodyPr/>
        <a:lstStyle/>
        <a:p>
          <a:endParaRPr lang="cs-CZ"/>
        </a:p>
      </dgm:t>
    </dgm:pt>
    <dgm:pt modelId="{DA8F9032-1786-45F2-952D-FAB0033F071C}">
      <dgm:prSet phldrT="[Text]" custT="1"/>
      <dgm:spPr/>
      <dgm:t>
        <a:bodyPr/>
        <a:lstStyle/>
        <a:p>
          <a:r>
            <a:rPr lang="cs-CZ" sz="1800" dirty="0" smtClean="0"/>
            <a:t>5. snímek</a:t>
          </a:r>
          <a:endParaRPr lang="cs-CZ" sz="1800" dirty="0"/>
        </a:p>
      </dgm:t>
    </dgm:pt>
    <dgm:pt modelId="{19FBAA42-9A30-476C-8CB5-6E88CABF1CBD}" type="parTrans" cxnId="{B0E20B5B-BF5D-459D-8928-7444AE27AA50}">
      <dgm:prSet/>
      <dgm:spPr/>
      <dgm:t>
        <a:bodyPr/>
        <a:lstStyle/>
        <a:p>
          <a:endParaRPr lang="cs-CZ"/>
        </a:p>
      </dgm:t>
    </dgm:pt>
    <dgm:pt modelId="{3092C10D-AD97-43FC-A36C-432F31F37CF8}" type="sibTrans" cxnId="{B0E20B5B-BF5D-459D-8928-7444AE27AA50}">
      <dgm:prSet/>
      <dgm:spPr/>
      <dgm:t>
        <a:bodyPr/>
        <a:lstStyle/>
        <a:p>
          <a:endParaRPr lang="cs-CZ"/>
        </a:p>
      </dgm:t>
    </dgm:pt>
    <dgm:pt modelId="{5CAE04C4-3EB0-4A44-A848-3A549003CAEB}">
      <dgm:prSet phldrT="[Text]" custT="1"/>
      <dgm:spPr/>
      <dgm:t>
        <a:bodyPr/>
        <a:lstStyle/>
        <a:p>
          <a:r>
            <a:rPr lang="cs-CZ" sz="1400" dirty="0" smtClean="0"/>
            <a:t>Děti podtrhají měkké slabiky které najdou</a:t>
          </a:r>
        </a:p>
      </dgm:t>
    </dgm:pt>
    <dgm:pt modelId="{9FDCE50B-43B6-4CDA-A1EE-8E26E7ABC373}" type="parTrans" cxnId="{1C7BEF15-9F56-432E-83F1-7B0C62AEE48C}">
      <dgm:prSet/>
      <dgm:spPr/>
      <dgm:t>
        <a:bodyPr/>
        <a:lstStyle/>
        <a:p>
          <a:endParaRPr lang="cs-CZ"/>
        </a:p>
      </dgm:t>
    </dgm:pt>
    <dgm:pt modelId="{427867B9-E4E7-4012-99A2-ACA38BDFBF4A}" type="sibTrans" cxnId="{1C7BEF15-9F56-432E-83F1-7B0C62AEE48C}">
      <dgm:prSet/>
      <dgm:spPr/>
      <dgm:t>
        <a:bodyPr/>
        <a:lstStyle/>
        <a:p>
          <a:endParaRPr lang="cs-CZ"/>
        </a:p>
      </dgm:t>
    </dgm:pt>
    <dgm:pt modelId="{6E6EFD65-2A65-4E4C-A841-D8F22146831E}">
      <dgm:prSet phldrT="[Text]" custT="1"/>
      <dgm:spPr/>
      <dgm:t>
        <a:bodyPr/>
        <a:lstStyle/>
        <a:p>
          <a:r>
            <a:rPr lang="cs-CZ" sz="1400" dirty="0" smtClean="0"/>
            <a:t>Pro kontrolu se slabiky podtrhají</a:t>
          </a:r>
        </a:p>
      </dgm:t>
    </dgm:pt>
    <dgm:pt modelId="{9BB6C367-E033-4B5E-ABBB-58C640803AED}" type="parTrans" cxnId="{6D5E2EF3-ACC6-43A0-9B73-674485FD7A20}">
      <dgm:prSet/>
      <dgm:spPr/>
      <dgm:t>
        <a:bodyPr/>
        <a:lstStyle/>
        <a:p>
          <a:endParaRPr lang="cs-CZ"/>
        </a:p>
      </dgm:t>
    </dgm:pt>
    <dgm:pt modelId="{D1E22AD7-C710-47C1-A385-5F9939C1F2D4}" type="sibTrans" cxnId="{6D5E2EF3-ACC6-43A0-9B73-674485FD7A20}">
      <dgm:prSet/>
      <dgm:spPr/>
      <dgm:t>
        <a:bodyPr/>
        <a:lstStyle/>
        <a:p>
          <a:endParaRPr lang="cs-CZ"/>
        </a:p>
      </dgm:t>
    </dgm:pt>
    <dgm:pt modelId="{A8CCCE91-008A-4210-AD57-BC6A1475527F}">
      <dgm:prSet phldrT="[Text]" custT="1"/>
      <dgm:spPr/>
      <dgm:t>
        <a:bodyPr/>
        <a:lstStyle/>
        <a:p>
          <a:r>
            <a:rPr lang="cs-CZ" sz="1400" dirty="0" smtClean="0"/>
            <a:t>Děti doplňují slova do vět</a:t>
          </a:r>
          <a:endParaRPr lang="cs-CZ" sz="1400" dirty="0"/>
        </a:p>
      </dgm:t>
    </dgm:pt>
    <dgm:pt modelId="{3E3CFD48-C3DC-46D9-AE74-C677AD06735C}" type="parTrans" cxnId="{8E7FAE76-BF64-4DA7-8820-62A71517F6E0}">
      <dgm:prSet/>
      <dgm:spPr/>
      <dgm:t>
        <a:bodyPr/>
        <a:lstStyle/>
        <a:p>
          <a:endParaRPr lang="cs-CZ"/>
        </a:p>
      </dgm:t>
    </dgm:pt>
    <dgm:pt modelId="{7FB3B177-7E8F-40FC-9661-6476132A5412}" type="sibTrans" cxnId="{8E7FAE76-BF64-4DA7-8820-62A71517F6E0}">
      <dgm:prSet/>
      <dgm:spPr/>
      <dgm:t>
        <a:bodyPr/>
        <a:lstStyle/>
        <a:p>
          <a:endParaRPr lang="cs-CZ"/>
        </a:p>
      </dgm:t>
    </dgm:pt>
    <dgm:pt modelId="{DABD30C8-4B12-4690-B485-63A4CE1A198C}">
      <dgm:prSet phldrT="[Text]" custT="1"/>
      <dgm:spPr/>
      <dgm:t>
        <a:bodyPr/>
        <a:lstStyle/>
        <a:p>
          <a:r>
            <a:rPr lang="cs-CZ" sz="1400" dirty="0" smtClean="0"/>
            <a:t>Slova se zařadí na své místo</a:t>
          </a:r>
          <a:endParaRPr lang="cs-CZ" sz="1400" dirty="0"/>
        </a:p>
      </dgm:t>
    </dgm:pt>
    <dgm:pt modelId="{BB499F1A-A1A0-46E8-A056-0E73D4D63A80}" type="parTrans" cxnId="{56CE0C6C-A165-4B7F-B225-AD6ACC918AC2}">
      <dgm:prSet/>
      <dgm:spPr/>
      <dgm:t>
        <a:bodyPr/>
        <a:lstStyle/>
        <a:p>
          <a:endParaRPr lang="cs-CZ"/>
        </a:p>
      </dgm:t>
    </dgm:pt>
    <dgm:pt modelId="{739DC8CD-77B4-495C-8F60-4FD18FFC33A1}" type="sibTrans" cxnId="{56CE0C6C-A165-4B7F-B225-AD6ACC918AC2}">
      <dgm:prSet/>
      <dgm:spPr/>
      <dgm:t>
        <a:bodyPr/>
        <a:lstStyle/>
        <a:p>
          <a:endParaRPr lang="cs-CZ"/>
        </a:p>
      </dgm:t>
    </dgm:pt>
    <dgm:pt modelId="{F630513B-04EB-4F1A-B55C-AF59501A1F38}">
      <dgm:prSet phldrT="[Text]" custT="1"/>
      <dgm:spPr/>
      <dgm:t>
        <a:bodyPr/>
        <a:lstStyle/>
        <a:p>
          <a:r>
            <a:rPr lang="cs-CZ" sz="1400" dirty="0" smtClean="0"/>
            <a:t>Slova se zařadí na své místo</a:t>
          </a:r>
          <a:endParaRPr lang="cs-CZ" sz="1400" dirty="0"/>
        </a:p>
      </dgm:t>
    </dgm:pt>
    <dgm:pt modelId="{CCE50BF0-86BD-4AB0-B024-AF6068269542}" type="parTrans" cxnId="{769E77CC-09F3-41BE-BAD1-DB6AE9836BCE}">
      <dgm:prSet/>
      <dgm:spPr/>
      <dgm:t>
        <a:bodyPr/>
        <a:lstStyle/>
        <a:p>
          <a:endParaRPr lang="cs-CZ"/>
        </a:p>
      </dgm:t>
    </dgm:pt>
    <dgm:pt modelId="{2E519F95-71CE-4D2D-A5BC-41A5506E4C14}" type="sibTrans" cxnId="{769E77CC-09F3-41BE-BAD1-DB6AE9836BCE}">
      <dgm:prSet/>
      <dgm:spPr/>
      <dgm:t>
        <a:bodyPr/>
        <a:lstStyle/>
        <a:p>
          <a:endParaRPr lang="cs-CZ"/>
        </a:p>
      </dgm:t>
    </dgm:pt>
    <dgm:pt modelId="{264B2649-3404-447E-83B1-351E4B909F8A}" type="pres">
      <dgm:prSet presAssocID="{744E5763-9BD8-4525-90D2-96F464994F0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A00F577-4629-4824-8B77-921AACB3E56D}" type="pres">
      <dgm:prSet presAssocID="{AE56A087-638D-4E3D-931B-3899377FB1A6}" presName="linNode" presStyleCnt="0"/>
      <dgm:spPr/>
    </dgm:pt>
    <dgm:pt modelId="{883ED01C-7296-4F0F-959E-87DC9E2D130F}" type="pres">
      <dgm:prSet presAssocID="{AE56A087-638D-4E3D-931B-3899377FB1A6}" presName="parentText" presStyleLbl="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EEA2BF-C110-4DC6-B97A-CB80AB805F5E}" type="pres">
      <dgm:prSet presAssocID="{AE56A087-638D-4E3D-931B-3899377FB1A6}" presName="descendantText" presStyleLbl="alignAccFollow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9F3E96-08BE-41BF-8058-FD57E553F858}" type="pres">
      <dgm:prSet presAssocID="{D7355941-CCD2-41AB-A6A8-F64BD5A4ADC8}" presName="sp" presStyleCnt="0"/>
      <dgm:spPr/>
    </dgm:pt>
    <dgm:pt modelId="{93B1EB87-0B19-4643-A681-8460792E6E54}" type="pres">
      <dgm:prSet presAssocID="{4535CC89-7FF1-4F64-ACD6-139131008B56}" presName="linNode" presStyleCnt="0"/>
      <dgm:spPr/>
    </dgm:pt>
    <dgm:pt modelId="{FCE7C7E9-5EA5-4E01-A05E-E7EDC2E84BD6}" type="pres">
      <dgm:prSet presAssocID="{4535CC89-7FF1-4F64-ACD6-139131008B56}" presName="parentText" presStyleLbl="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D00466-9181-4071-9ABB-5A9DC19DC5DD}" type="pres">
      <dgm:prSet presAssocID="{4535CC89-7FF1-4F64-ACD6-139131008B56}" presName="descendantText" presStyleLbl="alignAccFollow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F2C97C-7AC6-4028-B1AC-AE6B45C99B46}" type="pres">
      <dgm:prSet presAssocID="{849F3484-7672-46A5-95E1-1EC0CAF7F7CE}" presName="sp" presStyleCnt="0"/>
      <dgm:spPr/>
    </dgm:pt>
    <dgm:pt modelId="{0DE0306F-C0D6-495D-BBFF-8D9B9AB655E0}" type="pres">
      <dgm:prSet presAssocID="{DBC7B4AB-974D-4E3A-BE3F-636050D37856}" presName="linNode" presStyleCnt="0"/>
      <dgm:spPr/>
    </dgm:pt>
    <dgm:pt modelId="{C541FA8E-D6FE-401F-8E4E-3072879E95EB}" type="pres">
      <dgm:prSet presAssocID="{DBC7B4AB-974D-4E3A-BE3F-636050D37856}" presName="parentText" presStyleLbl="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374623-16BA-4C63-A62E-2834986F6C65}" type="pres">
      <dgm:prSet presAssocID="{DBC7B4AB-974D-4E3A-BE3F-636050D37856}" presName="descendantText" presStyleLbl="alignAccFollow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A35C9F-16F9-4473-A896-0FA69669D86C}" type="pres">
      <dgm:prSet presAssocID="{9D0960FE-ACA7-4FE6-970E-F02528CBC7DD}" presName="sp" presStyleCnt="0"/>
      <dgm:spPr/>
    </dgm:pt>
    <dgm:pt modelId="{4504111F-F6DB-47F4-BB12-A64D04F5A5BA}" type="pres">
      <dgm:prSet presAssocID="{4D898C20-7BE8-45F5-97D2-97E2A058C6F7}" presName="linNode" presStyleCnt="0"/>
      <dgm:spPr/>
    </dgm:pt>
    <dgm:pt modelId="{7A560A4B-22D3-4E8F-87C9-DC3495E41134}" type="pres">
      <dgm:prSet presAssocID="{4D898C20-7BE8-45F5-97D2-97E2A058C6F7}" presName="parentText" presStyleLbl="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252C6D-1900-4A37-8A00-E67C259C82EA}" type="pres">
      <dgm:prSet presAssocID="{4D898C20-7BE8-45F5-97D2-97E2A058C6F7}" presName="descendantText" presStyleLbl="alignAccFollow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A1EA46-4ED0-4259-AD57-88BA00E094A6}" type="pres">
      <dgm:prSet presAssocID="{8CEC08F7-C77B-4827-A752-41D07993EFCC}" presName="sp" presStyleCnt="0"/>
      <dgm:spPr/>
    </dgm:pt>
    <dgm:pt modelId="{2B359683-9751-44BA-89EA-5151F610523A}" type="pres">
      <dgm:prSet presAssocID="{DA8F9032-1786-45F2-952D-FAB0033F071C}" presName="linNode" presStyleCnt="0"/>
      <dgm:spPr/>
    </dgm:pt>
    <dgm:pt modelId="{2DCCC184-7E71-4113-96CE-E87A78CBFDF7}" type="pres">
      <dgm:prSet presAssocID="{DA8F9032-1786-45F2-952D-FAB0033F071C}" presName="parentText" presStyleLbl="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BD8082-1BF7-4C98-8666-C390915417C2}" type="pres">
      <dgm:prSet presAssocID="{DA8F9032-1786-45F2-952D-FAB0033F071C}" presName="descendantText" presStyleLbl="alignAccFollow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48270-DF41-4B9E-9B38-115B0A1D0D97}" type="pres">
      <dgm:prSet presAssocID="{3092C10D-AD97-43FC-A36C-432F31F37CF8}" presName="sp" presStyleCnt="0"/>
      <dgm:spPr/>
    </dgm:pt>
    <dgm:pt modelId="{912FE117-9C0F-4BF6-B82F-03C4AE088B6C}" type="pres">
      <dgm:prSet presAssocID="{9B5E262C-A83D-4E40-A9FE-A8082B151CCB}" presName="linNode" presStyleCnt="0"/>
      <dgm:spPr/>
    </dgm:pt>
    <dgm:pt modelId="{70136E7F-5AC3-47AD-8451-41BD7F55A5A7}" type="pres">
      <dgm:prSet presAssocID="{9B5E262C-A83D-4E40-A9FE-A8082B151CCB}" presName="parentText" presStyleLbl="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652F27-A8DC-417B-ACB9-969124938A5B}" type="pres">
      <dgm:prSet presAssocID="{9B5E262C-A83D-4E40-A9FE-A8082B151CCB}" presName="descendantText" presStyleLbl="alignAccFollow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24F51B-811A-4E7E-BC58-AD224C1E344F}" type="presOf" srcId="{9B5E262C-A83D-4E40-A9FE-A8082B151CCB}" destId="{70136E7F-5AC3-47AD-8451-41BD7F55A5A7}" srcOrd="0" destOrd="0" presId="urn:microsoft.com/office/officeart/2005/8/layout/vList5"/>
    <dgm:cxn modelId="{FA164E72-A54C-4406-8668-387039215B67}" type="presOf" srcId="{A27D6B0C-39E3-4109-A195-C50E811EF235}" destId="{5B652F27-A8DC-417B-ACB9-969124938A5B}" srcOrd="0" destOrd="0" presId="urn:microsoft.com/office/officeart/2005/8/layout/vList5"/>
    <dgm:cxn modelId="{769E77CC-09F3-41BE-BAD1-DB6AE9836BCE}" srcId="{9B5E262C-A83D-4E40-A9FE-A8082B151CCB}" destId="{F630513B-04EB-4F1A-B55C-AF59501A1F38}" srcOrd="1" destOrd="0" parTransId="{CCE50BF0-86BD-4AB0-B024-AF6068269542}" sibTransId="{2E519F95-71CE-4D2D-A5BC-41A5506E4C14}"/>
    <dgm:cxn modelId="{20B9C38C-0ECD-48F9-A444-24C49C4BC7C3}" srcId="{4535CC89-7FF1-4F64-ACD6-139131008B56}" destId="{5489F218-F5FD-46C8-BA99-33B567730EA6}" srcOrd="0" destOrd="0" parTransId="{A235E1D6-045A-4670-8833-0BC61B31B743}" sibTransId="{B73EFF98-8789-495A-BAFF-7ADE075A8B52}"/>
    <dgm:cxn modelId="{2A120D94-141E-42AF-9CD8-CD68B6CD9C57}" type="presOf" srcId="{4D898C20-7BE8-45F5-97D2-97E2A058C6F7}" destId="{7A560A4B-22D3-4E8F-87C9-DC3495E41134}" srcOrd="0" destOrd="0" presId="urn:microsoft.com/office/officeart/2005/8/layout/vList5"/>
    <dgm:cxn modelId="{1C7BEF15-9F56-432E-83F1-7B0C62AEE48C}" srcId="{4D898C20-7BE8-45F5-97D2-97E2A058C6F7}" destId="{5CAE04C4-3EB0-4A44-A848-3A549003CAEB}" srcOrd="0" destOrd="0" parTransId="{9FDCE50B-43B6-4CDA-A1EE-8E26E7ABC373}" sibTransId="{427867B9-E4E7-4012-99A2-ACA38BDFBF4A}"/>
    <dgm:cxn modelId="{52BC85BE-5FC7-424D-A319-4460A359FCD3}" type="presOf" srcId="{6E6EFD65-2A65-4E4C-A841-D8F22146831E}" destId="{DE252C6D-1900-4A37-8A00-E67C259C82EA}" srcOrd="0" destOrd="1" presId="urn:microsoft.com/office/officeart/2005/8/layout/vList5"/>
    <dgm:cxn modelId="{F56E00A8-A182-4C58-9355-BA4DC2B515C3}" type="presOf" srcId="{AE56A087-638D-4E3D-931B-3899377FB1A6}" destId="{883ED01C-7296-4F0F-959E-87DC9E2D130F}" srcOrd="0" destOrd="0" presId="urn:microsoft.com/office/officeart/2005/8/layout/vList5"/>
    <dgm:cxn modelId="{361C1246-3D52-41CF-A11B-C013A76FB0F8}" type="presOf" srcId="{45A1E791-CF7D-43D8-8AC8-D8F45DBEFE72}" destId="{9E374623-16BA-4C63-A62E-2834986F6C65}" srcOrd="0" destOrd="1" presId="urn:microsoft.com/office/officeart/2005/8/layout/vList5"/>
    <dgm:cxn modelId="{B0E20B5B-BF5D-459D-8928-7444AE27AA50}" srcId="{744E5763-9BD8-4525-90D2-96F464994F05}" destId="{DA8F9032-1786-45F2-952D-FAB0033F071C}" srcOrd="4" destOrd="0" parTransId="{19FBAA42-9A30-476C-8CB5-6E88CABF1CBD}" sibTransId="{3092C10D-AD97-43FC-A36C-432F31F37CF8}"/>
    <dgm:cxn modelId="{D0DAC15A-3AC8-4861-9BC2-E83F11C0F57E}" srcId="{744E5763-9BD8-4525-90D2-96F464994F05}" destId="{4535CC89-7FF1-4F64-ACD6-139131008B56}" srcOrd="1" destOrd="0" parTransId="{82EE82FB-B49E-4BB2-9335-EBFBEC4A044B}" sibTransId="{849F3484-7672-46A5-95E1-1EC0CAF7F7CE}"/>
    <dgm:cxn modelId="{6D5E2EF3-ACC6-43A0-9B73-674485FD7A20}" srcId="{4D898C20-7BE8-45F5-97D2-97E2A058C6F7}" destId="{6E6EFD65-2A65-4E4C-A841-D8F22146831E}" srcOrd="1" destOrd="0" parTransId="{9BB6C367-E033-4B5E-ABBB-58C640803AED}" sibTransId="{D1E22AD7-C710-47C1-A385-5F9939C1F2D4}"/>
    <dgm:cxn modelId="{AC8EA230-6BF4-4729-A184-225ACE55FAE1}" srcId="{744E5763-9BD8-4525-90D2-96F464994F05}" destId="{AE56A087-638D-4E3D-931B-3899377FB1A6}" srcOrd="0" destOrd="0" parTransId="{BE7A1F7A-4A1E-4B7B-B8B9-0A47A981DE45}" sibTransId="{D7355941-CCD2-41AB-A6A8-F64BD5A4ADC8}"/>
    <dgm:cxn modelId="{B89CA5B0-AE64-4485-9D52-83C56F34A566}" srcId="{AE56A087-638D-4E3D-931B-3899377FB1A6}" destId="{73E4DF43-0D5F-490F-970A-993A8ECF87C7}" srcOrd="0" destOrd="0" parTransId="{66DF6933-16F3-46DB-B8CE-7C4AD6F053EE}" sibTransId="{AFDE9008-65B7-4159-9455-7228D5FC3918}"/>
    <dgm:cxn modelId="{95952308-5D62-474E-ABE4-0F6FD55E0533}" type="presOf" srcId="{F630513B-04EB-4F1A-B55C-AF59501A1F38}" destId="{5B652F27-A8DC-417B-ACB9-969124938A5B}" srcOrd="0" destOrd="1" presId="urn:microsoft.com/office/officeart/2005/8/layout/vList5"/>
    <dgm:cxn modelId="{4FCE7677-7C0F-4AAB-8D64-09B2A359A957}" srcId="{744E5763-9BD8-4525-90D2-96F464994F05}" destId="{9B5E262C-A83D-4E40-A9FE-A8082B151CCB}" srcOrd="5" destOrd="0" parTransId="{264C8BFB-CE6F-4567-B04C-EEDE0A58F767}" sibTransId="{7DAE2827-5401-4414-B013-8D004B2C89F3}"/>
    <dgm:cxn modelId="{8E7FAE76-BF64-4DA7-8820-62A71517F6E0}" srcId="{DA8F9032-1786-45F2-952D-FAB0033F071C}" destId="{A8CCCE91-008A-4210-AD57-BC6A1475527F}" srcOrd="0" destOrd="0" parTransId="{3E3CFD48-C3DC-46D9-AE74-C677AD06735C}" sibTransId="{7FB3B177-7E8F-40FC-9661-6476132A5412}"/>
    <dgm:cxn modelId="{D9EE9A89-D41E-4570-AC8F-23E01486F67C}" srcId="{DBC7B4AB-974D-4E3A-BE3F-636050D37856}" destId="{8D09ED21-87DC-4667-A227-0D3674EC9D2C}" srcOrd="0" destOrd="0" parTransId="{99692B91-3DF3-4894-A6C6-690698E95D1C}" sibTransId="{1743F16A-9483-40E4-B375-6E442AEE8FCD}"/>
    <dgm:cxn modelId="{E9F0CCB2-6A8A-4AC3-B358-4FF26C0C6541}" type="presOf" srcId="{744E5763-9BD8-4525-90D2-96F464994F05}" destId="{264B2649-3404-447E-83B1-351E4B909F8A}" srcOrd="0" destOrd="0" presId="urn:microsoft.com/office/officeart/2005/8/layout/vList5"/>
    <dgm:cxn modelId="{3FD6B873-852E-4038-B836-46B2115B86CA}" type="presOf" srcId="{73E4DF43-0D5F-490F-970A-993A8ECF87C7}" destId="{DCEEA2BF-C110-4DC6-B97A-CB80AB805F5E}" srcOrd="0" destOrd="0" presId="urn:microsoft.com/office/officeart/2005/8/layout/vList5"/>
    <dgm:cxn modelId="{D7EC384B-02E7-4703-932B-686807384F6C}" srcId="{744E5763-9BD8-4525-90D2-96F464994F05}" destId="{DBC7B4AB-974D-4E3A-BE3F-636050D37856}" srcOrd="2" destOrd="0" parTransId="{AF548C39-202E-4EDD-BB16-167BEE86E01F}" sibTransId="{9D0960FE-ACA7-4FE6-970E-F02528CBC7DD}"/>
    <dgm:cxn modelId="{6CF97BED-0AF7-4C6F-B366-B7DA03C8F7BB}" srcId="{744E5763-9BD8-4525-90D2-96F464994F05}" destId="{4D898C20-7BE8-45F5-97D2-97E2A058C6F7}" srcOrd="3" destOrd="0" parTransId="{A028930B-003A-4792-8180-86C8E39C3C20}" sibTransId="{8CEC08F7-C77B-4827-A752-41D07993EFCC}"/>
    <dgm:cxn modelId="{8963B587-7169-496B-8047-FC494C3F1A7D}" srcId="{DBC7B4AB-974D-4E3A-BE3F-636050D37856}" destId="{45A1E791-CF7D-43D8-8AC8-D8F45DBEFE72}" srcOrd="1" destOrd="0" parTransId="{46AA3613-F482-4EE3-AB39-D962729AC334}" sibTransId="{BC8F1A0F-DF41-400C-B3C3-7EEC6BDFA83B}"/>
    <dgm:cxn modelId="{FD3B3D27-6D30-4B84-8F7E-FCCCC6421D3F}" type="presOf" srcId="{A8CCCE91-008A-4210-AD57-BC6A1475527F}" destId="{2CBD8082-1BF7-4C98-8666-C390915417C2}" srcOrd="0" destOrd="0" presId="urn:microsoft.com/office/officeart/2005/8/layout/vList5"/>
    <dgm:cxn modelId="{686E5D7C-5628-4904-89D9-64160B0CE755}" type="presOf" srcId="{DBC7B4AB-974D-4E3A-BE3F-636050D37856}" destId="{C541FA8E-D6FE-401F-8E4E-3072879E95EB}" srcOrd="0" destOrd="0" presId="urn:microsoft.com/office/officeart/2005/8/layout/vList5"/>
    <dgm:cxn modelId="{A02EE01B-2076-4C59-90F9-7261E02187C6}" type="presOf" srcId="{4535CC89-7FF1-4F64-ACD6-139131008B56}" destId="{FCE7C7E9-5EA5-4E01-A05E-E7EDC2E84BD6}" srcOrd="0" destOrd="0" presId="urn:microsoft.com/office/officeart/2005/8/layout/vList5"/>
    <dgm:cxn modelId="{56CE0C6C-A165-4B7F-B225-AD6ACC918AC2}" srcId="{DA8F9032-1786-45F2-952D-FAB0033F071C}" destId="{DABD30C8-4B12-4690-B485-63A4CE1A198C}" srcOrd="1" destOrd="0" parTransId="{BB499F1A-A1A0-46E8-A056-0E73D4D63A80}" sibTransId="{739DC8CD-77B4-495C-8F60-4FD18FFC33A1}"/>
    <dgm:cxn modelId="{1C60CE05-B7B0-4651-9957-EE3E0090819F}" type="presOf" srcId="{5CAE04C4-3EB0-4A44-A848-3A549003CAEB}" destId="{DE252C6D-1900-4A37-8A00-E67C259C82EA}" srcOrd="0" destOrd="0" presId="urn:microsoft.com/office/officeart/2005/8/layout/vList5"/>
    <dgm:cxn modelId="{1776B6C5-A8EE-4CCF-AB95-8B81EDC67C33}" type="presOf" srcId="{5489F218-F5FD-46C8-BA99-33B567730EA6}" destId="{FCD00466-9181-4071-9ABB-5A9DC19DC5DD}" srcOrd="0" destOrd="0" presId="urn:microsoft.com/office/officeart/2005/8/layout/vList5"/>
    <dgm:cxn modelId="{0F91912A-FE67-4A6E-96F9-A6F7626CBAD7}" type="presOf" srcId="{8D09ED21-87DC-4667-A227-0D3674EC9D2C}" destId="{9E374623-16BA-4C63-A62E-2834986F6C65}" srcOrd="0" destOrd="0" presId="urn:microsoft.com/office/officeart/2005/8/layout/vList5"/>
    <dgm:cxn modelId="{BE493BC8-8A4A-4275-B3DC-1DFB6256E35F}" srcId="{9B5E262C-A83D-4E40-A9FE-A8082B151CCB}" destId="{A27D6B0C-39E3-4109-A195-C50E811EF235}" srcOrd="0" destOrd="0" parTransId="{CE205D45-9D31-4B8C-B23E-93D208A9677C}" sibTransId="{5764D1AA-78A1-4F8C-8AD7-FC9A2E8C82C8}"/>
    <dgm:cxn modelId="{6D85BE50-7350-4415-9A0A-0BD291B65238}" type="presOf" srcId="{DABD30C8-4B12-4690-B485-63A4CE1A198C}" destId="{2CBD8082-1BF7-4C98-8666-C390915417C2}" srcOrd="0" destOrd="1" presId="urn:microsoft.com/office/officeart/2005/8/layout/vList5"/>
    <dgm:cxn modelId="{4C0BD70D-299C-4F51-8821-F4E47D92FAC4}" type="presOf" srcId="{DA8F9032-1786-45F2-952D-FAB0033F071C}" destId="{2DCCC184-7E71-4113-96CE-E87A78CBFDF7}" srcOrd="0" destOrd="0" presId="urn:microsoft.com/office/officeart/2005/8/layout/vList5"/>
    <dgm:cxn modelId="{9A01DF70-4E1A-46E5-9C0A-BA163F7FC8DD}" type="presParOf" srcId="{264B2649-3404-447E-83B1-351E4B909F8A}" destId="{4A00F577-4629-4824-8B77-921AACB3E56D}" srcOrd="0" destOrd="0" presId="urn:microsoft.com/office/officeart/2005/8/layout/vList5"/>
    <dgm:cxn modelId="{C782ECDA-D80E-4F02-8A53-F552A9CEF10B}" type="presParOf" srcId="{4A00F577-4629-4824-8B77-921AACB3E56D}" destId="{883ED01C-7296-4F0F-959E-87DC9E2D130F}" srcOrd="0" destOrd="0" presId="urn:microsoft.com/office/officeart/2005/8/layout/vList5"/>
    <dgm:cxn modelId="{BA93CD6E-7F9B-4A2D-9D77-A124E5D53D83}" type="presParOf" srcId="{4A00F577-4629-4824-8B77-921AACB3E56D}" destId="{DCEEA2BF-C110-4DC6-B97A-CB80AB805F5E}" srcOrd="1" destOrd="0" presId="urn:microsoft.com/office/officeart/2005/8/layout/vList5"/>
    <dgm:cxn modelId="{6CECC8C5-0B38-410A-BB42-BCD5F3C4A4F9}" type="presParOf" srcId="{264B2649-3404-447E-83B1-351E4B909F8A}" destId="{509F3E96-08BE-41BF-8058-FD57E553F858}" srcOrd="1" destOrd="0" presId="urn:microsoft.com/office/officeart/2005/8/layout/vList5"/>
    <dgm:cxn modelId="{C0E61590-ABA6-48A0-8CB7-B1E78B9E43AB}" type="presParOf" srcId="{264B2649-3404-447E-83B1-351E4B909F8A}" destId="{93B1EB87-0B19-4643-A681-8460792E6E54}" srcOrd="2" destOrd="0" presId="urn:microsoft.com/office/officeart/2005/8/layout/vList5"/>
    <dgm:cxn modelId="{4E7610E3-4A49-4225-AE07-288458BFBBBC}" type="presParOf" srcId="{93B1EB87-0B19-4643-A681-8460792E6E54}" destId="{FCE7C7E9-5EA5-4E01-A05E-E7EDC2E84BD6}" srcOrd="0" destOrd="0" presId="urn:microsoft.com/office/officeart/2005/8/layout/vList5"/>
    <dgm:cxn modelId="{D6B9759A-E19C-4CF1-9102-F8EA52C01B71}" type="presParOf" srcId="{93B1EB87-0B19-4643-A681-8460792E6E54}" destId="{FCD00466-9181-4071-9ABB-5A9DC19DC5DD}" srcOrd="1" destOrd="0" presId="urn:microsoft.com/office/officeart/2005/8/layout/vList5"/>
    <dgm:cxn modelId="{953FA549-BFDD-4060-AAED-B2DCE85C5029}" type="presParOf" srcId="{264B2649-3404-447E-83B1-351E4B909F8A}" destId="{2EF2C97C-7AC6-4028-B1AC-AE6B45C99B46}" srcOrd="3" destOrd="0" presId="urn:microsoft.com/office/officeart/2005/8/layout/vList5"/>
    <dgm:cxn modelId="{ECD99FE9-070D-4064-96FF-BA824B47BB14}" type="presParOf" srcId="{264B2649-3404-447E-83B1-351E4B909F8A}" destId="{0DE0306F-C0D6-495D-BBFF-8D9B9AB655E0}" srcOrd="4" destOrd="0" presId="urn:microsoft.com/office/officeart/2005/8/layout/vList5"/>
    <dgm:cxn modelId="{A0C3ACFF-43AE-403B-8A9F-194627577824}" type="presParOf" srcId="{0DE0306F-C0D6-495D-BBFF-8D9B9AB655E0}" destId="{C541FA8E-D6FE-401F-8E4E-3072879E95EB}" srcOrd="0" destOrd="0" presId="urn:microsoft.com/office/officeart/2005/8/layout/vList5"/>
    <dgm:cxn modelId="{40E20403-DC94-4C2D-AF91-4C9F70056674}" type="presParOf" srcId="{0DE0306F-C0D6-495D-BBFF-8D9B9AB655E0}" destId="{9E374623-16BA-4C63-A62E-2834986F6C65}" srcOrd="1" destOrd="0" presId="urn:microsoft.com/office/officeart/2005/8/layout/vList5"/>
    <dgm:cxn modelId="{0B0F424C-48B3-46DC-B2C3-D1AB9CAE70D9}" type="presParOf" srcId="{264B2649-3404-447E-83B1-351E4B909F8A}" destId="{F1A35C9F-16F9-4473-A896-0FA69669D86C}" srcOrd="5" destOrd="0" presId="urn:microsoft.com/office/officeart/2005/8/layout/vList5"/>
    <dgm:cxn modelId="{3C6F2D0F-5190-4E09-9CDF-0B5F758B0738}" type="presParOf" srcId="{264B2649-3404-447E-83B1-351E4B909F8A}" destId="{4504111F-F6DB-47F4-BB12-A64D04F5A5BA}" srcOrd="6" destOrd="0" presId="urn:microsoft.com/office/officeart/2005/8/layout/vList5"/>
    <dgm:cxn modelId="{C62A0BF3-D2F5-4422-A5AA-63D3D5015A33}" type="presParOf" srcId="{4504111F-F6DB-47F4-BB12-A64D04F5A5BA}" destId="{7A560A4B-22D3-4E8F-87C9-DC3495E41134}" srcOrd="0" destOrd="0" presId="urn:microsoft.com/office/officeart/2005/8/layout/vList5"/>
    <dgm:cxn modelId="{11137023-4E86-4A30-A7E5-E311BA1F2696}" type="presParOf" srcId="{4504111F-F6DB-47F4-BB12-A64D04F5A5BA}" destId="{DE252C6D-1900-4A37-8A00-E67C259C82EA}" srcOrd="1" destOrd="0" presId="urn:microsoft.com/office/officeart/2005/8/layout/vList5"/>
    <dgm:cxn modelId="{D1B397C1-0D61-49C0-8FF5-A82635F61D13}" type="presParOf" srcId="{264B2649-3404-447E-83B1-351E4B909F8A}" destId="{2EA1EA46-4ED0-4259-AD57-88BA00E094A6}" srcOrd="7" destOrd="0" presId="urn:microsoft.com/office/officeart/2005/8/layout/vList5"/>
    <dgm:cxn modelId="{45B834BE-9CF3-4164-8490-D2F1114D2B15}" type="presParOf" srcId="{264B2649-3404-447E-83B1-351E4B909F8A}" destId="{2B359683-9751-44BA-89EA-5151F610523A}" srcOrd="8" destOrd="0" presId="urn:microsoft.com/office/officeart/2005/8/layout/vList5"/>
    <dgm:cxn modelId="{6EDD9F00-F84A-47FA-AED6-D087D04E72C3}" type="presParOf" srcId="{2B359683-9751-44BA-89EA-5151F610523A}" destId="{2DCCC184-7E71-4113-96CE-E87A78CBFDF7}" srcOrd="0" destOrd="0" presId="urn:microsoft.com/office/officeart/2005/8/layout/vList5"/>
    <dgm:cxn modelId="{17B25BF1-70C2-464D-B239-24E2677D8874}" type="presParOf" srcId="{2B359683-9751-44BA-89EA-5151F610523A}" destId="{2CBD8082-1BF7-4C98-8666-C390915417C2}" srcOrd="1" destOrd="0" presId="urn:microsoft.com/office/officeart/2005/8/layout/vList5"/>
    <dgm:cxn modelId="{83D0353E-C244-473D-A3A6-D630D6D683F5}" type="presParOf" srcId="{264B2649-3404-447E-83B1-351E4B909F8A}" destId="{BD348270-DF41-4B9E-9B38-115B0A1D0D97}" srcOrd="9" destOrd="0" presId="urn:microsoft.com/office/officeart/2005/8/layout/vList5"/>
    <dgm:cxn modelId="{96590CDA-C718-4EB5-B125-5FD782CFC174}" type="presParOf" srcId="{264B2649-3404-447E-83B1-351E4B909F8A}" destId="{912FE117-9C0F-4BF6-B82F-03C4AE088B6C}" srcOrd="10" destOrd="0" presId="urn:microsoft.com/office/officeart/2005/8/layout/vList5"/>
    <dgm:cxn modelId="{B2A4A367-B870-4BFA-A013-6A90566E2822}" type="presParOf" srcId="{912FE117-9C0F-4BF6-B82F-03C4AE088B6C}" destId="{70136E7F-5AC3-47AD-8451-41BD7F55A5A7}" srcOrd="0" destOrd="0" presId="urn:microsoft.com/office/officeart/2005/8/layout/vList5"/>
    <dgm:cxn modelId="{8E688389-88AE-499F-8A7E-DE3FE0870998}" type="presParOf" srcId="{912FE117-9C0F-4BF6-B82F-03C4AE088B6C}" destId="{5B652F27-A8DC-417B-ACB9-969124938A5B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F6AA68-F07D-4A50-980B-217A4C64A0BB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E2EB1F-2BD4-4CBD-AF3F-EE51EC2BD9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F6AA68-F07D-4A50-980B-217A4C64A0BB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E2EB1F-2BD4-4CBD-AF3F-EE51EC2BD9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F6AA68-F07D-4A50-980B-217A4C64A0BB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E2EB1F-2BD4-4CBD-AF3F-EE51EC2BD9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F6AA68-F07D-4A50-980B-217A4C64A0BB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E2EB1F-2BD4-4CBD-AF3F-EE51EC2BD9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F6AA68-F07D-4A50-980B-217A4C64A0BB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E2EB1F-2BD4-4CBD-AF3F-EE51EC2BD9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F6AA68-F07D-4A50-980B-217A4C64A0BB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E2EB1F-2BD4-4CBD-AF3F-EE51EC2BD9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F6AA68-F07D-4A50-980B-217A4C64A0BB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E2EB1F-2BD4-4CBD-AF3F-EE51EC2BD9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F6AA68-F07D-4A50-980B-217A4C64A0BB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E2EB1F-2BD4-4CBD-AF3F-EE51EC2BD9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F6AA68-F07D-4A50-980B-217A4C64A0BB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E2EB1F-2BD4-4CBD-AF3F-EE51EC2BD9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F6AA68-F07D-4A50-980B-217A4C64A0BB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E2EB1F-2BD4-4CBD-AF3F-EE51EC2BD9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F6AA68-F07D-4A50-980B-217A4C64A0BB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E2EB1F-2BD4-4CBD-AF3F-EE51EC2BD9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3F6AA68-F07D-4A50-980B-217A4C64A0BB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AE2EB1F-2BD4-4CBD-AF3F-EE51EC2BD9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6294827"/>
              </p:ext>
            </p:extLst>
          </p:nvPr>
        </p:nvGraphicFramePr>
        <p:xfrm>
          <a:off x="971600" y="4509120"/>
          <a:ext cx="720080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20080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VY_32_INOVACE_2B_02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Český</a:t>
                      </a:r>
                      <a:r>
                        <a:rPr lang="cs-CZ" baseline="0" dirty="0" smtClean="0"/>
                        <a:t> jazyk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Opakování 2. ročník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měkké souhlásky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4" y="1857364"/>
            <a:ext cx="814393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3200" dirty="0" smtClean="0"/>
              <a:t> po měkkých souhláskách píšeme i, í</a:t>
            </a:r>
          </a:p>
          <a:p>
            <a:endParaRPr lang="cs-CZ" sz="32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Ž     Š     Č     Ř     C     J     Ď     Ť     Ň</a:t>
            </a:r>
          </a:p>
          <a:p>
            <a:endParaRPr lang="cs-CZ" sz="32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ŽI     ŠI    CI     ŘI     CI     JI    DI     TI     NI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Doplň měkké souhlásky, které chybí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4282" y="1785926"/>
            <a:ext cx="5000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Ž   Č   C   Ď   Ň</a:t>
            </a:r>
            <a:endParaRPr lang="cs-CZ" sz="4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4282" y="2786058"/>
            <a:ext cx="50720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Ž   Š   C   J   Ť   Ň</a:t>
            </a:r>
            <a:endParaRPr lang="cs-CZ" sz="4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282" y="3786190"/>
            <a:ext cx="67151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ŽI   ČI   Ř   CI   J   DI   TI   NI</a:t>
            </a:r>
            <a:endParaRPr lang="cs-CZ" sz="4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4282" y="4786322"/>
            <a:ext cx="67866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   Č   Ř   CI   DI   TI   NI</a:t>
            </a:r>
            <a:endParaRPr lang="cs-CZ" sz="4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72264" y="1785926"/>
            <a:ext cx="29289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Š   Ř   J   Ť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00826" y="2786058"/>
            <a:ext cx="2857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Č   Ř   Ď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43702" y="3714752"/>
            <a:ext cx="27146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Š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43702" y="4786322"/>
            <a:ext cx="27146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Ž   J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Zakroužkuj měkké slabiky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472" y="1785926"/>
            <a:ext cx="807249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t</a:t>
            </a:r>
            <a:r>
              <a:rPr lang="cs-CZ" sz="3600" dirty="0" smtClean="0"/>
              <a:t>etička, jitrnice, zajíček, jídlo, život, lžíce, cihla, tílko, děti, rodina, tři, košile, ticho, cívka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357290" y="2357430"/>
            <a:ext cx="285752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357422" y="2357430"/>
            <a:ext cx="285752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928926" y="2357430"/>
            <a:ext cx="357190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286248" y="2357430"/>
            <a:ext cx="214314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5286380" y="2357430"/>
            <a:ext cx="214314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215074" y="2357430"/>
            <a:ext cx="357190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7358082" y="2357430"/>
            <a:ext cx="357190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071538" y="2928934"/>
            <a:ext cx="357190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2071670" y="2928934"/>
            <a:ext cx="285752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3500430" y="2928934"/>
            <a:ext cx="285752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4357686" y="2928934"/>
            <a:ext cx="285752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5429256" y="2928934"/>
            <a:ext cx="285752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6357950" y="2928934"/>
            <a:ext cx="285752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7143768" y="2928934"/>
            <a:ext cx="285752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4143372" y="3429000"/>
            <a:ext cx="285752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500"/>
                            </p:stCondLst>
                            <p:childTnLst>
                              <p:par>
                                <p:cTn id="6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6500"/>
                            </p:stCondLst>
                            <p:childTnLst>
                              <p:par>
                                <p:cTn id="7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7000"/>
                            </p:stCondLst>
                            <p:childTnLst>
                              <p:par>
                                <p:cTn id="7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Doplň věty slovy, které obsahují měkké slabiky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0100" y="1500174"/>
            <a:ext cx="7072362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Švadlena __________ šaty.</a:t>
            </a:r>
          </a:p>
          <a:p>
            <a:r>
              <a:rPr lang="cs-CZ" sz="2800" dirty="0" smtClean="0"/>
              <a:t>Dnes venku _________ . </a:t>
            </a:r>
          </a:p>
          <a:p>
            <a:r>
              <a:rPr lang="cs-CZ" sz="2800" dirty="0" smtClean="0"/>
              <a:t>Kočka __________ na myš.</a:t>
            </a:r>
          </a:p>
          <a:p>
            <a:r>
              <a:rPr lang="cs-CZ" sz="2800" dirty="0" smtClean="0"/>
              <a:t>Tatínek __________ seno.</a:t>
            </a:r>
          </a:p>
          <a:p>
            <a:r>
              <a:rPr lang="cs-CZ" sz="2800" dirty="0" smtClean="0"/>
              <a:t>Maminka __________ řízky.</a:t>
            </a:r>
          </a:p>
          <a:p>
            <a:r>
              <a:rPr lang="cs-CZ" sz="2800" dirty="0" smtClean="0"/>
              <a:t>Důležitý smyslový orgán jsou __________ .</a:t>
            </a:r>
          </a:p>
          <a:p>
            <a:r>
              <a:rPr lang="cs-CZ" sz="2800" dirty="0" smtClean="0"/>
              <a:t>U brány _________ stráž. </a:t>
            </a:r>
          </a:p>
          <a:p>
            <a:r>
              <a:rPr lang="cs-CZ" sz="2800" dirty="0" smtClean="0"/>
              <a:t>Na zemi se v zimě třpytí __________ .  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1472" y="5429264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šije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43570" y="5929330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sněží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715272" y="5929330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číhá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71868" y="5929330"/>
            <a:ext cx="1000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suší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28728" y="6000768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smaží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29454" y="5286388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oči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28860" y="5429264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stojí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29124" y="5357826"/>
            <a:ext cx="1000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sních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3889E-18 2.39593E-6 C 0.17986 -0.06684 0.35989 -0.13368 0.4401 -0.20907 C 0.52031 -0.28446 0.52014 -0.39108 0.48159 -0.45283 C 0.44305 -0.51457 0.32604 -0.54741 0.2092 -0.58002 " pathEditMode="relative" ptsTypes="aa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643 0.0067 C 0.1724 -0.12743 0.28855 -0.26134 0.23959 -0.35801 C 0.19063 -0.45468 -0.02343 -0.51411 -0.23732 -0.57332 " pathEditMode="relative" ptsTypes="aaA">
                                      <p:cBhvr>
                                        <p:cTn id="1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597 -0.00347 C 0.08177 -0.09459 0.09757 -0.18548 0.06302 -0.25347 C 0.02847 -0.32147 -0.03646 -0.36772 -0.14166 -0.41143 C -0.24687 -0.45514 -0.40746 -0.48567 -0.56788 -0.51596 " pathEditMode="relative" ptsTypes="aaaA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 0.00878 C 0.25435 -0.11078 0.45869 -0.23011 0.43612 -0.3069 C 0.41355 -0.38368 0.16407 -0.41814 -0.08541 -0.45236 " pathEditMode="relative" ptsTypes="aaA">
                                      <p:cBhvr>
                                        <p:cTn id="18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365 0.0148 C 0.29028 -0.08695 0.52709 -0.18848 0.54445 -0.25786 C 0.56181 -0.32724 0.36007 -0.36424 0.15834 -0.40125 " pathEditMode="relative" ptsTypes="aaA">
                                      <p:cBhvr>
                                        <p:cTn id="22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445 0.01642 C 0.11112 -0.02682 0.17796 -0.06984 0.15209 -0.11286 C 0.12622 -0.15587 0.00764 -0.19889 -0.11093 -0.2419 " pathEditMode="relative" ptsTypes="aaA">
                                      <p:cBhvr>
                                        <p:cTn id="26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826 0.00786 C 0.27934 3.18224E-6 0.51059 -0.00787 0.51129 -0.0414 C 0.51198 -0.07493 0.28229 -0.13414 0.05278 -0.19311 " pathEditMode="relative" ptsTypes="aaA">
                                      <p:cBhvr>
                                        <p:cTn id="30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934 0.00786 C 0.22639 -0.02081 0.37343 -0.04949 0.37465 -0.07192 C 0.37586 -0.09436 0.23142 -0.11078 0.08698 -0.1272 " pathEditMode="relative" ptsTypes="aaA">
                                      <p:cBhvr>
                                        <p:cTn id="34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Doplň věty slovy, která obsahují měkké souhlásky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1714488"/>
            <a:ext cx="77153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Polévku jíme pomocí __________ . 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S maminkou přijde i __________ .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__________ nebo-li dešťovka se objevuje po dešti.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Šílení __________ jsou ti nejchytřejší. 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V zimě se na stromech dělá __________ .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__________ je exotické ovoce.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5643578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lžíce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00760" y="4786322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tatínek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43306" y="4786322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žížala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29190" y="5572140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vědci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85852" y="4786322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jinovatka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71736" y="5643578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liči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625 0.00115 C -0.03229 -0.09158 -0.12049 -0.18409 -0.0651 -0.2796 C -0.00972 -0.37512 0.18941 -0.47387 0.38872 -0.57262 " pathEditMode="relative" ptsTypes="aaA"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299 0.00925 C 0.15764 -0.04255 0.2323 -0.09435 0.23073 -0.15888 C 0.22917 -0.2234 0.14532 -0.34135 0.07379 -0.37812 C 0.00226 -0.41489 -0.09826 -0.39755 -0.19861 -0.3802 " pathEditMode="relative" ptsTypes="aaaA">
                                      <p:cBhvr>
                                        <p:cTn id="1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84 0.00925 C -0.13837 -0.01873 -0.34479 -0.04648 -0.4007 -0.10152 C -0.4566 -0.15656 -0.36181 -0.23866 -0.26702 -0.32076 " pathEditMode="relative" ptsTypes="aaA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781 0.00139 C 0.2158 -0.11702 0.37396 -0.23543 0.31476 -0.29787 C 0.25555 -0.36031 -0.02101 -0.36702 -0.29757 -0.37373 " pathEditMode="relative" ptsTypes="aaA">
                                      <p:cBhvr>
                                        <p:cTn id="18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976 -0.003 C 0.31563 -0.00693 0.54149 -0.01063 0.5974 -0.04209 C 0.6533 -0.07354 0.53906 -0.13251 0.425 -0.19149 " pathEditMode="relative" ptsTypes="aaA">
                                      <p:cBhvr>
                                        <p:cTn id="22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93062E-6 C -0.06979 -0.01064 -0.13923 -0.02104 -0.18472 -0.05319 C -0.23038 -0.08533 -0.2875 -0.15772 -0.27395 -0.19264 C -0.26041 -0.22756 -0.18177 -0.24491 -0.10312 -0.26225 " pathEditMode="relative" ptsTypes="aaaA">
                                      <p:cBhvr>
                                        <p:cTn id="26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274320"/>
            <a:ext cx="7530040" cy="778416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253488984"/>
              </p:ext>
            </p:extLst>
          </p:nvPr>
        </p:nvGraphicFramePr>
        <p:xfrm>
          <a:off x="971600" y="1007256"/>
          <a:ext cx="7958118" cy="50886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234441" y="6095884"/>
            <a:ext cx="57887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Autorem materiálu a všech jeho součástí, </a:t>
            </a:r>
          </a:p>
          <a:p>
            <a:pPr algn="ctr"/>
            <a:r>
              <a:rPr lang="cs-CZ" dirty="0"/>
              <a:t>n</a:t>
            </a:r>
            <a:r>
              <a:rPr lang="cs-CZ" dirty="0" smtClean="0"/>
              <a:t>ení-li uvedeno jinak, je Mgr. Marie </a:t>
            </a:r>
            <a:r>
              <a:rPr lang="cs-CZ" dirty="0" err="1" smtClean="0"/>
              <a:t>Benabdelmalek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149</TotalTime>
  <Words>349</Words>
  <Application>Microsoft Office PowerPoint</Application>
  <PresentationFormat>Předvádění na obrazovce (4:3)</PresentationFormat>
  <Paragraphs>71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Prezentace aplikace PowerPoint</vt:lpstr>
      <vt:lpstr>Opakování 2. ročník  měkké souhlásky </vt:lpstr>
      <vt:lpstr>Doplň měkké souhlásky, které chybí</vt:lpstr>
      <vt:lpstr>Zakroužkuj měkké slabiky </vt:lpstr>
      <vt:lpstr>Doplň věty slovy, které obsahují měkké slabiky </vt:lpstr>
      <vt:lpstr>Doplň věty slovy, která obsahují měkké souhlásky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jitka</cp:lastModifiedBy>
  <cp:revision>13</cp:revision>
  <dcterms:created xsi:type="dcterms:W3CDTF">2012-08-21T20:55:40Z</dcterms:created>
  <dcterms:modified xsi:type="dcterms:W3CDTF">2013-05-18T08:32:48Z</dcterms:modified>
</cp:coreProperties>
</file>