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0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0C886F-935A-4DEC-BFE5-FFF0F629655F}" type="doc">
      <dgm:prSet loTypeId="urn:microsoft.com/office/officeart/2005/8/layout/process5" loCatId="process" qsTypeId="urn:microsoft.com/office/officeart/2005/8/quickstyle/3d1" qsCatId="3D" csTypeId="urn:microsoft.com/office/officeart/2005/8/colors/accent5_3" csCatId="accent5" phldr="1"/>
      <dgm:spPr/>
      <dgm:t>
        <a:bodyPr/>
        <a:lstStyle/>
        <a:p>
          <a:endParaRPr lang="cs-CZ"/>
        </a:p>
      </dgm:t>
    </dgm:pt>
    <dgm:pt modelId="{0D0747B1-93FE-4049-94EE-8E9CBF502325}">
      <dgm:prSet phldrT="[Text]"/>
      <dgm:spPr/>
      <dgm:t>
        <a:bodyPr/>
        <a:lstStyle/>
        <a:p>
          <a:r>
            <a:rPr lang="cs-CZ" dirty="0" smtClean="0"/>
            <a:t>R _ ŽE</a:t>
          </a:r>
          <a:endParaRPr lang="cs-CZ" dirty="0"/>
        </a:p>
      </dgm:t>
    </dgm:pt>
    <dgm:pt modelId="{E44480ED-E347-4BA3-80CA-5E7960250B8A}" type="parTrans" cxnId="{25D274F8-D732-4CE5-9284-2F9085DA0DF0}">
      <dgm:prSet/>
      <dgm:spPr/>
      <dgm:t>
        <a:bodyPr/>
        <a:lstStyle/>
        <a:p>
          <a:endParaRPr lang="cs-CZ"/>
        </a:p>
      </dgm:t>
    </dgm:pt>
    <dgm:pt modelId="{6087FCB5-25EA-4A16-AA6E-F561D73E3F50}" type="sibTrans" cxnId="{25D274F8-D732-4CE5-9284-2F9085DA0DF0}">
      <dgm:prSet/>
      <dgm:spPr/>
      <dgm:t>
        <a:bodyPr/>
        <a:lstStyle/>
        <a:p>
          <a:endParaRPr lang="cs-CZ"/>
        </a:p>
      </dgm:t>
    </dgm:pt>
    <dgm:pt modelId="{36155AE0-DC78-4DC2-BB6E-18F29BF3AF34}">
      <dgm:prSet phldrT="[Text]"/>
      <dgm:spPr/>
      <dgm:t>
        <a:bodyPr/>
        <a:lstStyle/>
        <a:p>
          <a:r>
            <a:rPr lang="cs-CZ" dirty="0" smtClean="0"/>
            <a:t>_LOHA</a:t>
          </a:r>
          <a:endParaRPr lang="cs-CZ" dirty="0"/>
        </a:p>
      </dgm:t>
    </dgm:pt>
    <dgm:pt modelId="{CDEE8B31-22CD-431C-9DFC-860DD2A19DF8}" type="parTrans" cxnId="{93F2A99A-8054-44C7-BD93-F1D3A669927F}">
      <dgm:prSet/>
      <dgm:spPr/>
      <dgm:t>
        <a:bodyPr/>
        <a:lstStyle/>
        <a:p>
          <a:endParaRPr lang="cs-CZ"/>
        </a:p>
      </dgm:t>
    </dgm:pt>
    <dgm:pt modelId="{106AB290-BED4-4AB1-BE08-69156FE4CA15}" type="sibTrans" cxnId="{93F2A99A-8054-44C7-BD93-F1D3A669927F}">
      <dgm:prSet/>
      <dgm:spPr/>
      <dgm:t>
        <a:bodyPr/>
        <a:lstStyle/>
        <a:p>
          <a:endParaRPr lang="cs-CZ"/>
        </a:p>
      </dgm:t>
    </dgm:pt>
    <dgm:pt modelId="{718D487B-F4DC-4B50-8299-9B59D6AB426B}">
      <dgm:prSet phldrT="[Text]"/>
      <dgm:spPr/>
      <dgm:t>
        <a:bodyPr/>
        <a:lstStyle/>
        <a:p>
          <a:r>
            <a:rPr lang="cs-CZ" dirty="0" smtClean="0"/>
            <a:t>_NOR</a:t>
          </a:r>
          <a:endParaRPr lang="cs-CZ" dirty="0"/>
        </a:p>
      </dgm:t>
    </dgm:pt>
    <dgm:pt modelId="{55441094-DA8A-4588-9DDA-ECFD4C821E40}" type="parTrans" cxnId="{A810B8EF-0DD6-401A-978C-57EC754B683F}">
      <dgm:prSet/>
      <dgm:spPr/>
      <dgm:t>
        <a:bodyPr/>
        <a:lstStyle/>
        <a:p>
          <a:endParaRPr lang="cs-CZ"/>
        </a:p>
      </dgm:t>
    </dgm:pt>
    <dgm:pt modelId="{54E92919-4CD5-4B61-8B04-4927CADC4758}" type="sibTrans" cxnId="{A810B8EF-0DD6-401A-978C-57EC754B683F}">
      <dgm:prSet/>
      <dgm:spPr/>
      <dgm:t>
        <a:bodyPr/>
        <a:lstStyle/>
        <a:p>
          <a:endParaRPr lang="cs-CZ"/>
        </a:p>
      </dgm:t>
    </dgm:pt>
    <dgm:pt modelId="{DA76283B-34E5-49F6-B50B-C2C7CBF64C0B}">
      <dgm:prSet phldrT="[Text]"/>
      <dgm:spPr/>
      <dgm:t>
        <a:bodyPr/>
        <a:lstStyle/>
        <a:p>
          <a:r>
            <a:rPr lang="cs-CZ" dirty="0" smtClean="0"/>
            <a:t>M_RA</a:t>
          </a:r>
          <a:endParaRPr lang="cs-CZ" dirty="0"/>
        </a:p>
      </dgm:t>
    </dgm:pt>
    <dgm:pt modelId="{928EDDC3-436B-4A31-8519-7661B9DDD4EC}" type="parTrans" cxnId="{E0673DD3-DAB5-4C2B-951B-C94EEE5D62DF}">
      <dgm:prSet/>
      <dgm:spPr/>
      <dgm:t>
        <a:bodyPr/>
        <a:lstStyle/>
        <a:p>
          <a:endParaRPr lang="cs-CZ"/>
        </a:p>
      </dgm:t>
    </dgm:pt>
    <dgm:pt modelId="{3A85279F-997C-443A-A8DD-4EB3E61284BA}" type="sibTrans" cxnId="{E0673DD3-DAB5-4C2B-951B-C94EEE5D62DF}">
      <dgm:prSet/>
      <dgm:spPr/>
      <dgm:t>
        <a:bodyPr/>
        <a:lstStyle/>
        <a:p>
          <a:endParaRPr lang="cs-CZ"/>
        </a:p>
      </dgm:t>
    </dgm:pt>
    <dgm:pt modelId="{00CA203E-6DD1-4D59-A468-7D9A3868C24B}">
      <dgm:prSet phldrT="[Text]"/>
      <dgm:spPr/>
      <dgm:t>
        <a:bodyPr/>
        <a:lstStyle/>
        <a:p>
          <a:r>
            <a:rPr lang="cs-CZ" dirty="0" smtClean="0"/>
            <a:t>_MYVADLO</a:t>
          </a:r>
          <a:endParaRPr lang="cs-CZ" dirty="0"/>
        </a:p>
      </dgm:t>
    </dgm:pt>
    <dgm:pt modelId="{6A53EA27-D8A7-466D-A3A9-8F238D03C795}" type="parTrans" cxnId="{55E7163C-68C2-400A-8B49-205B37006FA4}">
      <dgm:prSet/>
      <dgm:spPr/>
      <dgm:t>
        <a:bodyPr/>
        <a:lstStyle/>
        <a:p>
          <a:endParaRPr lang="cs-CZ"/>
        </a:p>
      </dgm:t>
    </dgm:pt>
    <dgm:pt modelId="{4B66A440-FB63-48C9-A800-47E1E12704CE}" type="sibTrans" cxnId="{55E7163C-68C2-400A-8B49-205B37006FA4}">
      <dgm:prSet/>
      <dgm:spPr/>
      <dgm:t>
        <a:bodyPr/>
        <a:lstStyle/>
        <a:p>
          <a:endParaRPr lang="cs-CZ"/>
        </a:p>
      </dgm:t>
    </dgm:pt>
    <dgm:pt modelId="{5C97B073-4CB4-4C11-A2BE-E71ABAB4FE00}">
      <dgm:prSet phldrT="[Text]"/>
      <dgm:spPr/>
      <dgm:t>
        <a:bodyPr/>
        <a:lstStyle/>
        <a:p>
          <a:r>
            <a:rPr lang="cs-CZ" dirty="0" smtClean="0"/>
            <a:t>_PAL</a:t>
          </a:r>
          <a:endParaRPr lang="cs-CZ" dirty="0"/>
        </a:p>
      </dgm:t>
    </dgm:pt>
    <dgm:pt modelId="{9F396C0F-C85C-499B-AFF1-254E03D37332}" type="parTrans" cxnId="{FF79F075-7D4D-417F-9A64-B0CBD57F812B}">
      <dgm:prSet/>
      <dgm:spPr/>
      <dgm:t>
        <a:bodyPr/>
        <a:lstStyle/>
        <a:p>
          <a:endParaRPr lang="cs-CZ"/>
        </a:p>
      </dgm:t>
    </dgm:pt>
    <dgm:pt modelId="{A86180A4-90FE-4CF5-AE5E-91481D27B10C}" type="sibTrans" cxnId="{FF79F075-7D4D-417F-9A64-B0CBD57F812B}">
      <dgm:prSet/>
      <dgm:spPr/>
      <dgm:t>
        <a:bodyPr/>
        <a:lstStyle/>
        <a:p>
          <a:endParaRPr lang="cs-CZ"/>
        </a:p>
      </dgm:t>
    </dgm:pt>
    <dgm:pt modelId="{242901E8-FFDA-40BA-84EB-54DE0D63FAE1}">
      <dgm:prSet phldrT="[Text]"/>
      <dgm:spPr/>
      <dgm:t>
        <a:bodyPr/>
        <a:lstStyle/>
        <a:p>
          <a:r>
            <a:rPr lang="cs-CZ" dirty="0" smtClean="0"/>
            <a:t>H_L</a:t>
          </a:r>
          <a:endParaRPr lang="cs-CZ" dirty="0"/>
        </a:p>
      </dgm:t>
    </dgm:pt>
    <dgm:pt modelId="{4A59BF29-815B-40D0-B424-349E4560F79B}" type="parTrans" cxnId="{EBCEF02E-9950-4AC5-928A-C113BAB74520}">
      <dgm:prSet/>
      <dgm:spPr/>
      <dgm:t>
        <a:bodyPr/>
        <a:lstStyle/>
        <a:p>
          <a:endParaRPr lang="cs-CZ"/>
        </a:p>
      </dgm:t>
    </dgm:pt>
    <dgm:pt modelId="{A5B8B6D0-E2A0-4E6F-B528-D929FD923155}" type="sibTrans" cxnId="{EBCEF02E-9950-4AC5-928A-C113BAB74520}">
      <dgm:prSet/>
      <dgm:spPr/>
      <dgm:t>
        <a:bodyPr/>
        <a:lstStyle/>
        <a:p>
          <a:endParaRPr lang="cs-CZ"/>
        </a:p>
      </dgm:t>
    </dgm:pt>
    <dgm:pt modelId="{A952C8C0-4FF8-455B-B96D-D0B2FDB6C88E}">
      <dgm:prSet phldrT="[Text]"/>
      <dgm:spPr/>
      <dgm:t>
        <a:bodyPr/>
        <a:lstStyle/>
        <a:p>
          <a:r>
            <a:rPr lang="cs-CZ" dirty="0" smtClean="0"/>
            <a:t>_ŽOVKA</a:t>
          </a:r>
          <a:endParaRPr lang="cs-CZ" dirty="0"/>
        </a:p>
      </dgm:t>
    </dgm:pt>
    <dgm:pt modelId="{4992C27F-2076-42DC-8D8B-7D033287BFD9}" type="parTrans" cxnId="{9D2DED4E-DAEF-4DE0-B0E9-A18B76AEA00E}">
      <dgm:prSet/>
      <dgm:spPr/>
      <dgm:t>
        <a:bodyPr/>
        <a:lstStyle/>
        <a:p>
          <a:endParaRPr lang="cs-CZ"/>
        </a:p>
      </dgm:t>
    </dgm:pt>
    <dgm:pt modelId="{87F97A28-540A-4052-B556-662AC5AA9BED}" type="sibTrans" cxnId="{9D2DED4E-DAEF-4DE0-B0E9-A18B76AEA00E}">
      <dgm:prSet/>
      <dgm:spPr/>
      <dgm:t>
        <a:bodyPr/>
        <a:lstStyle/>
        <a:p>
          <a:endParaRPr lang="cs-CZ"/>
        </a:p>
      </dgm:t>
    </dgm:pt>
    <dgm:pt modelId="{13F9D77C-4970-4D62-A0B1-832133B2B65A}">
      <dgm:prSet phldrT="[Text]"/>
      <dgm:spPr/>
      <dgm:t>
        <a:bodyPr/>
        <a:lstStyle/>
        <a:p>
          <a:r>
            <a:rPr lang="cs-CZ" dirty="0" smtClean="0"/>
            <a:t>_RODA</a:t>
          </a:r>
          <a:endParaRPr lang="cs-CZ" dirty="0"/>
        </a:p>
      </dgm:t>
    </dgm:pt>
    <dgm:pt modelId="{F6E1176F-E77D-4AA3-910E-2F8ACEE09A82}" type="parTrans" cxnId="{61486212-53A5-496C-B73C-0B61C99C8ADC}">
      <dgm:prSet/>
      <dgm:spPr/>
      <dgm:t>
        <a:bodyPr/>
        <a:lstStyle/>
        <a:p>
          <a:endParaRPr lang="cs-CZ"/>
        </a:p>
      </dgm:t>
    </dgm:pt>
    <dgm:pt modelId="{9D174CC8-AA0A-42B4-8144-D5DBD33186B3}" type="sibTrans" cxnId="{61486212-53A5-496C-B73C-0B61C99C8ADC}">
      <dgm:prSet/>
      <dgm:spPr/>
      <dgm:t>
        <a:bodyPr/>
        <a:lstStyle/>
        <a:p>
          <a:endParaRPr lang="cs-CZ"/>
        </a:p>
      </dgm:t>
    </dgm:pt>
    <dgm:pt modelId="{A621180A-264A-493D-8113-DF497FA38304}" type="pres">
      <dgm:prSet presAssocID="{380C886F-935A-4DEC-BFE5-FFF0F629655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E9C1756-5D1A-4E9E-AE45-9EC2E56E9103}" type="pres">
      <dgm:prSet presAssocID="{0D0747B1-93FE-4049-94EE-8E9CBF502325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4DA93-6256-435B-8142-DB202C52CACF}" type="pres">
      <dgm:prSet presAssocID="{6087FCB5-25EA-4A16-AA6E-F561D73E3F50}" presName="sibTrans" presStyleLbl="sibTrans2D1" presStyleIdx="0" presStyleCnt="8"/>
      <dgm:spPr/>
      <dgm:t>
        <a:bodyPr/>
        <a:lstStyle/>
        <a:p>
          <a:endParaRPr lang="cs-CZ"/>
        </a:p>
      </dgm:t>
    </dgm:pt>
    <dgm:pt modelId="{33A24059-F791-466C-B66E-A1C9BFBA035F}" type="pres">
      <dgm:prSet presAssocID="{6087FCB5-25EA-4A16-AA6E-F561D73E3F50}" presName="connectorText" presStyleLbl="sibTrans2D1" presStyleIdx="0" presStyleCnt="8"/>
      <dgm:spPr/>
      <dgm:t>
        <a:bodyPr/>
        <a:lstStyle/>
        <a:p>
          <a:endParaRPr lang="cs-CZ"/>
        </a:p>
      </dgm:t>
    </dgm:pt>
    <dgm:pt modelId="{EC4EBB95-A1DA-4EB0-801D-C83E9F85CD40}" type="pres">
      <dgm:prSet presAssocID="{36155AE0-DC78-4DC2-BB6E-18F29BF3AF34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ADFB04-1F34-45D1-B0E3-756885B99979}" type="pres">
      <dgm:prSet presAssocID="{106AB290-BED4-4AB1-BE08-69156FE4CA15}" presName="sibTrans" presStyleLbl="sibTrans2D1" presStyleIdx="1" presStyleCnt="8"/>
      <dgm:spPr/>
      <dgm:t>
        <a:bodyPr/>
        <a:lstStyle/>
        <a:p>
          <a:endParaRPr lang="cs-CZ"/>
        </a:p>
      </dgm:t>
    </dgm:pt>
    <dgm:pt modelId="{33C4C89F-14B0-451F-B2B5-988D1BBCC41E}" type="pres">
      <dgm:prSet presAssocID="{106AB290-BED4-4AB1-BE08-69156FE4CA15}" presName="connectorText" presStyleLbl="sibTrans2D1" presStyleIdx="1" presStyleCnt="8"/>
      <dgm:spPr/>
      <dgm:t>
        <a:bodyPr/>
        <a:lstStyle/>
        <a:p>
          <a:endParaRPr lang="cs-CZ"/>
        </a:p>
      </dgm:t>
    </dgm:pt>
    <dgm:pt modelId="{E5FB3697-8FFD-45E1-993E-67738864130F}" type="pres">
      <dgm:prSet presAssocID="{718D487B-F4DC-4B50-8299-9B59D6AB426B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06C1B9-335D-4257-80C4-D07B8A867B79}" type="pres">
      <dgm:prSet presAssocID="{54E92919-4CD5-4B61-8B04-4927CADC4758}" presName="sibTrans" presStyleLbl="sibTrans2D1" presStyleIdx="2" presStyleCnt="8"/>
      <dgm:spPr/>
      <dgm:t>
        <a:bodyPr/>
        <a:lstStyle/>
        <a:p>
          <a:endParaRPr lang="cs-CZ"/>
        </a:p>
      </dgm:t>
    </dgm:pt>
    <dgm:pt modelId="{DDA43509-56D1-4E48-95E7-3607774742DB}" type="pres">
      <dgm:prSet presAssocID="{54E92919-4CD5-4B61-8B04-4927CADC4758}" presName="connectorText" presStyleLbl="sibTrans2D1" presStyleIdx="2" presStyleCnt="8"/>
      <dgm:spPr/>
      <dgm:t>
        <a:bodyPr/>
        <a:lstStyle/>
        <a:p>
          <a:endParaRPr lang="cs-CZ"/>
        </a:p>
      </dgm:t>
    </dgm:pt>
    <dgm:pt modelId="{F1F512B9-ED1E-4B1E-9F35-252A3735CE7F}" type="pres">
      <dgm:prSet presAssocID="{5C97B073-4CB4-4C11-A2BE-E71ABAB4FE00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4B9DD-C615-4F5F-85FF-9915D0ED93B3}" type="pres">
      <dgm:prSet presAssocID="{A86180A4-90FE-4CF5-AE5E-91481D27B10C}" presName="sibTrans" presStyleLbl="sibTrans2D1" presStyleIdx="3" presStyleCnt="8"/>
      <dgm:spPr/>
      <dgm:t>
        <a:bodyPr/>
        <a:lstStyle/>
        <a:p>
          <a:endParaRPr lang="cs-CZ"/>
        </a:p>
      </dgm:t>
    </dgm:pt>
    <dgm:pt modelId="{3A2A3053-EC50-4F35-9848-BF510E67FB97}" type="pres">
      <dgm:prSet presAssocID="{A86180A4-90FE-4CF5-AE5E-91481D27B10C}" presName="connectorText" presStyleLbl="sibTrans2D1" presStyleIdx="3" presStyleCnt="8"/>
      <dgm:spPr/>
      <dgm:t>
        <a:bodyPr/>
        <a:lstStyle/>
        <a:p>
          <a:endParaRPr lang="cs-CZ"/>
        </a:p>
      </dgm:t>
    </dgm:pt>
    <dgm:pt modelId="{B93F951A-4C1A-402F-8E2A-975C0FBB0718}" type="pres">
      <dgm:prSet presAssocID="{DA76283B-34E5-49F6-B50B-C2C7CBF64C0B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1D681C-7702-42CD-BFD6-72AF41555B4F}" type="pres">
      <dgm:prSet presAssocID="{3A85279F-997C-443A-A8DD-4EB3E61284BA}" presName="sibTrans" presStyleLbl="sibTrans2D1" presStyleIdx="4" presStyleCnt="8"/>
      <dgm:spPr/>
      <dgm:t>
        <a:bodyPr/>
        <a:lstStyle/>
        <a:p>
          <a:endParaRPr lang="cs-CZ"/>
        </a:p>
      </dgm:t>
    </dgm:pt>
    <dgm:pt modelId="{7E1ACB9B-99BD-4EFC-BFFF-38EFA6E8CA3F}" type="pres">
      <dgm:prSet presAssocID="{3A85279F-997C-443A-A8DD-4EB3E61284BA}" presName="connectorText" presStyleLbl="sibTrans2D1" presStyleIdx="4" presStyleCnt="8"/>
      <dgm:spPr/>
      <dgm:t>
        <a:bodyPr/>
        <a:lstStyle/>
        <a:p>
          <a:endParaRPr lang="cs-CZ"/>
        </a:p>
      </dgm:t>
    </dgm:pt>
    <dgm:pt modelId="{89A7260F-A244-478F-86E6-B08C17B7AE58}" type="pres">
      <dgm:prSet presAssocID="{242901E8-FFDA-40BA-84EB-54DE0D63FAE1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9D0FF1-3525-45A1-B469-16F936B85F12}" type="pres">
      <dgm:prSet presAssocID="{A5B8B6D0-E2A0-4E6F-B528-D929FD923155}" presName="sibTrans" presStyleLbl="sibTrans2D1" presStyleIdx="5" presStyleCnt="8"/>
      <dgm:spPr/>
      <dgm:t>
        <a:bodyPr/>
        <a:lstStyle/>
        <a:p>
          <a:endParaRPr lang="cs-CZ"/>
        </a:p>
      </dgm:t>
    </dgm:pt>
    <dgm:pt modelId="{DA7CC6C1-BBF5-4A80-AADB-E7DBFB068112}" type="pres">
      <dgm:prSet presAssocID="{A5B8B6D0-E2A0-4E6F-B528-D929FD923155}" presName="connectorText" presStyleLbl="sibTrans2D1" presStyleIdx="5" presStyleCnt="8"/>
      <dgm:spPr/>
      <dgm:t>
        <a:bodyPr/>
        <a:lstStyle/>
        <a:p>
          <a:endParaRPr lang="cs-CZ"/>
        </a:p>
      </dgm:t>
    </dgm:pt>
    <dgm:pt modelId="{7C7B8E4F-AC08-4BB6-BDCE-2D170EBCE747}" type="pres">
      <dgm:prSet presAssocID="{A952C8C0-4FF8-455B-B96D-D0B2FDB6C88E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E1372C-6D2D-421F-A92C-7166BE772710}" type="pres">
      <dgm:prSet presAssocID="{87F97A28-540A-4052-B556-662AC5AA9BED}" presName="sibTrans" presStyleLbl="sibTrans2D1" presStyleIdx="6" presStyleCnt="8"/>
      <dgm:spPr/>
      <dgm:t>
        <a:bodyPr/>
        <a:lstStyle/>
        <a:p>
          <a:endParaRPr lang="cs-CZ"/>
        </a:p>
      </dgm:t>
    </dgm:pt>
    <dgm:pt modelId="{71673AE0-7745-4EEF-98A5-CCE1009878B9}" type="pres">
      <dgm:prSet presAssocID="{87F97A28-540A-4052-B556-662AC5AA9BED}" presName="connectorText" presStyleLbl="sibTrans2D1" presStyleIdx="6" presStyleCnt="8"/>
      <dgm:spPr/>
      <dgm:t>
        <a:bodyPr/>
        <a:lstStyle/>
        <a:p>
          <a:endParaRPr lang="cs-CZ"/>
        </a:p>
      </dgm:t>
    </dgm:pt>
    <dgm:pt modelId="{5979E15C-3102-4297-B42B-3B2517AF9495}" type="pres">
      <dgm:prSet presAssocID="{13F9D77C-4970-4D62-A0B1-832133B2B65A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6E6EF0-5412-4A9A-9507-FEFA39691586}" type="pres">
      <dgm:prSet presAssocID="{9D174CC8-AA0A-42B4-8144-D5DBD33186B3}" presName="sibTrans" presStyleLbl="sibTrans2D1" presStyleIdx="7" presStyleCnt="8"/>
      <dgm:spPr/>
      <dgm:t>
        <a:bodyPr/>
        <a:lstStyle/>
        <a:p>
          <a:endParaRPr lang="cs-CZ"/>
        </a:p>
      </dgm:t>
    </dgm:pt>
    <dgm:pt modelId="{7531F52E-B320-4F30-8787-4B4E157F0F0C}" type="pres">
      <dgm:prSet presAssocID="{9D174CC8-AA0A-42B4-8144-D5DBD33186B3}" presName="connectorText" presStyleLbl="sibTrans2D1" presStyleIdx="7" presStyleCnt="8"/>
      <dgm:spPr/>
      <dgm:t>
        <a:bodyPr/>
        <a:lstStyle/>
        <a:p>
          <a:endParaRPr lang="cs-CZ"/>
        </a:p>
      </dgm:t>
    </dgm:pt>
    <dgm:pt modelId="{EDD73F0C-C676-46A2-A530-9A2150210BD9}" type="pres">
      <dgm:prSet presAssocID="{00CA203E-6DD1-4D59-A468-7D9A3868C24B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CA5788-BCB4-42C9-B520-FC5D7CEEC37E}" type="presOf" srcId="{A86180A4-90FE-4CF5-AE5E-91481D27B10C}" destId="{3A2A3053-EC50-4F35-9848-BF510E67FB97}" srcOrd="1" destOrd="0" presId="urn:microsoft.com/office/officeart/2005/8/layout/process5"/>
    <dgm:cxn modelId="{761DE4A7-3439-497B-B319-90077CC9631F}" type="presOf" srcId="{106AB290-BED4-4AB1-BE08-69156FE4CA15}" destId="{33C4C89F-14B0-451F-B2B5-988D1BBCC41E}" srcOrd="1" destOrd="0" presId="urn:microsoft.com/office/officeart/2005/8/layout/process5"/>
    <dgm:cxn modelId="{67115B08-2145-4D11-A31B-EEE93183DC00}" type="presOf" srcId="{5C97B073-4CB4-4C11-A2BE-E71ABAB4FE00}" destId="{F1F512B9-ED1E-4B1E-9F35-252A3735CE7F}" srcOrd="0" destOrd="0" presId="urn:microsoft.com/office/officeart/2005/8/layout/process5"/>
    <dgm:cxn modelId="{08B6A781-F362-4E05-B549-AEDB78EBED0F}" type="presOf" srcId="{9D174CC8-AA0A-42B4-8144-D5DBD33186B3}" destId="{346E6EF0-5412-4A9A-9507-FEFA39691586}" srcOrd="0" destOrd="0" presId="urn:microsoft.com/office/officeart/2005/8/layout/process5"/>
    <dgm:cxn modelId="{F1C5BE42-CDE6-45CB-BC53-52E9F2E96DC4}" type="presOf" srcId="{242901E8-FFDA-40BA-84EB-54DE0D63FAE1}" destId="{89A7260F-A244-478F-86E6-B08C17B7AE58}" srcOrd="0" destOrd="0" presId="urn:microsoft.com/office/officeart/2005/8/layout/process5"/>
    <dgm:cxn modelId="{E0673DD3-DAB5-4C2B-951B-C94EEE5D62DF}" srcId="{380C886F-935A-4DEC-BFE5-FFF0F629655F}" destId="{DA76283B-34E5-49F6-B50B-C2C7CBF64C0B}" srcOrd="4" destOrd="0" parTransId="{928EDDC3-436B-4A31-8519-7661B9DDD4EC}" sibTransId="{3A85279F-997C-443A-A8DD-4EB3E61284BA}"/>
    <dgm:cxn modelId="{689639AE-A9CF-4512-A014-2A70A93DF207}" type="presOf" srcId="{3A85279F-997C-443A-A8DD-4EB3E61284BA}" destId="{7E1ACB9B-99BD-4EFC-BFFF-38EFA6E8CA3F}" srcOrd="1" destOrd="0" presId="urn:microsoft.com/office/officeart/2005/8/layout/process5"/>
    <dgm:cxn modelId="{A7C67B8D-4A47-4D40-879A-1A2EAE2D30EE}" type="presOf" srcId="{DA76283B-34E5-49F6-B50B-C2C7CBF64C0B}" destId="{B93F951A-4C1A-402F-8E2A-975C0FBB0718}" srcOrd="0" destOrd="0" presId="urn:microsoft.com/office/officeart/2005/8/layout/process5"/>
    <dgm:cxn modelId="{66AB496D-3038-4996-82B5-7AA14CDCBDED}" type="presOf" srcId="{106AB290-BED4-4AB1-BE08-69156FE4CA15}" destId="{D5ADFB04-1F34-45D1-B0E3-756885B99979}" srcOrd="0" destOrd="0" presId="urn:microsoft.com/office/officeart/2005/8/layout/process5"/>
    <dgm:cxn modelId="{55E7163C-68C2-400A-8B49-205B37006FA4}" srcId="{380C886F-935A-4DEC-BFE5-FFF0F629655F}" destId="{00CA203E-6DD1-4D59-A468-7D9A3868C24B}" srcOrd="8" destOrd="0" parTransId="{6A53EA27-D8A7-466D-A3A9-8F238D03C795}" sibTransId="{4B66A440-FB63-48C9-A800-47E1E12704CE}"/>
    <dgm:cxn modelId="{3554C12F-7B10-4318-9A02-A422E02D69D3}" type="presOf" srcId="{87F97A28-540A-4052-B556-662AC5AA9BED}" destId="{71673AE0-7745-4EEF-98A5-CCE1009878B9}" srcOrd="1" destOrd="0" presId="urn:microsoft.com/office/officeart/2005/8/layout/process5"/>
    <dgm:cxn modelId="{17677F60-8CBE-48E0-9537-01F4C7441886}" type="presOf" srcId="{87F97A28-540A-4052-B556-662AC5AA9BED}" destId="{3BE1372C-6D2D-421F-A92C-7166BE772710}" srcOrd="0" destOrd="0" presId="urn:microsoft.com/office/officeart/2005/8/layout/process5"/>
    <dgm:cxn modelId="{EB296499-C147-4F50-99F5-DB282F635DBF}" type="presOf" srcId="{6087FCB5-25EA-4A16-AA6E-F561D73E3F50}" destId="{6BB4DA93-6256-435B-8142-DB202C52CACF}" srcOrd="0" destOrd="0" presId="urn:microsoft.com/office/officeart/2005/8/layout/process5"/>
    <dgm:cxn modelId="{FE15214B-796F-4D67-A8C3-41B9DC67A61D}" type="presOf" srcId="{718D487B-F4DC-4B50-8299-9B59D6AB426B}" destId="{E5FB3697-8FFD-45E1-993E-67738864130F}" srcOrd="0" destOrd="0" presId="urn:microsoft.com/office/officeart/2005/8/layout/process5"/>
    <dgm:cxn modelId="{FF79F075-7D4D-417F-9A64-B0CBD57F812B}" srcId="{380C886F-935A-4DEC-BFE5-FFF0F629655F}" destId="{5C97B073-4CB4-4C11-A2BE-E71ABAB4FE00}" srcOrd="3" destOrd="0" parTransId="{9F396C0F-C85C-499B-AFF1-254E03D37332}" sibTransId="{A86180A4-90FE-4CF5-AE5E-91481D27B10C}"/>
    <dgm:cxn modelId="{113E3C2A-C49F-4FE4-AEC2-D20DACA48785}" type="presOf" srcId="{13F9D77C-4970-4D62-A0B1-832133B2B65A}" destId="{5979E15C-3102-4297-B42B-3B2517AF9495}" srcOrd="0" destOrd="0" presId="urn:microsoft.com/office/officeart/2005/8/layout/process5"/>
    <dgm:cxn modelId="{DBDCD24D-0D10-4247-8189-48DF06B12CEE}" type="presOf" srcId="{A5B8B6D0-E2A0-4E6F-B528-D929FD923155}" destId="{DA9D0FF1-3525-45A1-B469-16F936B85F12}" srcOrd="0" destOrd="0" presId="urn:microsoft.com/office/officeart/2005/8/layout/process5"/>
    <dgm:cxn modelId="{C70CFD9C-0166-4A0F-9E68-C48E25D8A7E0}" type="presOf" srcId="{36155AE0-DC78-4DC2-BB6E-18F29BF3AF34}" destId="{EC4EBB95-A1DA-4EB0-801D-C83E9F85CD40}" srcOrd="0" destOrd="0" presId="urn:microsoft.com/office/officeart/2005/8/layout/process5"/>
    <dgm:cxn modelId="{AB1BB35A-B21C-4A38-92EF-E0A5BE1C4D31}" type="presOf" srcId="{380C886F-935A-4DEC-BFE5-FFF0F629655F}" destId="{A621180A-264A-493D-8113-DF497FA38304}" srcOrd="0" destOrd="0" presId="urn:microsoft.com/office/officeart/2005/8/layout/process5"/>
    <dgm:cxn modelId="{949758D1-D8BD-4717-809B-44F2417CC819}" type="presOf" srcId="{9D174CC8-AA0A-42B4-8144-D5DBD33186B3}" destId="{7531F52E-B320-4F30-8787-4B4E157F0F0C}" srcOrd="1" destOrd="0" presId="urn:microsoft.com/office/officeart/2005/8/layout/process5"/>
    <dgm:cxn modelId="{66324AA1-C7BD-4C8E-B2DD-64904F510639}" type="presOf" srcId="{3A85279F-997C-443A-A8DD-4EB3E61284BA}" destId="{A81D681C-7702-42CD-BFD6-72AF41555B4F}" srcOrd="0" destOrd="0" presId="urn:microsoft.com/office/officeart/2005/8/layout/process5"/>
    <dgm:cxn modelId="{07A639A3-091C-4F03-902E-FCCC78E2DC52}" type="presOf" srcId="{A5B8B6D0-E2A0-4E6F-B528-D929FD923155}" destId="{DA7CC6C1-BBF5-4A80-AADB-E7DBFB068112}" srcOrd="1" destOrd="0" presId="urn:microsoft.com/office/officeart/2005/8/layout/process5"/>
    <dgm:cxn modelId="{B099C9BE-1368-4827-8552-9E181ACC5E21}" type="presOf" srcId="{54E92919-4CD5-4B61-8B04-4927CADC4758}" destId="{D106C1B9-335D-4257-80C4-D07B8A867B79}" srcOrd="0" destOrd="0" presId="urn:microsoft.com/office/officeart/2005/8/layout/process5"/>
    <dgm:cxn modelId="{EBCEF02E-9950-4AC5-928A-C113BAB74520}" srcId="{380C886F-935A-4DEC-BFE5-FFF0F629655F}" destId="{242901E8-FFDA-40BA-84EB-54DE0D63FAE1}" srcOrd="5" destOrd="0" parTransId="{4A59BF29-815B-40D0-B424-349E4560F79B}" sibTransId="{A5B8B6D0-E2A0-4E6F-B528-D929FD923155}"/>
    <dgm:cxn modelId="{ECEF5BC0-42E7-405F-A8AF-47C54355574A}" type="presOf" srcId="{0D0747B1-93FE-4049-94EE-8E9CBF502325}" destId="{CE9C1756-5D1A-4E9E-AE45-9EC2E56E9103}" srcOrd="0" destOrd="0" presId="urn:microsoft.com/office/officeart/2005/8/layout/process5"/>
    <dgm:cxn modelId="{A810B8EF-0DD6-401A-978C-57EC754B683F}" srcId="{380C886F-935A-4DEC-BFE5-FFF0F629655F}" destId="{718D487B-F4DC-4B50-8299-9B59D6AB426B}" srcOrd="2" destOrd="0" parTransId="{55441094-DA8A-4588-9DDA-ECFD4C821E40}" sibTransId="{54E92919-4CD5-4B61-8B04-4927CADC4758}"/>
    <dgm:cxn modelId="{D88FD81F-81D7-43CF-B98B-A0029C4AB54B}" type="presOf" srcId="{A86180A4-90FE-4CF5-AE5E-91481D27B10C}" destId="{D764B9DD-C615-4F5F-85FF-9915D0ED93B3}" srcOrd="0" destOrd="0" presId="urn:microsoft.com/office/officeart/2005/8/layout/process5"/>
    <dgm:cxn modelId="{D4F1C1FA-30E4-4FE8-B3A9-A3892CC59EB1}" type="presOf" srcId="{6087FCB5-25EA-4A16-AA6E-F561D73E3F50}" destId="{33A24059-F791-466C-B66E-A1C9BFBA035F}" srcOrd="1" destOrd="0" presId="urn:microsoft.com/office/officeart/2005/8/layout/process5"/>
    <dgm:cxn modelId="{9D2DED4E-DAEF-4DE0-B0E9-A18B76AEA00E}" srcId="{380C886F-935A-4DEC-BFE5-FFF0F629655F}" destId="{A952C8C0-4FF8-455B-B96D-D0B2FDB6C88E}" srcOrd="6" destOrd="0" parTransId="{4992C27F-2076-42DC-8D8B-7D033287BFD9}" sibTransId="{87F97A28-540A-4052-B556-662AC5AA9BED}"/>
    <dgm:cxn modelId="{93F2A99A-8054-44C7-BD93-F1D3A669927F}" srcId="{380C886F-935A-4DEC-BFE5-FFF0F629655F}" destId="{36155AE0-DC78-4DC2-BB6E-18F29BF3AF34}" srcOrd="1" destOrd="0" parTransId="{CDEE8B31-22CD-431C-9DFC-860DD2A19DF8}" sibTransId="{106AB290-BED4-4AB1-BE08-69156FE4CA15}"/>
    <dgm:cxn modelId="{25D274F8-D732-4CE5-9284-2F9085DA0DF0}" srcId="{380C886F-935A-4DEC-BFE5-FFF0F629655F}" destId="{0D0747B1-93FE-4049-94EE-8E9CBF502325}" srcOrd="0" destOrd="0" parTransId="{E44480ED-E347-4BA3-80CA-5E7960250B8A}" sibTransId="{6087FCB5-25EA-4A16-AA6E-F561D73E3F50}"/>
    <dgm:cxn modelId="{D71ACA80-A81C-4DE0-A894-258B31EB51D6}" type="presOf" srcId="{54E92919-4CD5-4B61-8B04-4927CADC4758}" destId="{DDA43509-56D1-4E48-95E7-3607774742DB}" srcOrd="1" destOrd="0" presId="urn:microsoft.com/office/officeart/2005/8/layout/process5"/>
    <dgm:cxn modelId="{61486212-53A5-496C-B73C-0B61C99C8ADC}" srcId="{380C886F-935A-4DEC-BFE5-FFF0F629655F}" destId="{13F9D77C-4970-4D62-A0B1-832133B2B65A}" srcOrd="7" destOrd="0" parTransId="{F6E1176F-E77D-4AA3-910E-2F8ACEE09A82}" sibTransId="{9D174CC8-AA0A-42B4-8144-D5DBD33186B3}"/>
    <dgm:cxn modelId="{E952D97B-07BE-49E7-B0F8-A28CAD9CF0A1}" type="presOf" srcId="{A952C8C0-4FF8-455B-B96D-D0B2FDB6C88E}" destId="{7C7B8E4F-AC08-4BB6-BDCE-2D170EBCE747}" srcOrd="0" destOrd="0" presId="urn:microsoft.com/office/officeart/2005/8/layout/process5"/>
    <dgm:cxn modelId="{C231F504-F493-4C4D-A312-01F59C718198}" type="presOf" srcId="{00CA203E-6DD1-4D59-A468-7D9A3868C24B}" destId="{EDD73F0C-C676-46A2-A530-9A2150210BD9}" srcOrd="0" destOrd="0" presId="urn:microsoft.com/office/officeart/2005/8/layout/process5"/>
    <dgm:cxn modelId="{5BA86153-E38A-4742-AB86-152DB5965DEB}" type="presParOf" srcId="{A621180A-264A-493D-8113-DF497FA38304}" destId="{CE9C1756-5D1A-4E9E-AE45-9EC2E56E9103}" srcOrd="0" destOrd="0" presId="urn:microsoft.com/office/officeart/2005/8/layout/process5"/>
    <dgm:cxn modelId="{5D411C2D-D7B7-4C55-8A0B-B3367C7C4A82}" type="presParOf" srcId="{A621180A-264A-493D-8113-DF497FA38304}" destId="{6BB4DA93-6256-435B-8142-DB202C52CACF}" srcOrd="1" destOrd="0" presId="urn:microsoft.com/office/officeart/2005/8/layout/process5"/>
    <dgm:cxn modelId="{51FEE540-9E9A-4EB7-9874-9190AB541F34}" type="presParOf" srcId="{6BB4DA93-6256-435B-8142-DB202C52CACF}" destId="{33A24059-F791-466C-B66E-A1C9BFBA035F}" srcOrd="0" destOrd="0" presId="urn:microsoft.com/office/officeart/2005/8/layout/process5"/>
    <dgm:cxn modelId="{03414FBB-9780-4A03-A834-DB10D6D5E9C1}" type="presParOf" srcId="{A621180A-264A-493D-8113-DF497FA38304}" destId="{EC4EBB95-A1DA-4EB0-801D-C83E9F85CD40}" srcOrd="2" destOrd="0" presId="urn:microsoft.com/office/officeart/2005/8/layout/process5"/>
    <dgm:cxn modelId="{C89098BC-CD63-42AE-B8F0-0489FAE61E93}" type="presParOf" srcId="{A621180A-264A-493D-8113-DF497FA38304}" destId="{D5ADFB04-1F34-45D1-B0E3-756885B99979}" srcOrd="3" destOrd="0" presId="urn:microsoft.com/office/officeart/2005/8/layout/process5"/>
    <dgm:cxn modelId="{B152CD13-AC66-458E-8479-5CF984DF1DC7}" type="presParOf" srcId="{D5ADFB04-1F34-45D1-B0E3-756885B99979}" destId="{33C4C89F-14B0-451F-B2B5-988D1BBCC41E}" srcOrd="0" destOrd="0" presId="urn:microsoft.com/office/officeart/2005/8/layout/process5"/>
    <dgm:cxn modelId="{D89D4561-8B4D-49C1-B738-3503AE883B93}" type="presParOf" srcId="{A621180A-264A-493D-8113-DF497FA38304}" destId="{E5FB3697-8FFD-45E1-993E-67738864130F}" srcOrd="4" destOrd="0" presId="urn:microsoft.com/office/officeart/2005/8/layout/process5"/>
    <dgm:cxn modelId="{B01747E3-6884-4597-8AEF-052612DDD802}" type="presParOf" srcId="{A621180A-264A-493D-8113-DF497FA38304}" destId="{D106C1B9-335D-4257-80C4-D07B8A867B79}" srcOrd="5" destOrd="0" presId="urn:microsoft.com/office/officeart/2005/8/layout/process5"/>
    <dgm:cxn modelId="{390CA7F3-6D75-4F0E-85A9-FF2939DDF3D6}" type="presParOf" srcId="{D106C1B9-335D-4257-80C4-D07B8A867B79}" destId="{DDA43509-56D1-4E48-95E7-3607774742DB}" srcOrd="0" destOrd="0" presId="urn:microsoft.com/office/officeart/2005/8/layout/process5"/>
    <dgm:cxn modelId="{8B20E75E-99B6-43AF-B21A-EE9D02EB23CB}" type="presParOf" srcId="{A621180A-264A-493D-8113-DF497FA38304}" destId="{F1F512B9-ED1E-4B1E-9F35-252A3735CE7F}" srcOrd="6" destOrd="0" presId="urn:microsoft.com/office/officeart/2005/8/layout/process5"/>
    <dgm:cxn modelId="{45D5F38B-D366-48EA-AB51-23B395B9AF49}" type="presParOf" srcId="{A621180A-264A-493D-8113-DF497FA38304}" destId="{D764B9DD-C615-4F5F-85FF-9915D0ED93B3}" srcOrd="7" destOrd="0" presId="urn:microsoft.com/office/officeart/2005/8/layout/process5"/>
    <dgm:cxn modelId="{DF7D4B2B-1BEF-4613-9A0A-3A14533AE974}" type="presParOf" srcId="{D764B9DD-C615-4F5F-85FF-9915D0ED93B3}" destId="{3A2A3053-EC50-4F35-9848-BF510E67FB97}" srcOrd="0" destOrd="0" presId="urn:microsoft.com/office/officeart/2005/8/layout/process5"/>
    <dgm:cxn modelId="{81A7E807-E840-4730-A1E2-88D64CBF137B}" type="presParOf" srcId="{A621180A-264A-493D-8113-DF497FA38304}" destId="{B93F951A-4C1A-402F-8E2A-975C0FBB0718}" srcOrd="8" destOrd="0" presId="urn:microsoft.com/office/officeart/2005/8/layout/process5"/>
    <dgm:cxn modelId="{CADF514C-BBC6-4665-9275-36F5A693C89C}" type="presParOf" srcId="{A621180A-264A-493D-8113-DF497FA38304}" destId="{A81D681C-7702-42CD-BFD6-72AF41555B4F}" srcOrd="9" destOrd="0" presId="urn:microsoft.com/office/officeart/2005/8/layout/process5"/>
    <dgm:cxn modelId="{87244985-133A-41A4-83ED-CC49D37C58ED}" type="presParOf" srcId="{A81D681C-7702-42CD-BFD6-72AF41555B4F}" destId="{7E1ACB9B-99BD-4EFC-BFFF-38EFA6E8CA3F}" srcOrd="0" destOrd="0" presId="urn:microsoft.com/office/officeart/2005/8/layout/process5"/>
    <dgm:cxn modelId="{20E5F045-A90D-4895-8A8F-0A364F1D3983}" type="presParOf" srcId="{A621180A-264A-493D-8113-DF497FA38304}" destId="{89A7260F-A244-478F-86E6-B08C17B7AE58}" srcOrd="10" destOrd="0" presId="urn:microsoft.com/office/officeart/2005/8/layout/process5"/>
    <dgm:cxn modelId="{C89B2C84-4B54-424F-B60A-2C6BCC6B3370}" type="presParOf" srcId="{A621180A-264A-493D-8113-DF497FA38304}" destId="{DA9D0FF1-3525-45A1-B469-16F936B85F12}" srcOrd="11" destOrd="0" presId="urn:microsoft.com/office/officeart/2005/8/layout/process5"/>
    <dgm:cxn modelId="{9497B425-268D-464B-B2BD-54945CCCA581}" type="presParOf" srcId="{DA9D0FF1-3525-45A1-B469-16F936B85F12}" destId="{DA7CC6C1-BBF5-4A80-AADB-E7DBFB068112}" srcOrd="0" destOrd="0" presId="urn:microsoft.com/office/officeart/2005/8/layout/process5"/>
    <dgm:cxn modelId="{DCEA9D35-D420-43C8-8A9B-0BA4FF930C15}" type="presParOf" srcId="{A621180A-264A-493D-8113-DF497FA38304}" destId="{7C7B8E4F-AC08-4BB6-BDCE-2D170EBCE747}" srcOrd="12" destOrd="0" presId="urn:microsoft.com/office/officeart/2005/8/layout/process5"/>
    <dgm:cxn modelId="{C6F8E95F-C09F-48EF-8C2E-455DCE412D9D}" type="presParOf" srcId="{A621180A-264A-493D-8113-DF497FA38304}" destId="{3BE1372C-6D2D-421F-A92C-7166BE772710}" srcOrd="13" destOrd="0" presId="urn:microsoft.com/office/officeart/2005/8/layout/process5"/>
    <dgm:cxn modelId="{EC64F384-7CCB-46F4-8C19-1135D9CBD7B3}" type="presParOf" srcId="{3BE1372C-6D2D-421F-A92C-7166BE772710}" destId="{71673AE0-7745-4EEF-98A5-CCE1009878B9}" srcOrd="0" destOrd="0" presId="urn:microsoft.com/office/officeart/2005/8/layout/process5"/>
    <dgm:cxn modelId="{FB927D9E-C974-4B34-95F6-14D784A0B289}" type="presParOf" srcId="{A621180A-264A-493D-8113-DF497FA38304}" destId="{5979E15C-3102-4297-B42B-3B2517AF9495}" srcOrd="14" destOrd="0" presId="urn:microsoft.com/office/officeart/2005/8/layout/process5"/>
    <dgm:cxn modelId="{EBFF04C4-19EB-44A4-A26E-5767476E9C56}" type="presParOf" srcId="{A621180A-264A-493D-8113-DF497FA38304}" destId="{346E6EF0-5412-4A9A-9507-FEFA39691586}" srcOrd="15" destOrd="0" presId="urn:microsoft.com/office/officeart/2005/8/layout/process5"/>
    <dgm:cxn modelId="{16BC3BCA-C4AB-4A33-8B84-61B4DC7E0B0F}" type="presParOf" srcId="{346E6EF0-5412-4A9A-9507-FEFA39691586}" destId="{7531F52E-B320-4F30-8787-4B4E157F0F0C}" srcOrd="0" destOrd="0" presId="urn:microsoft.com/office/officeart/2005/8/layout/process5"/>
    <dgm:cxn modelId="{B136A197-53D2-4040-B387-852754018E02}" type="presParOf" srcId="{A621180A-264A-493D-8113-DF497FA38304}" destId="{EDD73F0C-C676-46A2-A530-9A2150210BD9}" srcOrd="1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A054154-7502-44A6-9DF4-E3CE969F2596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C084EB0-2325-4EA3-B981-48578F77C8C9}">
      <dgm:prSet phldrT="[Text]" custT="1"/>
      <dgm:spPr/>
      <dgm:t>
        <a:bodyPr/>
        <a:lstStyle/>
        <a:p>
          <a:r>
            <a:rPr lang="cs-CZ" sz="2000" dirty="0" smtClean="0"/>
            <a:t>1. snímek</a:t>
          </a:r>
          <a:endParaRPr lang="cs-CZ" sz="2000" dirty="0"/>
        </a:p>
      </dgm:t>
    </dgm:pt>
    <dgm:pt modelId="{A82BE378-C798-45A6-82A5-35AE493133D3}" type="parTrans" cxnId="{6F17A4DC-49EE-41EA-A1CF-09F48B772126}">
      <dgm:prSet/>
      <dgm:spPr/>
      <dgm:t>
        <a:bodyPr/>
        <a:lstStyle/>
        <a:p>
          <a:endParaRPr lang="cs-CZ"/>
        </a:p>
      </dgm:t>
    </dgm:pt>
    <dgm:pt modelId="{613C6842-4583-4273-96A6-18848052EEC9}" type="sibTrans" cxnId="{6F17A4DC-49EE-41EA-A1CF-09F48B772126}">
      <dgm:prSet/>
      <dgm:spPr/>
      <dgm:t>
        <a:bodyPr/>
        <a:lstStyle/>
        <a:p>
          <a:endParaRPr lang="cs-CZ"/>
        </a:p>
      </dgm:t>
    </dgm:pt>
    <dgm:pt modelId="{18686DEA-8F56-44C7-A43D-E5440349550C}">
      <dgm:prSet phldrT="[Text]" custT="1"/>
      <dgm:spPr/>
      <dgm:t>
        <a:bodyPr/>
        <a:lstStyle/>
        <a:p>
          <a:r>
            <a:rPr lang="cs-CZ" sz="1600" dirty="0" smtClean="0"/>
            <a:t>Úvod </a:t>
          </a:r>
          <a:r>
            <a:rPr lang="cs-CZ" sz="2900" dirty="0" smtClean="0"/>
            <a:t> </a:t>
          </a:r>
          <a:endParaRPr lang="cs-CZ" sz="2900" dirty="0"/>
        </a:p>
      </dgm:t>
    </dgm:pt>
    <dgm:pt modelId="{B89B51C8-199A-4655-99B8-927A166F385A}" type="parTrans" cxnId="{26CAA648-8CE6-49E1-A2F1-922A75737CDB}">
      <dgm:prSet/>
      <dgm:spPr/>
      <dgm:t>
        <a:bodyPr/>
        <a:lstStyle/>
        <a:p>
          <a:endParaRPr lang="cs-CZ"/>
        </a:p>
      </dgm:t>
    </dgm:pt>
    <dgm:pt modelId="{2FA375FB-D789-4D71-9E68-82937B719698}" type="sibTrans" cxnId="{26CAA648-8CE6-49E1-A2F1-922A75737CDB}">
      <dgm:prSet/>
      <dgm:spPr/>
      <dgm:t>
        <a:bodyPr/>
        <a:lstStyle/>
        <a:p>
          <a:endParaRPr lang="cs-CZ"/>
        </a:p>
      </dgm:t>
    </dgm:pt>
    <dgm:pt modelId="{9FBE522D-927E-46D8-A015-01E16D92DF8C}">
      <dgm:prSet phldrT="[Text]" custT="1"/>
      <dgm:spPr/>
      <dgm:t>
        <a:bodyPr/>
        <a:lstStyle/>
        <a:p>
          <a:r>
            <a:rPr lang="cs-CZ" sz="2000" dirty="0" smtClean="0"/>
            <a:t>2. snímek</a:t>
          </a:r>
          <a:endParaRPr lang="cs-CZ" sz="2000" dirty="0"/>
        </a:p>
      </dgm:t>
    </dgm:pt>
    <dgm:pt modelId="{5EB0FC70-296F-45B1-88C0-4F98CE4B9D5E}" type="parTrans" cxnId="{772E2F31-50F4-4948-B08E-9D9EC02FD1D9}">
      <dgm:prSet/>
      <dgm:spPr/>
      <dgm:t>
        <a:bodyPr/>
        <a:lstStyle/>
        <a:p>
          <a:endParaRPr lang="cs-CZ"/>
        </a:p>
      </dgm:t>
    </dgm:pt>
    <dgm:pt modelId="{51BD7220-1F8D-44AD-A5D7-A9CBC46A86B0}" type="sibTrans" cxnId="{772E2F31-50F4-4948-B08E-9D9EC02FD1D9}">
      <dgm:prSet/>
      <dgm:spPr/>
      <dgm:t>
        <a:bodyPr/>
        <a:lstStyle/>
        <a:p>
          <a:endParaRPr lang="cs-CZ"/>
        </a:p>
      </dgm:t>
    </dgm:pt>
    <dgm:pt modelId="{AC3B30B2-4125-4879-85D7-6AA3DABEE641}">
      <dgm:prSet phldrT="[Text]" custT="1"/>
      <dgm:spPr/>
      <dgm:t>
        <a:bodyPr/>
        <a:lstStyle/>
        <a:p>
          <a:r>
            <a:rPr lang="cs-CZ" sz="2000" dirty="0" smtClean="0"/>
            <a:t>3. snímek</a:t>
          </a:r>
          <a:endParaRPr lang="cs-CZ" sz="2000" dirty="0"/>
        </a:p>
      </dgm:t>
    </dgm:pt>
    <dgm:pt modelId="{6EAC3895-CE32-4A97-90BB-D4B5185AFCA9}" type="parTrans" cxnId="{6DF862ED-4DBE-4129-BEA8-7B545CEC19E7}">
      <dgm:prSet/>
      <dgm:spPr/>
      <dgm:t>
        <a:bodyPr/>
        <a:lstStyle/>
        <a:p>
          <a:endParaRPr lang="cs-CZ"/>
        </a:p>
      </dgm:t>
    </dgm:pt>
    <dgm:pt modelId="{552BACB7-4AC3-49D9-A341-33D8ADFAF2BA}" type="sibTrans" cxnId="{6DF862ED-4DBE-4129-BEA8-7B545CEC19E7}">
      <dgm:prSet/>
      <dgm:spPr/>
      <dgm:t>
        <a:bodyPr/>
        <a:lstStyle/>
        <a:p>
          <a:endParaRPr lang="cs-CZ"/>
        </a:p>
      </dgm:t>
    </dgm:pt>
    <dgm:pt modelId="{C7967A8F-B32B-41D1-AE69-7C3266C8CAF6}">
      <dgm:prSet phldrT="[Text]" custT="1"/>
      <dgm:spPr/>
      <dgm:t>
        <a:bodyPr/>
        <a:lstStyle/>
        <a:p>
          <a:r>
            <a:rPr lang="cs-CZ" sz="1600" dirty="0" smtClean="0"/>
            <a:t>Děti podle obrázků doplní slova s ů,ú</a:t>
          </a:r>
          <a:endParaRPr lang="cs-CZ" sz="1600" dirty="0"/>
        </a:p>
      </dgm:t>
    </dgm:pt>
    <dgm:pt modelId="{754BA828-B045-46F8-8456-EA559DA5CA3D}" type="parTrans" cxnId="{3F427086-8617-477D-ABB7-A6A53C0A6BDB}">
      <dgm:prSet/>
      <dgm:spPr/>
      <dgm:t>
        <a:bodyPr/>
        <a:lstStyle/>
        <a:p>
          <a:endParaRPr lang="cs-CZ"/>
        </a:p>
      </dgm:t>
    </dgm:pt>
    <dgm:pt modelId="{CBCBDCDF-9B99-4C83-AF73-7F38B48B92F4}" type="sibTrans" cxnId="{3F427086-8617-477D-ABB7-A6A53C0A6BDB}">
      <dgm:prSet/>
      <dgm:spPr/>
      <dgm:t>
        <a:bodyPr/>
        <a:lstStyle/>
        <a:p>
          <a:endParaRPr lang="cs-CZ"/>
        </a:p>
      </dgm:t>
    </dgm:pt>
    <dgm:pt modelId="{7DD4A15A-41E1-4AD7-B2B3-02CC1F1E274A}">
      <dgm:prSet phldrT="[Text]" custT="1"/>
      <dgm:spPr/>
      <dgm:t>
        <a:bodyPr/>
        <a:lstStyle/>
        <a:p>
          <a:r>
            <a:rPr lang="cs-CZ" sz="1600" dirty="0" smtClean="0"/>
            <a:t>Slova se na kliknutí objeví</a:t>
          </a:r>
          <a:endParaRPr lang="cs-CZ" sz="2100" dirty="0"/>
        </a:p>
      </dgm:t>
    </dgm:pt>
    <dgm:pt modelId="{1F71C561-3EE8-4643-B337-89CD558C2366}" type="parTrans" cxnId="{17A36908-DCD1-493F-834F-504FED17343E}">
      <dgm:prSet/>
      <dgm:spPr/>
      <dgm:t>
        <a:bodyPr/>
        <a:lstStyle/>
        <a:p>
          <a:endParaRPr lang="cs-CZ"/>
        </a:p>
      </dgm:t>
    </dgm:pt>
    <dgm:pt modelId="{CAE73491-89FE-4D46-A4CE-1DBCE51ED1A2}" type="sibTrans" cxnId="{17A36908-DCD1-493F-834F-504FED17343E}">
      <dgm:prSet/>
      <dgm:spPr/>
      <dgm:t>
        <a:bodyPr/>
        <a:lstStyle/>
        <a:p>
          <a:endParaRPr lang="cs-CZ"/>
        </a:p>
      </dgm:t>
    </dgm:pt>
    <dgm:pt modelId="{AA77BD5B-2A32-45AF-8A4B-3362BA6A73F0}">
      <dgm:prSet phldrT="[Text]" custT="1"/>
      <dgm:spPr/>
      <dgm:t>
        <a:bodyPr/>
        <a:lstStyle/>
        <a:p>
          <a:r>
            <a:rPr lang="cs-CZ" sz="2000" dirty="0" smtClean="0"/>
            <a:t>4. snímek</a:t>
          </a:r>
          <a:endParaRPr lang="cs-CZ" sz="2000" dirty="0"/>
        </a:p>
      </dgm:t>
    </dgm:pt>
    <dgm:pt modelId="{03449641-38AF-4B3E-B9DD-7C980CABE540}" type="parTrans" cxnId="{DE68FD91-DF17-4912-A707-90A11D5A9C05}">
      <dgm:prSet/>
      <dgm:spPr/>
      <dgm:t>
        <a:bodyPr/>
        <a:lstStyle/>
        <a:p>
          <a:endParaRPr lang="cs-CZ"/>
        </a:p>
      </dgm:t>
    </dgm:pt>
    <dgm:pt modelId="{B2D231E4-855E-4E48-9A03-051281B393F3}" type="sibTrans" cxnId="{DE68FD91-DF17-4912-A707-90A11D5A9C05}">
      <dgm:prSet/>
      <dgm:spPr/>
      <dgm:t>
        <a:bodyPr/>
        <a:lstStyle/>
        <a:p>
          <a:endParaRPr lang="cs-CZ"/>
        </a:p>
      </dgm:t>
    </dgm:pt>
    <dgm:pt modelId="{445E4FE9-FF0E-4704-91A4-ED278BFC1373}">
      <dgm:prSet phldrT="[Text]" custT="1"/>
      <dgm:spPr/>
      <dgm:t>
        <a:bodyPr/>
        <a:lstStyle/>
        <a:p>
          <a:r>
            <a:rPr lang="cs-CZ" sz="1600" dirty="0" smtClean="0"/>
            <a:t>Děti doplní do slov ů,ú</a:t>
          </a:r>
          <a:endParaRPr lang="cs-CZ" sz="1600" dirty="0"/>
        </a:p>
      </dgm:t>
    </dgm:pt>
    <dgm:pt modelId="{080B174F-F3EA-438C-A908-1FD16AD60B23}" type="parTrans" cxnId="{C4BFFA9B-E708-4DBC-AECF-6F4E322CADC0}">
      <dgm:prSet/>
      <dgm:spPr/>
      <dgm:t>
        <a:bodyPr/>
        <a:lstStyle/>
        <a:p>
          <a:endParaRPr lang="cs-CZ"/>
        </a:p>
      </dgm:t>
    </dgm:pt>
    <dgm:pt modelId="{ECBBB511-BD15-4BEF-BDDA-8D4AFC822BDE}" type="sibTrans" cxnId="{C4BFFA9B-E708-4DBC-AECF-6F4E322CADC0}">
      <dgm:prSet/>
      <dgm:spPr/>
      <dgm:t>
        <a:bodyPr/>
        <a:lstStyle/>
        <a:p>
          <a:endParaRPr lang="cs-CZ"/>
        </a:p>
      </dgm:t>
    </dgm:pt>
    <dgm:pt modelId="{2554D696-F48B-412D-92D6-B8CFA77FDB14}">
      <dgm:prSet phldrT="[Text]" custT="1"/>
      <dgm:spPr/>
      <dgm:t>
        <a:bodyPr/>
        <a:lstStyle/>
        <a:p>
          <a:r>
            <a:rPr lang="cs-CZ" sz="1600" dirty="0" smtClean="0"/>
            <a:t>Pro kontrolu se objeví správné odpovědi</a:t>
          </a:r>
          <a:endParaRPr lang="cs-CZ" sz="1600" dirty="0"/>
        </a:p>
      </dgm:t>
    </dgm:pt>
    <dgm:pt modelId="{DA9E5C6B-923D-46F4-B976-9821915A67DB}" type="parTrans" cxnId="{A20EF562-5157-4AD4-8E1D-CD14663B6995}">
      <dgm:prSet/>
      <dgm:spPr/>
      <dgm:t>
        <a:bodyPr/>
        <a:lstStyle/>
        <a:p>
          <a:endParaRPr lang="cs-CZ"/>
        </a:p>
      </dgm:t>
    </dgm:pt>
    <dgm:pt modelId="{9151AB7E-3CAD-48AD-8A56-03571A2FA832}" type="sibTrans" cxnId="{A20EF562-5157-4AD4-8E1D-CD14663B6995}">
      <dgm:prSet/>
      <dgm:spPr/>
      <dgm:t>
        <a:bodyPr/>
        <a:lstStyle/>
        <a:p>
          <a:endParaRPr lang="cs-CZ"/>
        </a:p>
      </dgm:t>
    </dgm:pt>
    <dgm:pt modelId="{FAC56E8B-2C33-4198-8689-01C5B54056F0}">
      <dgm:prSet phldrT="[Text]" custT="1"/>
      <dgm:spPr/>
      <dgm:t>
        <a:bodyPr/>
        <a:lstStyle/>
        <a:p>
          <a:r>
            <a:rPr lang="cs-CZ" sz="1600" dirty="0" smtClean="0"/>
            <a:t>Kde píšeme ů,ú</a:t>
          </a:r>
          <a:endParaRPr lang="cs-CZ" sz="1600" dirty="0"/>
        </a:p>
      </dgm:t>
    </dgm:pt>
    <dgm:pt modelId="{316FE245-B892-4F81-86EE-2434484E21B5}" type="parTrans" cxnId="{CE2B9026-367C-4A23-8486-38F70D89235D}">
      <dgm:prSet/>
      <dgm:spPr/>
      <dgm:t>
        <a:bodyPr/>
        <a:lstStyle/>
        <a:p>
          <a:endParaRPr lang="cs-CZ"/>
        </a:p>
      </dgm:t>
    </dgm:pt>
    <dgm:pt modelId="{6ECC8642-E63E-416D-9AB6-C31ED64AAF70}" type="sibTrans" cxnId="{CE2B9026-367C-4A23-8486-38F70D89235D}">
      <dgm:prSet/>
      <dgm:spPr/>
      <dgm:t>
        <a:bodyPr/>
        <a:lstStyle/>
        <a:p>
          <a:endParaRPr lang="cs-CZ"/>
        </a:p>
      </dgm:t>
    </dgm:pt>
    <dgm:pt modelId="{671C5A30-EA05-41DA-A53E-422D290ACF54}">
      <dgm:prSet phldrT="[Text]" custT="1"/>
      <dgm:spPr/>
      <dgm:t>
        <a:bodyPr/>
        <a:lstStyle/>
        <a:p>
          <a:r>
            <a:rPr lang="cs-CZ" sz="2000" dirty="0" smtClean="0"/>
            <a:t>5. snímek</a:t>
          </a:r>
          <a:endParaRPr lang="cs-CZ" sz="2000" dirty="0"/>
        </a:p>
      </dgm:t>
    </dgm:pt>
    <dgm:pt modelId="{CFED7873-FDCB-4C4E-9790-81F1223AF13E}" type="parTrans" cxnId="{1D4CF9D3-A354-483A-AA02-1770C0CA25ED}">
      <dgm:prSet/>
      <dgm:spPr/>
      <dgm:t>
        <a:bodyPr/>
        <a:lstStyle/>
        <a:p>
          <a:endParaRPr lang="cs-CZ"/>
        </a:p>
      </dgm:t>
    </dgm:pt>
    <dgm:pt modelId="{A006D8C5-2A21-48BE-BD93-7B259CB416C3}" type="sibTrans" cxnId="{1D4CF9D3-A354-483A-AA02-1770C0CA25ED}">
      <dgm:prSet/>
      <dgm:spPr/>
      <dgm:t>
        <a:bodyPr/>
        <a:lstStyle/>
        <a:p>
          <a:endParaRPr lang="cs-CZ"/>
        </a:p>
      </dgm:t>
    </dgm:pt>
    <dgm:pt modelId="{4B1AB11C-F9BE-443E-BD4F-3C59271AC6BD}">
      <dgm:prSet phldrT="[Text]" custT="1"/>
      <dgm:spPr/>
      <dgm:t>
        <a:bodyPr/>
        <a:lstStyle/>
        <a:p>
          <a:r>
            <a:rPr lang="cs-CZ" sz="1600" dirty="0" smtClean="0"/>
            <a:t>Děti doplní správná slova </a:t>
          </a:r>
          <a:endParaRPr lang="cs-CZ" sz="1600" dirty="0"/>
        </a:p>
      </dgm:t>
    </dgm:pt>
    <dgm:pt modelId="{68A8754D-64B2-443D-9BA0-2845B4F88715}" type="parTrans" cxnId="{3F24CCA5-848C-41BD-A9D4-A0530BBD1BE5}">
      <dgm:prSet/>
      <dgm:spPr/>
      <dgm:t>
        <a:bodyPr/>
        <a:lstStyle/>
        <a:p>
          <a:endParaRPr lang="cs-CZ"/>
        </a:p>
      </dgm:t>
    </dgm:pt>
    <dgm:pt modelId="{7EF3357C-5F40-422B-A679-B06AD1BE6E50}" type="sibTrans" cxnId="{3F24CCA5-848C-41BD-A9D4-A0530BBD1BE5}">
      <dgm:prSet/>
      <dgm:spPr/>
      <dgm:t>
        <a:bodyPr/>
        <a:lstStyle/>
        <a:p>
          <a:endParaRPr lang="cs-CZ"/>
        </a:p>
      </dgm:t>
    </dgm:pt>
    <dgm:pt modelId="{74108AAB-E241-48B3-B425-9757AB81A295}">
      <dgm:prSet phldrT="[Text]" custT="1"/>
      <dgm:spPr/>
      <dgm:t>
        <a:bodyPr/>
        <a:lstStyle/>
        <a:p>
          <a:r>
            <a:rPr lang="cs-CZ" sz="1600" dirty="0" smtClean="0"/>
            <a:t>Po kliknutí se objeví </a:t>
          </a:r>
          <a:endParaRPr lang="cs-CZ" sz="1600" dirty="0"/>
        </a:p>
      </dgm:t>
    </dgm:pt>
    <dgm:pt modelId="{249A2C15-9FDC-45CD-B593-BD540415C843}" type="parTrans" cxnId="{42F7F232-F892-4189-AE95-6C5D8B10D467}">
      <dgm:prSet/>
      <dgm:spPr/>
      <dgm:t>
        <a:bodyPr/>
        <a:lstStyle/>
        <a:p>
          <a:endParaRPr lang="cs-CZ"/>
        </a:p>
      </dgm:t>
    </dgm:pt>
    <dgm:pt modelId="{50AE3FAA-C0A9-4A25-B24B-19C7C1B2A569}" type="sibTrans" cxnId="{42F7F232-F892-4189-AE95-6C5D8B10D467}">
      <dgm:prSet/>
      <dgm:spPr/>
      <dgm:t>
        <a:bodyPr/>
        <a:lstStyle/>
        <a:p>
          <a:endParaRPr lang="cs-CZ"/>
        </a:p>
      </dgm:t>
    </dgm:pt>
    <dgm:pt modelId="{71A05B0B-AB3B-4D85-AE13-1498529C9C1D}">
      <dgm:prSet phldrT="[Text]" custT="1"/>
      <dgm:spPr/>
      <dgm:t>
        <a:bodyPr/>
        <a:lstStyle/>
        <a:p>
          <a:r>
            <a:rPr lang="cs-CZ" sz="2000" dirty="0" smtClean="0"/>
            <a:t>6. Snímek</a:t>
          </a:r>
          <a:endParaRPr lang="cs-CZ" sz="1600" dirty="0"/>
        </a:p>
      </dgm:t>
    </dgm:pt>
    <dgm:pt modelId="{3FCA1B2D-77EE-44FA-A4E9-D038DD3A8495}" type="parTrans" cxnId="{29CF3DD9-DEE2-44BC-9D01-68A718EAEAC2}">
      <dgm:prSet/>
      <dgm:spPr/>
      <dgm:t>
        <a:bodyPr/>
        <a:lstStyle/>
        <a:p>
          <a:endParaRPr lang="cs-CZ"/>
        </a:p>
      </dgm:t>
    </dgm:pt>
    <dgm:pt modelId="{6314CDA1-0EE5-4874-A415-77A946DD50BA}" type="sibTrans" cxnId="{29CF3DD9-DEE2-44BC-9D01-68A718EAEAC2}">
      <dgm:prSet/>
      <dgm:spPr/>
      <dgm:t>
        <a:bodyPr/>
        <a:lstStyle/>
        <a:p>
          <a:endParaRPr lang="cs-CZ"/>
        </a:p>
      </dgm:t>
    </dgm:pt>
    <dgm:pt modelId="{EEF56D49-8F77-4318-97F4-916B10D4B0A0}">
      <dgm:prSet phldrT="[Text]" custT="1"/>
      <dgm:spPr/>
      <dgm:t>
        <a:bodyPr/>
        <a:lstStyle/>
        <a:p>
          <a:r>
            <a:rPr lang="cs-CZ" sz="1600" dirty="0" smtClean="0"/>
            <a:t>Děti postupně doplňují had</a:t>
          </a:r>
          <a:endParaRPr lang="cs-CZ" sz="1600" dirty="0"/>
        </a:p>
      </dgm:t>
    </dgm:pt>
    <dgm:pt modelId="{E1AC37FD-C5DB-4AF4-B01B-87FBE93E04DC}" type="parTrans" cxnId="{A58F6E10-D736-41E6-9D91-104DA8025373}">
      <dgm:prSet/>
      <dgm:spPr/>
      <dgm:t>
        <a:bodyPr/>
        <a:lstStyle/>
        <a:p>
          <a:endParaRPr lang="cs-CZ"/>
        </a:p>
      </dgm:t>
    </dgm:pt>
    <dgm:pt modelId="{447ECF7A-A98B-4FCE-BC44-793232310308}" type="sibTrans" cxnId="{A58F6E10-D736-41E6-9D91-104DA8025373}">
      <dgm:prSet/>
      <dgm:spPr/>
      <dgm:t>
        <a:bodyPr/>
        <a:lstStyle/>
        <a:p>
          <a:endParaRPr lang="cs-CZ"/>
        </a:p>
      </dgm:t>
    </dgm:pt>
    <dgm:pt modelId="{5EBC967F-479F-4D17-92AC-BCAC11705E9C}">
      <dgm:prSet phldrT="[Text]" custT="1"/>
      <dgm:spPr/>
      <dgm:t>
        <a:bodyPr/>
        <a:lstStyle/>
        <a:p>
          <a:r>
            <a:rPr lang="cs-CZ" sz="1600" dirty="0" smtClean="0"/>
            <a:t>Správné odpovědi se objeví</a:t>
          </a:r>
          <a:endParaRPr lang="cs-CZ" sz="1600" dirty="0"/>
        </a:p>
      </dgm:t>
    </dgm:pt>
    <dgm:pt modelId="{0A828160-4E8B-4209-A68E-FBB8F512CDEF}" type="parTrans" cxnId="{1DD6BAAA-D0B8-43A7-A1A8-F392576F87A8}">
      <dgm:prSet/>
      <dgm:spPr/>
      <dgm:t>
        <a:bodyPr/>
        <a:lstStyle/>
        <a:p>
          <a:endParaRPr lang="cs-CZ"/>
        </a:p>
      </dgm:t>
    </dgm:pt>
    <dgm:pt modelId="{FCA96CE4-E02A-4B06-854B-E16601A5280B}" type="sibTrans" cxnId="{1DD6BAAA-D0B8-43A7-A1A8-F392576F87A8}">
      <dgm:prSet/>
      <dgm:spPr/>
      <dgm:t>
        <a:bodyPr/>
        <a:lstStyle/>
        <a:p>
          <a:endParaRPr lang="cs-CZ"/>
        </a:p>
      </dgm:t>
    </dgm:pt>
    <dgm:pt modelId="{FFE9E35D-DE39-4E64-A669-51CDDA9B8EEE}" type="pres">
      <dgm:prSet presAssocID="{AA054154-7502-44A6-9DF4-E3CE969F259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E6FB54B-CD4F-48AA-ABF6-0BC8BC8AA939}" type="pres">
      <dgm:prSet presAssocID="{3C084EB0-2325-4EA3-B981-48578F77C8C9}" presName="linNode" presStyleCnt="0"/>
      <dgm:spPr/>
    </dgm:pt>
    <dgm:pt modelId="{DD6F80BB-233A-483C-A44D-93910CE5B34A}" type="pres">
      <dgm:prSet presAssocID="{3C084EB0-2325-4EA3-B981-48578F77C8C9}" presName="parentText" presStyleLbl="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F21602-0469-4F02-8801-2B0E359EA86F}" type="pres">
      <dgm:prSet presAssocID="{3C084EB0-2325-4EA3-B981-48578F77C8C9}" presName="descendantText" presStyleLbl="align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0F8C6A-CCCA-4B0E-AF52-B262AE4D5881}" type="pres">
      <dgm:prSet presAssocID="{613C6842-4583-4273-96A6-18848052EEC9}" presName="sp" presStyleCnt="0"/>
      <dgm:spPr/>
    </dgm:pt>
    <dgm:pt modelId="{E6677B6B-C1D9-44B1-A10B-02DAC2FAF43C}" type="pres">
      <dgm:prSet presAssocID="{9FBE522D-927E-46D8-A015-01E16D92DF8C}" presName="linNode" presStyleCnt="0"/>
      <dgm:spPr/>
    </dgm:pt>
    <dgm:pt modelId="{D1DD58F7-666B-4867-B33B-0D12CDCF0230}" type="pres">
      <dgm:prSet presAssocID="{9FBE522D-927E-46D8-A015-01E16D92DF8C}" presName="parentText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CB7FAF-8819-484D-B3CD-6C901EFC348A}" type="pres">
      <dgm:prSet presAssocID="{9FBE522D-927E-46D8-A015-01E16D92DF8C}" presName="descendantText" presStyleLbl="alignAccFollow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28E4CC-ED2B-465C-9253-7E680B61F0CC}" type="pres">
      <dgm:prSet presAssocID="{51BD7220-1F8D-44AD-A5D7-A9CBC46A86B0}" presName="sp" presStyleCnt="0"/>
      <dgm:spPr/>
    </dgm:pt>
    <dgm:pt modelId="{A6031016-182E-411E-8A14-F3253CE8DBC1}" type="pres">
      <dgm:prSet presAssocID="{AC3B30B2-4125-4879-85D7-6AA3DABEE641}" presName="linNode" presStyleCnt="0"/>
      <dgm:spPr/>
    </dgm:pt>
    <dgm:pt modelId="{5CCE2150-0097-499E-8DA8-8C2AF2F4AC11}" type="pres">
      <dgm:prSet presAssocID="{AC3B30B2-4125-4879-85D7-6AA3DABEE641}" presName="parentText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14ECC2-6E16-434A-8A62-057A16219CAC}" type="pres">
      <dgm:prSet presAssocID="{AC3B30B2-4125-4879-85D7-6AA3DABEE641}" presName="descendantText" presStyleLbl="align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A52E57-A02F-4C76-A139-1D0DD0607160}" type="pres">
      <dgm:prSet presAssocID="{552BACB7-4AC3-49D9-A341-33D8ADFAF2BA}" presName="sp" presStyleCnt="0"/>
      <dgm:spPr/>
    </dgm:pt>
    <dgm:pt modelId="{DB07947F-468B-4EBC-A1DF-8942CF83B620}" type="pres">
      <dgm:prSet presAssocID="{AA77BD5B-2A32-45AF-8A4B-3362BA6A73F0}" presName="linNode" presStyleCnt="0"/>
      <dgm:spPr/>
    </dgm:pt>
    <dgm:pt modelId="{1A5813CD-34CB-4CC9-9ECF-4AEA6A9BD363}" type="pres">
      <dgm:prSet presAssocID="{AA77BD5B-2A32-45AF-8A4B-3362BA6A73F0}" presName="parentText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3721E9-A0F3-407E-B9FB-C17B7DC98210}" type="pres">
      <dgm:prSet presAssocID="{AA77BD5B-2A32-45AF-8A4B-3362BA6A73F0}" presName="descendantText" presStyleLbl="align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4984C4-A6D6-4952-9632-B588CE07CE8D}" type="pres">
      <dgm:prSet presAssocID="{B2D231E4-855E-4E48-9A03-051281B393F3}" presName="sp" presStyleCnt="0"/>
      <dgm:spPr/>
    </dgm:pt>
    <dgm:pt modelId="{BF5E3AD0-AEE9-40BD-BDD9-3448B41BDD86}" type="pres">
      <dgm:prSet presAssocID="{671C5A30-EA05-41DA-A53E-422D290ACF54}" presName="linNode" presStyleCnt="0"/>
      <dgm:spPr/>
    </dgm:pt>
    <dgm:pt modelId="{4D0CF478-E139-453D-A16F-486B542AFABB}" type="pres">
      <dgm:prSet presAssocID="{671C5A30-EA05-41DA-A53E-422D290ACF54}" presName="parentText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EB2BC3-59ED-43FC-96A7-B69F58EBBFAE}" type="pres">
      <dgm:prSet presAssocID="{671C5A30-EA05-41DA-A53E-422D290ACF54}" presName="descendantText" presStyleLbl="align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6D647A-DBA2-496F-944A-F85AA35A68AC}" type="pres">
      <dgm:prSet presAssocID="{A006D8C5-2A21-48BE-BD93-7B259CB416C3}" presName="sp" presStyleCnt="0"/>
      <dgm:spPr/>
    </dgm:pt>
    <dgm:pt modelId="{78EC636E-710A-4E5E-B2E4-C63B0A6A8BBB}" type="pres">
      <dgm:prSet presAssocID="{71A05B0B-AB3B-4D85-AE13-1498529C9C1D}" presName="linNode" presStyleCnt="0"/>
      <dgm:spPr/>
    </dgm:pt>
    <dgm:pt modelId="{135DC8F7-97F3-48DD-BE51-E64160CD2A02}" type="pres">
      <dgm:prSet presAssocID="{71A05B0B-AB3B-4D85-AE13-1498529C9C1D}" presName="parentText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981E9E-C2BF-4AED-BF01-65356D85EE3C}" type="pres">
      <dgm:prSet presAssocID="{71A05B0B-AB3B-4D85-AE13-1498529C9C1D}" presName="descendantText" presStyleLbl="align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2E2F31-50F4-4948-B08E-9D9EC02FD1D9}" srcId="{AA054154-7502-44A6-9DF4-E3CE969F2596}" destId="{9FBE522D-927E-46D8-A015-01E16D92DF8C}" srcOrd="1" destOrd="0" parTransId="{5EB0FC70-296F-45B1-88C0-4F98CE4B9D5E}" sibTransId="{51BD7220-1F8D-44AD-A5D7-A9CBC46A86B0}"/>
    <dgm:cxn modelId="{3CBCBE48-BC6E-4148-8864-5636C974C0D0}" type="presOf" srcId="{EEF56D49-8F77-4318-97F4-916B10D4B0A0}" destId="{EF981E9E-C2BF-4AED-BF01-65356D85EE3C}" srcOrd="0" destOrd="0" presId="urn:microsoft.com/office/officeart/2005/8/layout/vList5"/>
    <dgm:cxn modelId="{3F427086-8617-477D-ABB7-A6A53C0A6BDB}" srcId="{AC3B30B2-4125-4879-85D7-6AA3DABEE641}" destId="{C7967A8F-B32B-41D1-AE69-7C3266C8CAF6}" srcOrd="0" destOrd="0" parTransId="{754BA828-B045-46F8-8456-EA559DA5CA3D}" sibTransId="{CBCBDCDF-9B99-4C83-AF73-7F38B48B92F4}"/>
    <dgm:cxn modelId="{4BC3B09A-D349-47B5-8EF4-10C2420DB243}" type="presOf" srcId="{3C084EB0-2325-4EA3-B981-48578F77C8C9}" destId="{DD6F80BB-233A-483C-A44D-93910CE5B34A}" srcOrd="0" destOrd="0" presId="urn:microsoft.com/office/officeart/2005/8/layout/vList5"/>
    <dgm:cxn modelId="{29CF3DD9-DEE2-44BC-9D01-68A718EAEAC2}" srcId="{AA054154-7502-44A6-9DF4-E3CE969F2596}" destId="{71A05B0B-AB3B-4D85-AE13-1498529C9C1D}" srcOrd="5" destOrd="0" parTransId="{3FCA1B2D-77EE-44FA-A4E9-D038DD3A8495}" sibTransId="{6314CDA1-0EE5-4874-A415-77A946DD50BA}"/>
    <dgm:cxn modelId="{2AFE2FC9-7048-4ACF-A624-6633BC2B956A}" type="presOf" srcId="{5EBC967F-479F-4D17-92AC-BCAC11705E9C}" destId="{EF981E9E-C2BF-4AED-BF01-65356D85EE3C}" srcOrd="0" destOrd="1" presId="urn:microsoft.com/office/officeart/2005/8/layout/vList5"/>
    <dgm:cxn modelId="{CE2B9026-367C-4A23-8486-38F70D89235D}" srcId="{9FBE522D-927E-46D8-A015-01E16D92DF8C}" destId="{FAC56E8B-2C33-4198-8689-01C5B54056F0}" srcOrd="0" destOrd="0" parTransId="{316FE245-B892-4F81-86EE-2434484E21B5}" sibTransId="{6ECC8642-E63E-416D-9AB6-C31ED64AAF70}"/>
    <dgm:cxn modelId="{17A36908-DCD1-493F-834F-504FED17343E}" srcId="{AC3B30B2-4125-4879-85D7-6AA3DABEE641}" destId="{7DD4A15A-41E1-4AD7-B2B3-02CC1F1E274A}" srcOrd="1" destOrd="0" parTransId="{1F71C561-3EE8-4643-B337-89CD558C2366}" sibTransId="{CAE73491-89FE-4D46-A4CE-1DBCE51ED1A2}"/>
    <dgm:cxn modelId="{C4BFFA9B-E708-4DBC-AECF-6F4E322CADC0}" srcId="{AA77BD5B-2A32-45AF-8A4B-3362BA6A73F0}" destId="{445E4FE9-FF0E-4704-91A4-ED278BFC1373}" srcOrd="0" destOrd="0" parTransId="{080B174F-F3EA-438C-A908-1FD16AD60B23}" sibTransId="{ECBBB511-BD15-4BEF-BDDA-8D4AFC822BDE}"/>
    <dgm:cxn modelId="{53AEE9D6-843B-4DAF-9811-3D6451CFEBBC}" type="presOf" srcId="{7DD4A15A-41E1-4AD7-B2B3-02CC1F1E274A}" destId="{7014ECC2-6E16-434A-8A62-057A16219CAC}" srcOrd="0" destOrd="1" presId="urn:microsoft.com/office/officeart/2005/8/layout/vList5"/>
    <dgm:cxn modelId="{26CAA648-8CE6-49E1-A2F1-922A75737CDB}" srcId="{3C084EB0-2325-4EA3-B981-48578F77C8C9}" destId="{18686DEA-8F56-44C7-A43D-E5440349550C}" srcOrd="0" destOrd="0" parTransId="{B89B51C8-199A-4655-99B8-927A166F385A}" sibTransId="{2FA375FB-D789-4D71-9E68-82937B719698}"/>
    <dgm:cxn modelId="{DBB49EC9-103E-4948-A754-A87EFE9C73A4}" type="presOf" srcId="{18686DEA-8F56-44C7-A43D-E5440349550C}" destId="{26F21602-0469-4F02-8801-2B0E359EA86F}" srcOrd="0" destOrd="0" presId="urn:microsoft.com/office/officeart/2005/8/layout/vList5"/>
    <dgm:cxn modelId="{F71B80EB-EC7A-4AA0-BF6C-227D85CF0A80}" type="presOf" srcId="{4B1AB11C-F9BE-443E-BD4F-3C59271AC6BD}" destId="{D6EB2BC3-59ED-43FC-96A7-B69F58EBBFAE}" srcOrd="0" destOrd="0" presId="urn:microsoft.com/office/officeart/2005/8/layout/vList5"/>
    <dgm:cxn modelId="{A20EF562-5157-4AD4-8E1D-CD14663B6995}" srcId="{AA77BD5B-2A32-45AF-8A4B-3362BA6A73F0}" destId="{2554D696-F48B-412D-92D6-B8CFA77FDB14}" srcOrd="1" destOrd="0" parTransId="{DA9E5C6B-923D-46F4-B976-9821915A67DB}" sibTransId="{9151AB7E-3CAD-48AD-8A56-03571A2FA832}"/>
    <dgm:cxn modelId="{55DB9058-5134-46EE-8C4E-F1EA6DD99176}" type="presOf" srcId="{C7967A8F-B32B-41D1-AE69-7C3266C8CAF6}" destId="{7014ECC2-6E16-434A-8A62-057A16219CAC}" srcOrd="0" destOrd="0" presId="urn:microsoft.com/office/officeart/2005/8/layout/vList5"/>
    <dgm:cxn modelId="{4ED7B6A1-5E4C-4B50-9FD2-87F13C3898A5}" type="presOf" srcId="{74108AAB-E241-48B3-B425-9757AB81A295}" destId="{D6EB2BC3-59ED-43FC-96A7-B69F58EBBFAE}" srcOrd="0" destOrd="1" presId="urn:microsoft.com/office/officeart/2005/8/layout/vList5"/>
    <dgm:cxn modelId="{3F24CCA5-848C-41BD-A9D4-A0530BBD1BE5}" srcId="{671C5A30-EA05-41DA-A53E-422D290ACF54}" destId="{4B1AB11C-F9BE-443E-BD4F-3C59271AC6BD}" srcOrd="0" destOrd="0" parTransId="{68A8754D-64B2-443D-9BA0-2845B4F88715}" sibTransId="{7EF3357C-5F40-422B-A679-B06AD1BE6E50}"/>
    <dgm:cxn modelId="{6DF862ED-4DBE-4129-BEA8-7B545CEC19E7}" srcId="{AA054154-7502-44A6-9DF4-E3CE969F2596}" destId="{AC3B30B2-4125-4879-85D7-6AA3DABEE641}" srcOrd="2" destOrd="0" parTransId="{6EAC3895-CE32-4A97-90BB-D4B5185AFCA9}" sibTransId="{552BACB7-4AC3-49D9-A341-33D8ADFAF2BA}"/>
    <dgm:cxn modelId="{DE68FD91-DF17-4912-A707-90A11D5A9C05}" srcId="{AA054154-7502-44A6-9DF4-E3CE969F2596}" destId="{AA77BD5B-2A32-45AF-8A4B-3362BA6A73F0}" srcOrd="3" destOrd="0" parTransId="{03449641-38AF-4B3E-B9DD-7C980CABE540}" sibTransId="{B2D231E4-855E-4E48-9A03-051281B393F3}"/>
    <dgm:cxn modelId="{0C66AD9F-95BB-4AA1-8145-AAC69DB8BE55}" type="presOf" srcId="{9FBE522D-927E-46D8-A015-01E16D92DF8C}" destId="{D1DD58F7-666B-4867-B33B-0D12CDCF0230}" srcOrd="0" destOrd="0" presId="urn:microsoft.com/office/officeart/2005/8/layout/vList5"/>
    <dgm:cxn modelId="{D9E311D3-D8DB-4F0C-B884-574643702318}" type="presOf" srcId="{AC3B30B2-4125-4879-85D7-6AA3DABEE641}" destId="{5CCE2150-0097-499E-8DA8-8C2AF2F4AC11}" srcOrd="0" destOrd="0" presId="urn:microsoft.com/office/officeart/2005/8/layout/vList5"/>
    <dgm:cxn modelId="{1DD6BAAA-D0B8-43A7-A1A8-F392576F87A8}" srcId="{71A05B0B-AB3B-4D85-AE13-1498529C9C1D}" destId="{5EBC967F-479F-4D17-92AC-BCAC11705E9C}" srcOrd="1" destOrd="0" parTransId="{0A828160-4E8B-4209-A68E-FBB8F512CDEF}" sibTransId="{FCA96CE4-E02A-4B06-854B-E16601A5280B}"/>
    <dgm:cxn modelId="{6F17A4DC-49EE-41EA-A1CF-09F48B772126}" srcId="{AA054154-7502-44A6-9DF4-E3CE969F2596}" destId="{3C084EB0-2325-4EA3-B981-48578F77C8C9}" srcOrd="0" destOrd="0" parTransId="{A82BE378-C798-45A6-82A5-35AE493133D3}" sibTransId="{613C6842-4583-4273-96A6-18848052EEC9}"/>
    <dgm:cxn modelId="{CBAC665D-68AB-4421-A5DA-324ADB4CB804}" type="presOf" srcId="{445E4FE9-FF0E-4704-91A4-ED278BFC1373}" destId="{803721E9-A0F3-407E-B9FB-C17B7DC98210}" srcOrd="0" destOrd="0" presId="urn:microsoft.com/office/officeart/2005/8/layout/vList5"/>
    <dgm:cxn modelId="{1D4CF9D3-A354-483A-AA02-1770C0CA25ED}" srcId="{AA054154-7502-44A6-9DF4-E3CE969F2596}" destId="{671C5A30-EA05-41DA-A53E-422D290ACF54}" srcOrd="4" destOrd="0" parTransId="{CFED7873-FDCB-4C4E-9790-81F1223AF13E}" sibTransId="{A006D8C5-2A21-48BE-BD93-7B259CB416C3}"/>
    <dgm:cxn modelId="{89454692-E606-4D20-A5AF-D364256924D8}" type="presOf" srcId="{71A05B0B-AB3B-4D85-AE13-1498529C9C1D}" destId="{135DC8F7-97F3-48DD-BE51-E64160CD2A02}" srcOrd="0" destOrd="0" presId="urn:microsoft.com/office/officeart/2005/8/layout/vList5"/>
    <dgm:cxn modelId="{8C5766C1-8DAE-4346-8DAA-EC9F6660B0BA}" type="presOf" srcId="{AA77BD5B-2A32-45AF-8A4B-3362BA6A73F0}" destId="{1A5813CD-34CB-4CC9-9ECF-4AEA6A9BD363}" srcOrd="0" destOrd="0" presId="urn:microsoft.com/office/officeart/2005/8/layout/vList5"/>
    <dgm:cxn modelId="{D23FB5CA-7F38-4E58-94AE-DF9E5EE53080}" type="presOf" srcId="{AA054154-7502-44A6-9DF4-E3CE969F2596}" destId="{FFE9E35D-DE39-4E64-A669-51CDDA9B8EEE}" srcOrd="0" destOrd="0" presId="urn:microsoft.com/office/officeart/2005/8/layout/vList5"/>
    <dgm:cxn modelId="{973125D7-D36A-4AAE-9FB5-AA640D2FC85F}" type="presOf" srcId="{671C5A30-EA05-41DA-A53E-422D290ACF54}" destId="{4D0CF478-E139-453D-A16F-486B542AFABB}" srcOrd="0" destOrd="0" presId="urn:microsoft.com/office/officeart/2005/8/layout/vList5"/>
    <dgm:cxn modelId="{42F7F232-F892-4189-AE95-6C5D8B10D467}" srcId="{671C5A30-EA05-41DA-A53E-422D290ACF54}" destId="{74108AAB-E241-48B3-B425-9757AB81A295}" srcOrd="1" destOrd="0" parTransId="{249A2C15-9FDC-45CD-B593-BD540415C843}" sibTransId="{50AE3FAA-C0A9-4A25-B24B-19C7C1B2A569}"/>
    <dgm:cxn modelId="{A58F6E10-D736-41E6-9D91-104DA8025373}" srcId="{71A05B0B-AB3B-4D85-AE13-1498529C9C1D}" destId="{EEF56D49-8F77-4318-97F4-916B10D4B0A0}" srcOrd="0" destOrd="0" parTransId="{E1AC37FD-C5DB-4AF4-B01B-87FBE93E04DC}" sibTransId="{447ECF7A-A98B-4FCE-BC44-793232310308}"/>
    <dgm:cxn modelId="{4397F055-7F04-4D50-9965-71129830B619}" type="presOf" srcId="{FAC56E8B-2C33-4198-8689-01C5B54056F0}" destId="{F9CB7FAF-8819-484D-B3CD-6C901EFC348A}" srcOrd="0" destOrd="0" presId="urn:microsoft.com/office/officeart/2005/8/layout/vList5"/>
    <dgm:cxn modelId="{BF7CF917-F91C-4AB0-9E81-56E8AB751FB3}" type="presOf" srcId="{2554D696-F48B-412D-92D6-B8CFA77FDB14}" destId="{803721E9-A0F3-407E-B9FB-C17B7DC98210}" srcOrd="0" destOrd="1" presId="urn:microsoft.com/office/officeart/2005/8/layout/vList5"/>
    <dgm:cxn modelId="{F1CA5738-AD4A-4AAB-8A62-A1A168121F12}" type="presParOf" srcId="{FFE9E35D-DE39-4E64-A669-51CDDA9B8EEE}" destId="{CE6FB54B-CD4F-48AA-ABF6-0BC8BC8AA939}" srcOrd="0" destOrd="0" presId="urn:microsoft.com/office/officeart/2005/8/layout/vList5"/>
    <dgm:cxn modelId="{2EF1CC08-AF38-4592-9D86-DDADF94D65BA}" type="presParOf" srcId="{CE6FB54B-CD4F-48AA-ABF6-0BC8BC8AA939}" destId="{DD6F80BB-233A-483C-A44D-93910CE5B34A}" srcOrd="0" destOrd="0" presId="urn:microsoft.com/office/officeart/2005/8/layout/vList5"/>
    <dgm:cxn modelId="{DFF0900F-C616-4BE3-88CD-15EFA3EEA34E}" type="presParOf" srcId="{CE6FB54B-CD4F-48AA-ABF6-0BC8BC8AA939}" destId="{26F21602-0469-4F02-8801-2B0E359EA86F}" srcOrd="1" destOrd="0" presId="urn:microsoft.com/office/officeart/2005/8/layout/vList5"/>
    <dgm:cxn modelId="{4EA1E295-D4B9-48B9-9211-9854FF2C65DD}" type="presParOf" srcId="{FFE9E35D-DE39-4E64-A669-51CDDA9B8EEE}" destId="{DF0F8C6A-CCCA-4B0E-AF52-B262AE4D5881}" srcOrd="1" destOrd="0" presId="urn:microsoft.com/office/officeart/2005/8/layout/vList5"/>
    <dgm:cxn modelId="{D887337E-17C2-4E76-83E6-4A23193DF168}" type="presParOf" srcId="{FFE9E35D-DE39-4E64-A669-51CDDA9B8EEE}" destId="{E6677B6B-C1D9-44B1-A10B-02DAC2FAF43C}" srcOrd="2" destOrd="0" presId="urn:microsoft.com/office/officeart/2005/8/layout/vList5"/>
    <dgm:cxn modelId="{CC7ED15F-3A7D-4A4E-B708-B44939A4C80C}" type="presParOf" srcId="{E6677B6B-C1D9-44B1-A10B-02DAC2FAF43C}" destId="{D1DD58F7-666B-4867-B33B-0D12CDCF0230}" srcOrd="0" destOrd="0" presId="urn:microsoft.com/office/officeart/2005/8/layout/vList5"/>
    <dgm:cxn modelId="{F2573E80-2F38-462D-8D27-AD852848D9B2}" type="presParOf" srcId="{E6677B6B-C1D9-44B1-A10B-02DAC2FAF43C}" destId="{F9CB7FAF-8819-484D-B3CD-6C901EFC348A}" srcOrd="1" destOrd="0" presId="urn:microsoft.com/office/officeart/2005/8/layout/vList5"/>
    <dgm:cxn modelId="{40BF415C-D700-49AE-B6C9-7D671B16399B}" type="presParOf" srcId="{FFE9E35D-DE39-4E64-A669-51CDDA9B8EEE}" destId="{CF28E4CC-ED2B-465C-9253-7E680B61F0CC}" srcOrd="3" destOrd="0" presId="urn:microsoft.com/office/officeart/2005/8/layout/vList5"/>
    <dgm:cxn modelId="{25293E56-B40E-4030-ADC6-1441265BC796}" type="presParOf" srcId="{FFE9E35D-DE39-4E64-A669-51CDDA9B8EEE}" destId="{A6031016-182E-411E-8A14-F3253CE8DBC1}" srcOrd="4" destOrd="0" presId="urn:microsoft.com/office/officeart/2005/8/layout/vList5"/>
    <dgm:cxn modelId="{5DB10ECA-C6F7-46F9-99BB-ECC374D9AF5D}" type="presParOf" srcId="{A6031016-182E-411E-8A14-F3253CE8DBC1}" destId="{5CCE2150-0097-499E-8DA8-8C2AF2F4AC11}" srcOrd="0" destOrd="0" presId="urn:microsoft.com/office/officeart/2005/8/layout/vList5"/>
    <dgm:cxn modelId="{5AAD1A81-4390-4DB8-AF2F-C166A46972B4}" type="presParOf" srcId="{A6031016-182E-411E-8A14-F3253CE8DBC1}" destId="{7014ECC2-6E16-434A-8A62-057A16219CAC}" srcOrd="1" destOrd="0" presId="urn:microsoft.com/office/officeart/2005/8/layout/vList5"/>
    <dgm:cxn modelId="{35C677E3-EE3D-4099-81BB-9ABEF8F9AAA7}" type="presParOf" srcId="{FFE9E35D-DE39-4E64-A669-51CDDA9B8EEE}" destId="{F2A52E57-A02F-4C76-A139-1D0DD0607160}" srcOrd="5" destOrd="0" presId="urn:microsoft.com/office/officeart/2005/8/layout/vList5"/>
    <dgm:cxn modelId="{8EA00B78-E847-470C-97DF-46CFEFA328B2}" type="presParOf" srcId="{FFE9E35D-DE39-4E64-A669-51CDDA9B8EEE}" destId="{DB07947F-468B-4EBC-A1DF-8942CF83B620}" srcOrd="6" destOrd="0" presId="urn:microsoft.com/office/officeart/2005/8/layout/vList5"/>
    <dgm:cxn modelId="{7D4D79C0-39C2-441C-ACBD-C55455DBDEB7}" type="presParOf" srcId="{DB07947F-468B-4EBC-A1DF-8942CF83B620}" destId="{1A5813CD-34CB-4CC9-9ECF-4AEA6A9BD363}" srcOrd="0" destOrd="0" presId="urn:microsoft.com/office/officeart/2005/8/layout/vList5"/>
    <dgm:cxn modelId="{10EDAD54-7B73-4190-A755-30ED7B3EB4F8}" type="presParOf" srcId="{DB07947F-468B-4EBC-A1DF-8942CF83B620}" destId="{803721E9-A0F3-407E-B9FB-C17B7DC98210}" srcOrd="1" destOrd="0" presId="urn:microsoft.com/office/officeart/2005/8/layout/vList5"/>
    <dgm:cxn modelId="{97034433-3E25-4794-BB7D-EDA6FD738315}" type="presParOf" srcId="{FFE9E35D-DE39-4E64-A669-51CDDA9B8EEE}" destId="{124984C4-A6D6-4952-9632-B588CE07CE8D}" srcOrd="7" destOrd="0" presId="urn:microsoft.com/office/officeart/2005/8/layout/vList5"/>
    <dgm:cxn modelId="{9085E499-2B0D-4C3D-AD2D-3D83C78E3EF4}" type="presParOf" srcId="{FFE9E35D-DE39-4E64-A669-51CDDA9B8EEE}" destId="{BF5E3AD0-AEE9-40BD-BDD9-3448B41BDD86}" srcOrd="8" destOrd="0" presId="urn:microsoft.com/office/officeart/2005/8/layout/vList5"/>
    <dgm:cxn modelId="{8D1495B4-2772-48D3-9DFA-7AC5D75EE2E3}" type="presParOf" srcId="{BF5E3AD0-AEE9-40BD-BDD9-3448B41BDD86}" destId="{4D0CF478-E139-453D-A16F-486B542AFABB}" srcOrd="0" destOrd="0" presId="urn:microsoft.com/office/officeart/2005/8/layout/vList5"/>
    <dgm:cxn modelId="{5F17AFAA-A84A-4D02-A23F-2251E5FCAAE8}" type="presParOf" srcId="{BF5E3AD0-AEE9-40BD-BDD9-3448B41BDD86}" destId="{D6EB2BC3-59ED-43FC-96A7-B69F58EBBFAE}" srcOrd="1" destOrd="0" presId="urn:microsoft.com/office/officeart/2005/8/layout/vList5"/>
    <dgm:cxn modelId="{1F39B899-2488-4831-85D0-93AEB9F3A1C8}" type="presParOf" srcId="{FFE9E35D-DE39-4E64-A669-51CDDA9B8EEE}" destId="{FD6D647A-DBA2-496F-944A-F85AA35A68AC}" srcOrd="9" destOrd="0" presId="urn:microsoft.com/office/officeart/2005/8/layout/vList5"/>
    <dgm:cxn modelId="{7009B798-F60D-4336-8025-2E1E8A3E6EE0}" type="presParOf" srcId="{FFE9E35D-DE39-4E64-A669-51CDDA9B8EEE}" destId="{78EC636E-710A-4E5E-B2E4-C63B0A6A8BBB}" srcOrd="10" destOrd="0" presId="urn:microsoft.com/office/officeart/2005/8/layout/vList5"/>
    <dgm:cxn modelId="{02AFFC4C-1592-483A-A43B-0D05CDE1D8B3}" type="presParOf" srcId="{78EC636E-710A-4E5E-B2E4-C63B0A6A8BBB}" destId="{135DC8F7-97F3-48DD-BE51-E64160CD2A02}" srcOrd="0" destOrd="0" presId="urn:microsoft.com/office/officeart/2005/8/layout/vList5"/>
    <dgm:cxn modelId="{C6CBD790-0615-4098-9C49-A91E13F2C23A}" type="presParOf" srcId="{78EC636E-710A-4E5E-B2E4-C63B0A6A8BBB}" destId="{EF981E9E-C2BF-4AED-BF01-65356D85EE3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9C1756-5D1A-4E9E-AE45-9EC2E56E9103}">
      <dsp:nvSpPr>
        <dsp:cNvPr id="0" name=""/>
        <dsp:cNvSpPr/>
      </dsp:nvSpPr>
      <dsp:spPr>
        <a:xfrm>
          <a:off x="468560" y="1831"/>
          <a:ext cx="1934128" cy="116047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shade val="80000"/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5">
                <a:shade val="80000"/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shade val="80000"/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shade val="80000"/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shade val="80000"/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R _ ŽE</a:t>
          </a:r>
          <a:endParaRPr lang="cs-CZ" sz="2500" kern="1200" dirty="0"/>
        </a:p>
      </dsp:txBody>
      <dsp:txXfrm>
        <a:off x="502549" y="35820"/>
        <a:ext cx="1866150" cy="1092498"/>
      </dsp:txXfrm>
    </dsp:sp>
    <dsp:sp modelId="{6BB4DA93-6256-435B-8142-DB202C52CACF}">
      <dsp:nvSpPr>
        <dsp:cNvPr id="0" name=""/>
        <dsp:cNvSpPr/>
      </dsp:nvSpPr>
      <dsp:spPr>
        <a:xfrm>
          <a:off x="2572892" y="342238"/>
          <a:ext cx="410035" cy="47966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shade val="90000"/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5">
                <a:shade val="90000"/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shade val="90000"/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shade val="90000"/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shade val="90000"/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2572892" y="438171"/>
        <a:ext cx="287025" cy="287797"/>
      </dsp:txXfrm>
    </dsp:sp>
    <dsp:sp modelId="{EC4EBB95-A1DA-4EB0-801D-C83E9F85CD40}">
      <dsp:nvSpPr>
        <dsp:cNvPr id="0" name=""/>
        <dsp:cNvSpPr/>
      </dsp:nvSpPr>
      <dsp:spPr>
        <a:xfrm>
          <a:off x="3176339" y="1831"/>
          <a:ext cx="1934128" cy="116047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shade val="80000"/>
                <a:hueOff val="-11138"/>
                <a:satOff val="-114"/>
                <a:lumOff val="2929"/>
                <a:alphaOff val="0"/>
                <a:tint val="92000"/>
                <a:satMod val="170000"/>
              </a:schemeClr>
            </a:gs>
            <a:gs pos="15000">
              <a:schemeClr val="accent5">
                <a:shade val="80000"/>
                <a:hueOff val="-11138"/>
                <a:satOff val="-114"/>
                <a:lumOff val="2929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shade val="80000"/>
                <a:hueOff val="-11138"/>
                <a:satOff val="-114"/>
                <a:lumOff val="2929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shade val="80000"/>
                <a:hueOff val="-11138"/>
                <a:satOff val="-114"/>
                <a:lumOff val="2929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shade val="80000"/>
                <a:hueOff val="-11138"/>
                <a:satOff val="-114"/>
                <a:lumOff val="2929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_LOHA</a:t>
          </a:r>
          <a:endParaRPr lang="cs-CZ" sz="2500" kern="1200" dirty="0"/>
        </a:p>
      </dsp:txBody>
      <dsp:txXfrm>
        <a:off x="3210328" y="35820"/>
        <a:ext cx="1866150" cy="1092498"/>
      </dsp:txXfrm>
    </dsp:sp>
    <dsp:sp modelId="{D5ADFB04-1F34-45D1-B0E3-756885B99979}">
      <dsp:nvSpPr>
        <dsp:cNvPr id="0" name=""/>
        <dsp:cNvSpPr/>
      </dsp:nvSpPr>
      <dsp:spPr>
        <a:xfrm>
          <a:off x="5280671" y="342238"/>
          <a:ext cx="410035" cy="47966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shade val="90000"/>
                <a:hueOff val="-12752"/>
                <a:satOff val="-286"/>
                <a:lumOff val="2956"/>
                <a:alphaOff val="0"/>
                <a:tint val="92000"/>
                <a:satMod val="170000"/>
              </a:schemeClr>
            </a:gs>
            <a:gs pos="15000">
              <a:schemeClr val="accent5">
                <a:shade val="90000"/>
                <a:hueOff val="-12752"/>
                <a:satOff val="-286"/>
                <a:lumOff val="2956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shade val="90000"/>
                <a:hueOff val="-12752"/>
                <a:satOff val="-286"/>
                <a:lumOff val="2956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shade val="90000"/>
                <a:hueOff val="-12752"/>
                <a:satOff val="-286"/>
                <a:lumOff val="2956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shade val="90000"/>
                <a:hueOff val="-12752"/>
                <a:satOff val="-286"/>
                <a:lumOff val="2956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5280671" y="438171"/>
        <a:ext cx="287025" cy="287797"/>
      </dsp:txXfrm>
    </dsp:sp>
    <dsp:sp modelId="{E5FB3697-8FFD-45E1-993E-67738864130F}">
      <dsp:nvSpPr>
        <dsp:cNvPr id="0" name=""/>
        <dsp:cNvSpPr/>
      </dsp:nvSpPr>
      <dsp:spPr>
        <a:xfrm>
          <a:off x="5884119" y="1831"/>
          <a:ext cx="1934128" cy="116047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shade val="80000"/>
                <a:hueOff val="-22275"/>
                <a:satOff val="-228"/>
                <a:lumOff val="5858"/>
                <a:alphaOff val="0"/>
                <a:tint val="92000"/>
                <a:satMod val="170000"/>
              </a:schemeClr>
            </a:gs>
            <a:gs pos="15000">
              <a:schemeClr val="accent5">
                <a:shade val="80000"/>
                <a:hueOff val="-22275"/>
                <a:satOff val="-228"/>
                <a:lumOff val="5858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shade val="80000"/>
                <a:hueOff val="-22275"/>
                <a:satOff val="-228"/>
                <a:lumOff val="5858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shade val="80000"/>
                <a:hueOff val="-22275"/>
                <a:satOff val="-228"/>
                <a:lumOff val="5858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shade val="80000"/>
                <a:hueOff val="-22275"/>
                <a:satOff val="-228"/>
                <a:lumOff val="5858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_NOR</a:t>
          </a:r>
          <a:endParaRPr lang="cs-CZ" sz="2500" kern="1200" dirty="0"/>
        </a:p>
      </dsp:txBody>
      <dsp:txXfrm>
        <a:off x="5918108" y="35820"/>
        <a:ext cx="1866150" cy="1092498"/>
      </dsp:txXfrm>
    </dsp:sp>
    <dsp:sp modelId="{D106C1B9-335D-4257-80C4-D07B8A867B79}">
      <dsp:nvSpPr>
        <dsp:cNvPr id="0" name=""/>
        <dsp:cNvSpPr/>
      </dsp:nvSpPr>
      <dsp:spPr>
        <a:xfrm rot="5400000">
          <a:off x="6646165" y="1297697"/>
          <a:ext cx="410035" cy="47966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shade val="90000"/>
                <a:hueOff val="-25504"/>
                <a:satOff val="-573"/>
                <a:lumOff val="5911"/>
                <a:alphaOff val="0"/>
                <a:tint val="92000"/>
                <a:satMod val="170000"/>
              </a:schemeClr>
            </a:gs>
            <a:gs pos="15000">
              <a:schemeClr val="accent5">
                <a:shade val="90000"/>
                <a:hueOff val="-25504"/>
                <a:satOff val="-573"/>
                <a:lumOff val="5911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shade val="90000"/>
                <a:hueOff val="-25504"/>
                <a:satOff val="-573"/>
                <a:lumOff val="5911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shade val="90000"/>
                <a:hueOff val="-25504"/>
                <a:satOff val="-573"/>
                <a:lumOff val="5911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shade val="90000"/>
                <a:hueOff val="-25504"/>
                <a:satOff val="-573"/>
                <a:lumOff val="5911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 rot="-5400000">
        <a:off x="6707284" y="1332511"/>
        <a:ext cx="287797" cy="287025"/>
      </dsp:txXfrm>
    </dsp:sp>
    <dsp:sp modelId="{F1F512B9-ED1E-4B1E-9F35-252A3735CE7F}">
      <dsp:nvSpPr>
        <dsp:cNvPr id="0" name=""/>
        <dsp:cNvSpPr/>
      </dsp:nvSpPr>
      <dsp:spPr>
        <a:xfrm>
          <a:off x="5884119" y="1935959"/>
          <a:ext cx="1934128" cy="116047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shade val="80000"/>
                <a:hueOff val="-33413"/>
                <a:satOff val="-342"/>
                <a:lumOff val="8787"/>
                <a:alphaOff val="0"/>
                <a:tint val="92000"/>
                <a:satMod val="170000"/>
              </a:schemeClr>
            </a:gs>
            <a:gs pos="15000">
              <a:schemeClr val="accent5">
                <a:shade val="80000"/>
                <a:hueOff val="-33413"/>
                <a:satOff val="-342"/>
                <a:lumOff val="8787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shade val="80000"/>
                <a:hueOff val="-33413"/>
                <a:satOff val="-342"/>
                <a:lumOff val="8787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shade val="80000"/>
                <a:hueOff val="-33413"/>
                <a:satOff val="-342"/>
                <a:lumOff val="8787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shade val="80000"/>
                <a:hueOff val="-33413"/>
                <a:satOff val="-342"/>
                <a:lumOff val="8787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_PAL</a:t>
          </a:r>
          <a:endParaRPr lang="cs-CZ" sz="2500" kern="1200" dirty="0"/>
        </a:p>
      </dsp:txBody>
      <dsp:txXfrm>
        <a:off x="5918108" y="1969948"/>
        <a:ext cx="1866150" cy="1092498"/>
      </dsp:txXfrm>
    </dsp:sp>
    <dsp:sp modelId="{D764B9DD-C615-4F5F-85FF-9915D0ED93B3}">
      <dsp:nvSpPr>
        <dsp:cNvPr id="0" name=""/>
        <dsp:cNvSpPr/>
      </dsp:nvSpPr>
      <dsp:spPr>
        <a:xfrm rot="10800000">
          <a:off x="5303880" y="2276366"/>
          <a:ext cx="410035" cy="47966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shade val="90000"/>
                <a:hueOff val="-38256"/>
                <a:satOff val="-859"/>
                <a:lumOff val="8867"/>
                <a:alphaOff val="0"/>
                <a:tint val="92000"/>
                <a:satMod val="170000"/>
              </a:schemeClr>
            </a:gs>
            <a:gs pos="15000">
              <a:schemeClr val="accent5">
                <a:shade val="90000"/>
                <a:hueOff val="-38256"/>
                <a:satOff val="-859"/>
                <a:lumOff val="8867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shade val="90000"/>
                <a:hueOff val="-38256"/>
                <a:satOff val="-859"/>
                <a:lumOff val="8867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shade val="90000"/>
                <a:hueOff val="-38256"/>
                <a:satOff val="-859"/>
                <a:lumOff val="8867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shade val="90000"/>
                <a:hueOff val="-38256"/>
                <a:satOff val="-859"/>
                <a:lumOff val="8867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 rot="10800000">
        <a:off x="5426890" y="2372299"/>
        <a:ext cx="287025" cy="287797"/>
      </dsp:txXfrm>
    </dsp:sp>
    <dsp:sp modelId="{B93F951A-4C1A-402F-8E2A-975C0FBB0718}">
      <dsp:nvSpPr>
        <dsp:cNvPr id="0" name=""/>
        <dsp:cNvSpPr/>
      </dsp:nvSpPr>
      <dsp:spPr>
        <a:xfrm>
          <a:off x="3176339" y="1935959"/>
          <a:ext cx="1934128" cy="116047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shade val="80000"/>
                <a:hueOff val="-44550"/>
                <a:satOff val="-456"/>
                <a:lumOff val="11716"/>
                <a:alphaOff val="0"/>
                <a:tint val="92000"/>
                <a:satMod val="170000"/>
              </a:schemeClr>
            </a:gs>
            <a:gs pos="15000">
              <a:schemeClr val="accent5">
                <a:shade val="80000"/>
                <a:hueOff val="-44550"/>
                <a:satOff val="-456"/>
                <a:lumOff val="11716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shade val="80000"/>
                <a:hueOff val="-44550"/>
                <a:satOff val="-456"/>
                <a:lumOff val="11716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shade val="80000"/>
                <a:hueOff val="-44550"/>
                <a:satOff val="-456"/>
                <a:lumOff val="11716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shade val="80000"/>
                <a:hueOff val="-44550"/>
                <a:satOff val="-456"/>
                <a:lumOff val="11716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M_RA</a:t>
          </a:r>
          <a:endParaRPr lang="cs-CZ" sz="2500" kern="1200" dirty="0"/>
        </a:p>
      </dsp:txBody>
      <dsp:txXfrm>
        <a:off x="3210328" y="1969948"/>
        <a:ext cx="1866150" cy="1092498"/>
      </dsp:txXfrm>
    </dsp:sp>
    <dsp:sp modelId="{A81D681C-7702-42CD-BFD6-72AF41555B4F}">
      <dsp:nvSpPr>
        <dsp:cNvPr id="0" name=""/>
        <dsp:cNvSpPr/>
      </dsp:nvSpPr>
      <dsp:spPr>
        <a:xfrm rot="10800000">
          <a:off x="2596101" y="2276366"/>
          <a:ext cx="410035" cy="47966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shade val="90000"/>
                <a:hueOff val="-51007"/>
                <a:satOff val="-1146"/>
                <a:lumOff val="11822"/>
                <a:alphaOff val="0"/>
                <a:tint val="92000"/>
                <a:satMod val="170000"/>
              </a:schemeClr>
            </a:gs>
            <a:gs pos="15000">
              <a:schemeClr val="accent5">
                <a:shade val="90000"/>
                <a:hueOff val="-51007"/>
                <a:satOff val="-1146"/>
                <a:lumOff val="11822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shade val="90000"/>
                <a:hueOff val="-51007"/>
                <a:satOff val="-1146"/>
                <a:lumOff val="11822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shade val="90000"/>
                <a:hueOff val="-51007"/>
                <a:satOff val="-1146"/>
                <a:lumOff val="11822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shade val="90000"/>
                <a:hueOff val="-51007"/>
                <a:satOff val="-1146"/>
                <a:lumOff val="11822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 rot="10800000">
        <a:off x="2719111" y="2372299"/>
        <a:ext cx="287025" cy="287797"/>
      </dsp:txXfrm>
    </dsp:sp>
    <dsp:sp modelId="{89A7260F-A244-478F-86E6-B08C17B7AE58}">
      <dsp:nvSpPr>
        <dsp:cNvPr id="0" name=""/>
        <dsp:cNvSpPr/>
      </dsp:nvSpPr>
      <dsp:spPr>
        <a:xfrm>
          <a:off x="468560" y="1935959"/>
          <a:ext cx="1934128" cy="116047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shade val="80000"/>
                <a:hueOff val="-55688"/>
                <a:satOff val="-570"/>
                <a:lumOff val="14644"/>
                <a:alphaOff val="0"/>
                <a:tint val="92000"/>
                <a:satMod val="170000"/>
              </a:schemeClr>
            </a:gs>
            <a:gs pos="15000">
              <a:schemeClr val="accent5">
                <a:shade val="80000"/>
                <a:hueOff val="-55688"/>
                <a:satOff val="-570"/>
                <a:lumOff val="14644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shade val="80000"/>
                <a:hueOff val="-55688"/>
                <a:satOff val="-570"/>
                <a:lumOff val="14644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shade val="80000"/>
                <a:hueOff val="-55688"/>
                <a:satOff val="-570"/>
                <a:lumOff val="14644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shade val="80000"/>
                <a:hueOff val="-55688"/>
                <a:satOff val="-570"/>
                <a:lumOff val="14644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H_L</a:t>
          </a:r>
          <a:endParaRPr lang="cs-CZ" sz="2500" kern="1200" dirty="0"/>
        </a:p>
      </dsp:txBody>
      <dsp:txXfrm>
        <a:off x="502549" y="1969948"/>
        <a:ext cx="1866150" cy="1092498"/>
      </dsp:txXfrm>
    </dsp:sp>
    <dsp:sp modelId="{DA9D0FF1-3525-45A1-B469-16F936B85F12}">
      <dsp:nvSpPr>
        <dsp:cNvPr id="0" name=""/>
        <dsp:cNvSpPr/>
      </dsp:nvSpPr>
      <dsp:spPr>
        <a:xfrm rot="5400000">
          <a:off x="1230607" y="3231825"/>
          <a:ext cx="410035" cy="47966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shade val="90000"/>
                <a:hueOff val="-63759"/>
                <a:satOff val="-1432"/>
                <a:lumOff val="14778"/>
                <a:alphaOff val="0"/>
                <a:tint val="92000"/>
                <a:satMod val="170000"/>
              </a:schemeClr>
            </a:gs>
            <a:gs pos="15000">
              <a:schemeClr val="accent5">
                <a:shade val="90000"/>
                <a:hueOff val="-63759"/>
                <a:satOff val="-1432"/>
                <a:lumOff val="14778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shade val="90000"/>
                <a:hueOff val="-63759"/>
                <a:satOff val="-1432"/>
                <a:lumOff val="14778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shade val="90000"/>
                <a:hueOff val="-63759"/>
                <a:satOff val="-1432"/>
                <a:lumOff val="14778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shade val="90000"/>
                <a:hueOff val="-63759"/>
                <a:satOff val="-1432"/>
                <a:lumOff val="14778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 rot="-5400000">
        <a:off x="1291726" y="3266639"/>
        <a:ext cx="287797" cy="287025"/>
      </dsp:txXfrm>
    </dsp:sp>
    <dsp:sp modelId="{7C7B8E4F-AC08-4BB6-BDCE-2D170EBCE747}">
      <dsp:nvSpPr>
        <dsp:cNvPr id="0" name=""/>
        <dsp:cNvSpPr/>
      </dsp:nvSpPr>
      <dsp:spPr>
        <a:xfrm>
          <a:off x="468560" y="3870087"/>
          <a:ext cx="1934128" cy="116047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shade val="80000"/>
                <a:hueOff val="-66826"/>
                <a:satOff val="-684"/>
                <a:lumOff val="17573"/>
                <a:alphaOff val="0"/>
                <a:tint val="92000"/>
                <a:satMod val="170000"/>
              </a:schemeClr>
            </a:gs>
            <a:gs pos="15000">
              <a:schemeClr val="accent5">
                <a:shade val="80000"/>
                <a:hueOff val="-66826"/>
                <a:satOff val="-684"/>
                <a:lumOff val="17573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shade val="80000"/>
                <a:hueOff val="-66826"/>
                <a:satOff val="-684"/>
                <a:lumOff val="17573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shade val="80000"/>
                <a:hueOff val="-66826"/>
                <a:satOff val="-684"/>
                <a:lumOff val="17573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shade val="80000"/>
                <a:hueOff val="-66826"/>
                <a:satOff val="-684"/>
                <a:lumOff val="17573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_ŽOVKA</a:t>
          </a:r>
          <a:endParaRPr lang="cs-CZ" sz="2500" kern="1200" dirty="0"/>
        </a:p>
      </dsp:txBody>
      <dsp:txXfrm>
        <a:off x="502549" y="3904076"/>
        <a:ext cx="1866150" cy="1092498"/>
      </dsp:txXfrm>
    </dsp:sp>
    <dsp:sp modelId="{3BE1372C-6D2D-421F-A92C-7166BE772710}">
      <dsp:nvSpPr>
        <dsp:cNvPr id="0" name=""/>
        <dsp:cNvSpPr/>
      </dsp:nvSpPr>
      <dsp:spPr>
        <a:xfrm>
          <a:off x="2572892" y="4210494"/>
          <a:ext cx="410035" cy="47966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shade val="90000"/>
                <a:hueOff val="-76511"/>
                <a:satOff val="-1719"/>
                <a:lumOff val="17733"/>
                <a:alphaOff val="0"/>
                <a:tint val="92000"/>
                <a:satMod val="170000"/>
              </a:schemeClr>
            </a:gs>
            <a:gs pos="15000">
              <a:schemeClr val="accent5">
                <a:shade val="90000"/>
                <a:hueOff val="-76511"/>
                <a:satOff val="-1719"/>
                <a:lumOff val="17733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shade val="90000"/>
                <a:hueOff val="-76511"/>
                <a:satOff val="-1719"/>
                <a:lumOff val="17733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shade val="90000"/>
                <a:hueOff val="-76511"/>
                <a:satOff val="-1719"/>
                <a:lumOff val="17733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shade val="90000"/>
                <a:hueOff val="-76511"/>
                <a:satOff val="-1719"/>
                <a:lumOff val="17733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2572892" y="4306427"/>
        <a:ext cx="287025" cy="287797"/>
      </dsp:txXfrm>
    </dsp:sp>
    <dsp:sp modelId="{5979E15C-3102-4297-B42B-3B2517AF9495}">
      <dsp:nvSpPr>
        <dsp:cNvPr id="0" name=""/>
        <dsp:cNvSpPr/>
      </dsp:nvSpPr>
      <dsp:spPr>
        <a:xfrm>
          <a:off x="3176339" y="3870087"/>
          <a:ext cx="1934128" cy="116047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shade val="80000"/>
                <a:hueOff val="-77963"/>
                <a:satOff val="-798"/>
                <a:lumOff val="20502"/>
                <a:alphaOff val="0"/>
                <a:tint val="92000"/>
                <a:satMod val="170000"/>
              </a:schemeClr>
            </a:gs>
            <a:gs pos="15000">
              <a:schemeClr val="accent5">
                <a:shade val="80000"/>
                <a:hueOff val="-77963"/>
                <a:satOff val="-798"/>
                <a:lumOff val="20502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shade val="80000"/>
                <a:hueOff val="-77963"/>
                <a:satOff val="-798"/>
                <a:lumOff val="20502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shade val="80000"/>
                <a:hueOff val="-77963"/>
                <a:satOff val="-798"/>
                <a:lumOff val="20502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shade val="80000"/>
                <a:hueOff val="-77963"/>
                <a:satOff val="-798"/>
                <a:lumOff val="20502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_RODA</a:t>
          </a:r>
          <a:endParaRPr lang="cs-CZ" sz="2500" kern="1200" dirty="0"/>
        </a:p>
      </dsp:txBody>
      <dsp:txXfrm>
        <a:off x="3210328" y="3904076"/>
        <a:ext cx="1866150" cy="1092498"/>
      </dsp:txXfrm>
    </dsp:sp>
    <dsp:sp modelId="{346E6EF0-5412-4A9A-9507-FEFA39691586}">
      <dsp:nvSpPr>
        <dsp:cNvPr id="0" name=""/>
        <dsp:cNvSpPr/>
      </dsp:nvSpPr>
      <dsp:spPr>
        <a:xfrm>
          <a:off x="5280671" y="4210494"/>
          <a:ext cx="410035" cy="47966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shade val="90000"/>
                <a:hueOff val="-89263"/>
                <a:satOff val="-2005"/>
                <a:lumOff val="20689"/>
                <a:alphaOff val="0"/>
                <a:tint val="92000"/>
                <a:satMod val="170000"/>
              </a:schemeClr>
            </a:gs>
            <a:gs pos="15000">
              <a:schemeClr val="accent5">
                <a:shade val="90000"/>
                <a:hueOff val="-89263"/>
                <a:satOff val="-2005"/>
                <a:lumOff val="20689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shade val="90000"/>
                <a:hueOff val="-89263"/>
                <a:satOff val="-2005"/>
                <a:lumOff val="20689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shade val="90000"/>
                <a:hueOff val="-89263"/>
                <a:satOff val="-2005"/>
                <a:lumOff val="20689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shade val="90000"/>
                <a:hueOff val="-89263"/>
                <a:satOff val="-2005"/>
                <a:lumOff val="20689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5280671" y="4306427"/>
        <a:ext cx="287025" cy="287797"/>
      </dsp:txXfrm>
    </dsp:sp>
    <dsp:sp modelId="{EDD73F0C-C676-46A2-A530-9A2150210BD9}">
      <dsp:nvSpPr>
        <dsp:cNvPr id="0" name=""/>
        <dsp:cNvSpPr/>
      </dsp:nvSpPr>
      <dsp:spPr>
        <a:xfrm>
          <a:off x="5884119" y="3870087"/>
          <a:ext cx="1934128" cy="116047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shade val="80000"/>
                <a:hueOff val="-89101"/>
                <a:satOff val="-912"/>
                <a:lumOff val="23431"/>
                <a:alphaOff val="0"/>
                <a:tint val="92000"/>
                <a:satMod val="170000"/>
              </a:schemeClr>
            </a:gs>
            <a:gs pos="15000">
              <a:schemeClr val="accent5">
                <a:shade val="80000"/>
                <a:hueOff val="-89101"/>
                <a:satOff val="-912"/>
                <a:lumOff val="23431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shade val="80000"/>
                <a:hueOff val="-89101"/>
                <a:satOff val="-912"/>
                <a:lumOff val="23431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shade val="80000"/>
                <a:hueOff val="-89101"/>
                <a:satOff val="-912"/>
                <a:lumOff val="23431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shade val="80000"/>
                <a:hueOff val="-89101"/>
                <a:satOff val="-912"/>
                <a:lumOff val="23431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_MYVADLO</a:t>
          </a:r>
          <a:endParaRPr lang="cs-CZ" sz="2500" kern="1200" dirty="0"/>
        </a:p>
      </dsp:txBody>
      <dsp:txXfrm>
        <a:off x="5918108" y="3904076"/>
        <a:ext cx="1866150" cy="10924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FD5508-88C7-4E19-9E19-AA1032D596C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78DC5-B5B6-44C9-865A-91D949D205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FD5508-88C7-4E19-9E19-AA1032D596C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78DC5-B5B6-44C9-865A-91D949D20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FD5508-88C7-4E19-9E19-AA1032D596C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78DC5-B5B6-44C9-865A-91D949D205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FD5508-88C7-4E19-9E19-AA1032D596C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78DC5-B5B6-44C9-865A-91D949D20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FD5508-88C7-4E19-9E19-AA1032D596C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78DC5-B5B6-44C9-865A-91D949D20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FD5508-88C7-4E19-9E19-AA1032D596C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78DC5-B5B6-44C9-865A-91D949D20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FD5508-88C7-4E19-9E19-AA1032D596C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78DC5-B5B6-44C9-865A-91D949D205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FD5508-88C7-4E19-9E19-AA1032D596C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78DC5-B5B6-44C9-865A-91D949D20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FD5508-88C7-4E19-9E19-AA1032D596C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78DC5-B5B6-44C9-865A-91D949D205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FD5508-88C7-4E19-9E19-AA1032D596C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78DC5-B5B6-44C9-865A-91D949D20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2FD5508-88C7-4E19-9E19-AA1032D596C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78DC5-B5B6-44C9-865A-91D949D20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2FD5508-88C7-4E19-9E19-AA1032D596C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B378DC5-B5B6-44C9-865A-91D949D205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m%C5%AFra&amp;ex=1" TargetMode="External"/><Relationship Id="rId2" Type="http://schemas.openxmlformats.org/officeDocument/2006/relationships/hyperlink" Target="http://office.microsoft.com/cs-cz/images/results.aspx?qu=r%C5%AF%C5%BEe&amp;ex=1&amp;origin=FX010132103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h%C5%AFl&amp;ex=1" TargetMode="External"/><Relationship Id="rId5" Type="http://schemas.openxmlformats.org/officeDocument/2006/relationships/hyperlink" Target="http://office.microsoft.com/cs-cz/images/results.aspx?qu=m%C4%9Bs%C3%ADc&amp;ex=1" TargetMode="External"/><Relationship Id="rId4" Type="http://schemas.openxmlformats.org/officeDocument/2006/relationships/hyperlink" Target="http://office.microsoft.com/cs-cz/images/results.aspx?qu=jablko&amp;ex=1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1914788"/>
              </p:ext>
            </p:extLst>
          </p:nvPr>
        </p:nvGraphicFramePr>
        <p:xfrm>
          <a:off x="971600" y="4509120"/>
          <a:ext cx="720080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20080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VY_32_INOVACE_2B_03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285728"/>
            <a:ext cx="7498080" cy="1143000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Opakování z 2. ročníku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pravopis ů, ú, u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Ů  -  píšeme __________ slova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Ú  -  píšeme __________ slova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29058" y="1928802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uprostřed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7620" y="3071810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 začátku</a:t>
            </a:r>
            <a:endParaRPr lang="cs-CZ" sz="3200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Doplň slova s ů, ú, u</a:t>
            </a:r>
            <a:endParaRPr lang="cs-CZ" sz="2800" dirty="0"/>
          </a:p>
        </p:txBody>
      </p:sp>
      <p:pic>
        <p:nvPicPr>
          <p:cNvPr id="4" name="Obrázek 3" descr="MH90008403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0100" y="1357298"/>
            <a:ext cx="1119185" cy="111918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428860" y="1714488"/>
            <a:ext cx="250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oční __________</a:t>
            </a:r>
            <a:endParaRPr lang="cs-CZ" dirty="0"/>
          </a:p>
        </p:txBody>
      </p:sp>
      <p:pic>
        <p:nvPicPr>
          <p:cNvPr id="6" name="Obrázek 5" descr="MH90018317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48" y="1928802"/>
            <a:ext cx="1119184" cy="11191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715008" y="2214554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g</a:t>
            </a:r>
            <a:r>
              <a:rPr lang="cs-CZ" dirty="0" smtClean="0"/>
              <a:t>olfová __________</a:t>
            </a:r>
            <a:endParaRPr lang="cs-CZ" dirty="0"/>
          </a:p>
        </p:txBody>
      </p:sp>
      <p:pic>
        <p:nvPicPr>
          <p:cNvPr id="8" name="Obrázek 7" descr="MH900246105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429000"/>
            <a:ext cx="1262060" cy="126206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000760" y="3929066"/>
            <a:ext cx="3429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Jedno a __________ jablka </a:t>
            </a:r>
            <a:endParaRPr lang="cs-CZ" dirty="0"/>
          </a:p>
        </p:txBody>
      </p:sp>
      <p:pic>
        <p:nvPicPr>
          <p:cNvPr id="10" name="Obrázek 9" descr="MH900382563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1538" y="2857496"/>
            <a:ext cx="1119185" cy="1119185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2428860" y="3214686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měsíc v __________</a:t>
            </a:r>
            <a:endParaRPr lang="cs-CZ" dirty="0"/>
          </a:p>
        </p:txBody>
      </p:sp>
      <p:pic>
        <p:nvPicPr>
          <p:cNvPr id="12" name="Obrázek 11" descr="MH900382564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0100" y="4286256"/>
            <a:ext cx="1333498" cy="1333498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2428860" y="4786322"/>
            <a:ext cx="257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trašidelný __________</a:t>
            </a:r>
            <a:endParaRPr lang="cs-CZ" dirty="0"/>
          </a:p>
        </p:txBody>
      </p:sp>
      <p:pic>
        <p:nvPicPr>
          <p:cNvPr id="14" name="Obrázek 13" descr="MH900434842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57686" y="5286388"/>
            <a:ext cx="1333499" cy="1333499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5929322" y="5786454"/>
            <a:ext cx="257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č</a:t>
            </a:r>
            <a:r>
              <a:rPr lang="cs-CZ" dirty="0" smtClean="0"/>
              <a:t>ervená __________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43240" y="1643050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můra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43702" y="214311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hůl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86116" y="3143248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úplňku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29454" y="385762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půl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14744" y="471488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dům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58016" y="5715016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růže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Doplň ů, ú, u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1428736"/>
            <a:ext cx="8143932" cy="4401205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4000" dirty="0"/>
              <a:t>p</a:t>
            </a:r>
            <a:r>
              <a:rPr lang="cs-CZ" sz="4000" dirty="0" smtClean="0"/>
              <a:t> _ </a:t>
            </a:r>
            <a:r>
              <a:rPr lang="cs-CZ" sz="4000" dirty="0" err="1" smtClean="0"/>
              <a:t>jčka</a:t>
            </a:r>
            <a:endParaRPr lang="cs-CZ" sz="4000" dirty="0" smtClean="0"/>
          </a:p>
          <a:p>
            <a:r>
              <a:rPr lang="cs-CZ" sz="4000" dirty="0"/>
              <a:t>v</a:t>
            </a:r>
            <a:r>
              <a:rPr lang="cs-CZ" sz="4000" dirty="0" smtClean="0"/>
              <a:t> _ l</a:t>
            </a:r>
          </a:p>
          <a:p>
            <a:r>
              <a:rPr lang="cs-CZ" sz="4000" dirty="0" smtClean="0"/>
              <a:t>_ spěch</a:t>
            </a:r>
          </a:p>
          <a:p>
            <a:r>
              <a:rPr lang="cs-CZ" sz="4000" dirty="0" smtClean="0"/>
              <a:t>_ </a:t>
            </a:r>
            <a:r>
              <a:rPr lang="cs-CZ" sz="4000" dirty="0" err="1" smtClean="0"/>
              <a:t>terý</a:t>
            </a:r>
            <a:endParaRPr lang="cs-CZ" sz="4000" dirty="0" smtClean="0"/>
          </a:p>
          <a:p>
            <a:r>
              <a:rPr lang="cs-CZ" sz="4000" dirty="0"/>
              <a:t>k</a:t>
            </a:r>
            <a:r>
              <a:rPr lang="cs-CZ" sz="4000" dirty="0" smtClean="0"/>
              <a:t> _ </a:t>
            </a:r>
            <a:r>
              <a:rPr lang="cs-CZ" sz="4000" dirty="0" err="1" smtClean="0"/>
              <a:t>ře</a:t>
            </a:r>
            <a:endParaRPr lang="cs-CZ" sz="4000" dirty="0" smtClean="0"/>
          </a:p>
          <a:p>
            <a:r>
              <a:rPr lang="cs-CZ" sz="4000" dirty="0" smtClean="0"/>
              <a:t>_ žasný</a:t>
            </a:r>
          </a:p>
          <a:p>
            <a:r>
              <a:rPr lang="cs-CZ" sz="4000" dirty="0" smtClean="0"/>
              <a:t>_ </a:t>
            </a:r>
            <a:r>
              <a:rPr lang="cs-CZ" sz="4000" dirty="0" err="1" smtClean="0"/>
              <a:t>roda</a:t>
            </a:r>
            <a:endParaRPr lang="cs-CZ" sz="4000" dirty="0" smtClean="0"/>
          </a:p>
          <a:p>
            <a:r>
              <a:rPr lang="cs-CZ" sz="4000" dirty="0" smtClean="0"/>
              <a:t>_ kryt </a:t>
            </a:r>
          </a:p>
          <a:p>
            <a:r>
              <a:rPr lang="cs-CZ" sz="4000" dirty="0"/>
              <a:t>k</a:t>
            </a:r>
            <a:r>
              <a:rPr lang="cs-CZ" sz="4000" dirty="0" smtClean="0"/>
              <a:t> _ že</a:t>
            </a:r>
          </a:p>
          <a:p>
            <a:r>
              <a:rPr lang="cs-CZ" sz="4000" dirty="0" smtClean="0"/>
              <a:t>s _ l</a:t>
            </a:r>
          </a:p>
          <a:p>
            <a:r>
              <a:rPr lang="cs-CZ" sz="4000" dirty="0"/>
              <a:t>k</a:t>
            </a:r>
            <a:r>
              <a:rPr lang="cs-CZ" sz="4000" dirty="0" smtClean="0"/>
              <a:t> _ </a:t>
            </a:r>
            <a:r>
              <a:rPr lang="cs-CZ" sz="4000" dirty="0" err="1" smtClean="0"/>
              <a:t>ra</a:t>
            </a:r>
            <a:endParaRPr lang="cs-CZ" sz="4000" dirty="0" smtClean="0"/>
          </a:p>
          <a:p>
            <a:r>
              <a:rPr lang="cs-CZ" sz="4000" dirty="0" smtClean="0"/>
              <a:t>_ </a:t>
            </a:r>
            <a:r>
              <a:rPr lang="cs-CZ" sz="4000" dirty="0" err="1" smtClean="0"/>
              <a:t>lovek</a:t>
            </a:r>
            <a:endParaRPr lang="cs-CZ" sz="4000" dirty="0" smtClean="0"/>
          </a:p>
          <a:p>
            <a:r>
              <a:rPr lang="cs-CZ" sz="4000" dirty="0"/>
              <a:t>r</a:t>
            </a:r>
            <a:r>
              <a:rPr lang="cs-CZ" sz="4000" dirty="0" smtClean="0"/>
              <a:t> _ káv</a:t>
            </a:r>
          </a:p>
          <a:p>
            <a:r>
              <a:rPr lang="cs-CZ" sz="4000" dirty="0"/>
              <a:t>l</a:t>
            </a:r>
            <a:r>
              <a:rPr lang="cs-CZ" sz="4000" dirty="0" smtClean="0"/>
              <a:t> _ </a:t>
            </a:r>
            <a:r>
              <a:rPr lang="cs-CZ" sz="4000" dirty="0" err="1" smtClean="0"/>
              <a:t>sk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7224" y="1428736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ů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2071678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ů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2714620"/>
            <a:ext cx="4286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ú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34" y="3286124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ú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57224" y="3929066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u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034" y="4500570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ú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034" y="514351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ú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00562" y="1500174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ú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86314" y="2071678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ů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86314" y="2714620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ů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57752" y="3286124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ů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00562" y="3929066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ú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86314" y="4500570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u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14876" y="5143512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u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Hádej a napiš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1214422"/>
            <a:ext cx="835824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Součástí stromu je ? 		_______________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Kdo pracuje má ? 			_______________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Hledala si dobrý ?  		_______________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Po silnici jel ? 			_______________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Zimní měsíc je ? 			_______________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Na cvičení používáme ? 		_______________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Na vaření potřebujeme ? 	_______________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Byla to těžká ? 			_______________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42910" y="5214950"/>
            <a:ext cx="121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kůra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57752" y="5929330"/>
            <a:ext cx="121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úloha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71802" y="5929330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sůl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43372" y="5357826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úbor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85852" y="5929330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únor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85984" y="5286388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vůz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86446" y="5143512"/>
            <a:ext cx="10001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ukryt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58016" y="5857892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úspěch</a:t>
            </a:r>
            <a:endParaRPr lang="cs-CZ" sz="2800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1.68363E-6 L 0.52761 -0.59782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38483E-6 L -0.15868 -0.6228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00" y="-31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6531E-6 L -0.02361 -0.4512 " pathEditMode="relative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6531E-6 L 0.33855 -0.40911 " pathEditMode="relative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6457E-6 L 0.45833 -0.4442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900" y="-22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59852E-6 L 0.15365 -0.2981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00" y="-14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10083E-6 L 0.29132 -0.31452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600" y="-15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6457E-6 L 0.0599 -0.24514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0" y="-1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Doplň správně hada až do konce</a:t>
            </a:r>
            <a:endParaRPr lang="cs-CZ" sz="2800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428596" y="1397000"/>
          <a:ext cx="8286808" cy="50323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571604" y="1714488"/>
            <a:ext cx="50006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rgbClr val="FF0000"/>
                </a:solidFill>
              </a:rPr>
              <a:t>Ů</a:t>
            </a:r>
            <a:endParaRPr lang="cs-CZ" sz="25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7620" y="1714488"/>
            <a:ext cx="50003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rgbClr val="FF0000"/>
                </a:solidFill>
              </a:rPr>
              <a:t>Ú</a:t>
            </a:r>
            <a:endParaRPr lang="cs-CZ" sz="25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43702" y="1714488"/>
            <a:ext cx="42862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rgbClr val="FF0000"/>
                </a:solidFill>
              </a:rPr>
              <a:t>Ú</a:t>
            </a:r>
            <a:endParaRPr lang="cs-CZ" sz="25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14480" y="3643314"/>
            <a:ext cx="35719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rgbClr val="FF0000"/>
                </a:solidFill>
              </a:rPr>
              <a:t>Ů</a:t>
            </a:r>
            <a:endParaRPr lang="cs-CZ" sz="25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6248" y="3643314"/>
            <a:ext cx="42862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rgbClr val="FF0000"/>
                </a:solidFill>
              </a:rPr>
              <a:t>Ů</a:t>
            </a:r>
            <a:endParaRPr lang="cs-CZ" sz="25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10800000" flipH="1" flipV="1">
            <a:off x="6786578" y="3643314"/>
            <a:ext cx="42862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rgbClr val="FF0000"/>
                </a:solidFill>
              </a:rPr>
              <a:t>Ú</a:t>
            </a:r>
            <a:endParaRPr lang="cs-CZ" sz="25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71538" y="5572140"/>
            <a:ext cx="35719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rgbClr val="FF0000"/>
                </a:solidFill>
              </a:rPr>
              <a:t>Ú</a:t>
            </a:r>
            <a:endParaRPr lang="cs-CZ" sz="25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57620" y="5572140"/>
            <a:ext cx="35719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rgbClr val="FF0000"/>
                </a:solidFill>
              </a:rPr>
              <a:t>Ú</a:t>
            </a:r>
            <a:endParaRPr lang="cs-CZ" sz="25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57950" y="5572140"/>
            <a:ext cx="35719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rgbClr val="FF0000"/>
                </a:solidFill>
              </a:rPr>
              <a:t>U</a:t>
            </a:r>
            <a:endParaRPr lang="cs-CZ" sz="25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54" y="1500174"/>
            <a:ext cx="8358246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hlinkClick r:id="rId2"/>
              </a:rPr>
              <a:t>http://office.</a:t>
            </a:r>
            <a:r>
              <a:rPr lang="cs-CZ" sz="1100" dirty="0" err="1" smtClean="0">
                <a:hlinkClick r:id="rId2"/>
              </a:rPr>
              <a:t>microsoft.com</a:t>
            </a:r>
            <a:r>
              <a:rPr lang="cs-CZ" sz="1100" dirty="0" smtClean="0">
                <a:hlinkClick r:id="rId2"/>
              </a:rPr>
              <a:t>/</a:t>
            </a:r>
            <a:r>
              <a:rPr lang="cs-CZ" sz="1100" dirty="0" err="1" smtClean="0">
                <a:hlinkClick r:id="rId2"/>
              </a:rPr>
              <a:t>cs</a:t>
            </a:r>
            <a:r>
              <a:rPr lang="cs-CZ" sz="1100" dirty="0" smtClean="0">
                <a:hlinkClick r:id="rId2"/>
              </a:rPr>
              <a:t>-</a:t>
            </a:r>
            <a:r>
              <a:rPr lang="cs-CZ" sz="1100" dirty="0" err="1" smtClean="0">
                <a:hlinkClick r:id="rId2"/>
              </a:rPr>
              <a:t>cz</a:t>
            </a:r>
            <a:r>
              <a:rPr lang="cs-CZ" sz="1100" dirty="0" smtClean="0">
                <a:hlinkClick r:id="rId2"/>
              </a:rPr>
              <a:t>/</a:t>
            </a:r>
            <a:r>
              <a:rPr lang="cs-CZ" sz="1100" dirty="0" err="1" smtClean="0">
                <a:hlinkClick r:id="rId2"/>
              </a:rPr>
              <a:t>images</a:t>
            </a:r>
            <a:r>
              <a:rPr lang="cs-CZ" sz="1100" dirty="0" smtClean="0">
                <a:hlinkClick r:id="rId2"/>
              </a:rPr>
              <a:t>/</a:t>
            </a:r>
            <a:r>
              <a:rPr lang="cs-CZ" sz="1100" dirty="0" err="1" smtClean="0">
                <a:hlinkClick r:id="rId2"/>
              </a:rPr>
              <a:t>results.aspx</a:t>
            </a:r>
            <a:r>
              <a:rPr lang="cs-CZ" sz="1100" dirty="0" smtClean="0">
                <a:hlinkClick r:id="rId2"/>
              </a:rPr>
              <a:t>?</a:t>
            </a:r>
            <a:r>
              <a:rPr lang="cs-CZ" sz="1100" dirty="0" err="1" smtClean="0">
                <a:hlinkClick r:id="rId2"/>
              </a:rPr>
              <a:t>qu</a:t>
            </a:r>
            <a:r>
              <a:rPr lang="cs-CZ" sz="1100" dirty="0" smtClean="0">
                <a:hlinkClick r:id="rId2"/>
              </a:rPr>
              <a:t>=r%C5%AF%C5%</a:t>
            </a:r>
            <a:r>
              <a:rPr lang="cs-CZ" sz="1100" dirty="0" err="1" smtClean="0">
                <a:hlinkClick r:id="rId2"/>
              </a:rPr>
              <a:t>BEe</a:t>
            </a:r>
            <a:r>
              <a:rPr lang="cs-CZ" sz="1100" dirty="0" smtClean="0">
                <a:hlinkClick r:id="rId2"/>
              </a:rPr>
              <a:t>&amp;ex=1&amp;</a:t>
            </a:r>
            <a:r>
              <a:rPr lang="cs-CZ" sz="1100" dirty="0" err="1" smtClean="0">
                <a:hlinkClick r:id="rId2"/>
              </a:rPr>
              <a:t>origin</a:t>
            </a:r>
            <a:r>
              <a:rPr lang="cs-CZ" sz="1100" dirty="0" smtClean="0">
                <a:hlinkClick r:id="rId2"/>
              </a:rPr>
              <a:t>=FX010132103#</a:t>
            </a:r>
            <a:r>
              <a:rPr lang="cs-CZ" sz="1100" dirty="0" err="1" smtClean="0">
                <a:hlinkClick r:id="rId2"/>
              </a:rPr>
              <a:t>ai</a:t>
            </a:r>
            <a:r>
              <a:rPr lang="cs-CZ" sz="1100" dirty="0" smtClean="0">
                <a:hlinkClick r:id="rId2"/>
              </a:rPr>
              <a:t>:MC900434842|</a:t>
            </a:r>
            <a:r>
              <a:rPr lang="cs-CZ" sz="1100" dirty="0" err="1" smtClean="0">
                <a:hlinkClick r:id="rId2"/>
              </a:rPr>
              <a:t>mt</a:t>
            </a:r>
            <a:r>
              <a:rPr lang="cs-CZ" sz="1100" dirty="0" smtClean="0">
                <a:hlinkClick r:id="rId2"/>
              </a:rPr>
              <a:t>:1|</a:t>
            </a:r>
            <a:endParaRPr lang="cs-CZ" sz="1100" dirty="0" smtClean="0"/>
          </a:p>
          <a:p>
            <a:r>
              <a:rPr lang="cs-CZ" sz="1100" dirty="0" smtClean="0">
                <a:hlinkClick r:id="rId3"/>
              </a:rPr>
              <a:t>http://office.</a:t>
            </a:r>
            <a:r>
              <a:rPr lang="cs-CZ" sz="1100" dirty="0" err="1" smtClean="0">
                <a:hlinkClick r:id="rId3"/>
              </a:rPr>
              <a:t>microsoft.com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cs</a:t>
            </a:r>
            <a:r>
              <a:rPr lang="cs-CZ" sz="1100" dirty="0" smtClean="0">
                <a:hlinkClick r:id="rId3"/>
              </a:rPr>
              <a:t>-</a:t>
            </a:r>
            <a:r>
              <a:rPr lang="cs-CZ" sz="1100" dirty="0" err="1" smtClean="0">
                <a:hlinkClick r:id="rId3"/>
              </a:rPr>
              <a:t>cz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images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results.aspx</a:t>
            </a:r>
            <a:r>
              <a:rPr lang="cs-CZ" sz="1100" dirty="0" smtClean="0">
                <a:hlinkClick r:id="rId3"/>
              </a:rPr>
              <a:t>?</a:t>
            </a:r>
            <a:r>
              <a:rPr lang="cs-CZ" sz="1100" dirty="0" err="1" smtClean="0">
                <a:hlinkClick r:id="rId3"/>
              </a:rPr>
              <a:t>qu</a:t>
            </a:r>
            <a:r>
              <a:rPr lang="cs-CZ" sz="1100" dirty="0" smtClean="0">
                <a:hlinkClick r:id="rId3"/>
              </a:rPr>
              <a:t>=m%C5%</a:t>
            </a:r>
            <a:r>
              <a:rPr lang="cs-CZ" sz="1100" dirty="0" err="1" smtClean="0">
                <a:hlinkClick r:id="rId3"/>
              </a:rPr>
              <a:t>AFra</a:t>
            </a:r>
            <a:r>
              <a:rPr lang="cs-CZ" sz="1100" dirty="0" smtClean="0">
                <a:hlinkClick r:id="rId3"/>
              </a:rPr>
              <a:t>&amp;ex=1#</a:t>
            </a:r>
            <a:r>
              <a:rPr lang="cs-CZ" sz="1100" dirty="0" err="1" smtClean="0">
                <a:hlinkClick r:id="rId3"/>
              </a:rPr>
              <a:t>ai</a:t>
            </a:r>
            <a:r>
              <a:rPr lang="cs-CZ" sz="1100" dirty="0" smtClean="0">
                <a:hlinkClick r:id="rId3"/>
              </a:rPr>
              <a:t>:MC900084030|</a:t>
            </a:r>
            <a:endParaRPr lang="cs-CZ" sz="1100" dirty="0" smtClean="0"/>
          </a:p>
          <a:p>
            <a:r>
              <a:rPr lang="cs-CZ" sz="1100" dirty="0" smtClean="0">
                <a:hlinkClick r:id="rId4"/>
              </a:rPr>
              <a:t>http://office.</a:t>
            </a:r>
            <a:r>
              <a:rPr lang="cs-CZ" sz="1100" dirty="0" err="1" smtClean="0">
                <a:hlinkClick r:id="rId4"/>
              </a:rPr>
              <a:t>microsoft.com</a:t>
            </a:r>
            <a:r>
              <a:rPr lang="cs-CZ" sz="1100" dirty="0" smtClean="0">
                <a:hlinkClick r:id="rId4"/>
              </a:rPr>
              <a:t>/</a:t>
            </a:r>
            <a:r>
              <a:rPr lang="cs-CZ" sz="1100" dirty="0" err="1" smtClean="0">
                <a:hlinkClick r:id="rId4"/>
              </a:rPr>
              <a:t>cs</a:t>
            </a:r>
            <a:r>
              <a:rPr lang="cs-CZ" sz="1100" dirty="0" smtClean="0">
                <a:hlinkClick r:id="rId4"/>
              </a:rPr>
              <a:t>-</a:t>
            </a:r>
            <a:r>
              <a:rPr lang="cs-CZ" sz="1100" dirty="0" err="1" smtClean="0">
                <a:hlinkClick r:id="rId4"/>
              </a:rPr>
              <a:t>cz</a:t>
            </a:r>
            <a:r>
              <a:rPr lang="cs-CZ" sz="1100" dirty="0" smtClean="0">
                <a:hlinkClick r:id="rId4"/>
              </a:rPr>
              <a:t>/</a:t>
            </a:r>
            <a:r>
              <a:rPr lang="cs-CZ" sz="1100" dirty="0" err="1" smtClean="0">
                <a:hlinkClick r:id="rId4"/>
              </a:rPr>
              <a:t>images</a:t>
            </a:r>
            <a:r>
              <a:rPr lang="cs-CZ" sz="1100" dirty="0" smtClean="0">
                <a:hlinkClick r:id="rId4"/>
              </a:rPr>
              <a:t>/</a:t>
            </a:r>
            <a:r>
              <a:rPr lang="cs-CZ" sz="1100" dirty="0" err="1" smtClean="0">
                <a:hlinkClick r:id="rId4"/>
              </a:rPr>
              <a:t>results.aspx</a:t>
            </a:r>
            <a:r>
              <a:rPr lang="cs-CZ" sz="1100" dirty="0" smtClean="0">
                <a:hlinkClick r:id="rId4"/>
              </a:rPr>
              <a:t>?</a:t>
            </a:r>
            <a:r>
              <a:rPr lang="cs-CZ" sz="1100" dirty="0" err="1" smtClean="0">
                <a:hlinkClick r:id="rId4"/>
              </a:rPr>
              <a:t>qu</a:t>
            </a:r>
            <a:r>
              <a:rPr lang="cs-CZ" sz="1100" dirty="0" smtClean="0">
                <a:hlinkClick r:id="rId4"/>
              </a:rPr>
              <a:t>=jablko&amp;ex=1#</a:t>
            </a:r>
            <a:r>
              <a:rPr lang="cs-CZ" sz="1100" dirty="0" err="1" smtClean="0">
                <a:hlinkClick r:id="rId4"/>
              </a:rPr>
              <a:t>ai</a:t>
            </a:r>
            <a:r>
              <a:rPr lang="cs-CZ" sz="1100" dirty="0" smtClean="0">
                <a:hlinkClick r:id="rId4"/>
              </a:rPr>
              <a:t>:MC900246105|</a:t>
            </a:r>
            <a:r>
              <a:rPr lang="cs-CZ" sz="1100" dirty="0" err="1" smtClean="0">
                <a:hlinkClick r:id="rId4"/>
              </a:rPr>
              <a:t>mt</a:t>
            </a:r>
            <a:r>
              <a:rPr lang="cs-CZ" sz="1100" dirty="0" smtClean="0">
                <a:hlinkClick r:id="rId4"/>
              </a:rPr>
              <a:t>:1|</a:t>
            </a:r>
            <a:endParaRPr lang="cs-CZ" sz="1100" dirty="0" smtClean="0"/>
          </a:p>
          <a:p>
            <a:r>
              <a:rPr lang="cs-CZ" sz="1100" dirty="0" smtClean="0">
                <a:hlinkClick r:id="rId5"/>
              </a:rPr>
              <a:t>http://office.</a:t>
            </a:r>
            <a:r>
              <a:rPr lang="cs-CZ" sz="1100" dirty="0" err="1" smtClean="0">
                <a:hlinkClick r:id="rId5"/>
              </a:rPr>
              <a:t>microsoft.com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cs</a:t>
            </a:r>
            <a:r>
              <a:rPr lang="cs-CZ" sz="1100" dirty="0" smtClean="0">
                <a:hlinkClick r:id="rId5"/>
              </a:rPr>
              <a:t>-</a:t>
            </a:r>
            <a:r>
              <a:rPr lang="cs-CZ" sz="1100" dirty="0" err="1" smtClean="0">
                <a:hlinkClick r:id="rId5"/>
              </a:rPr>
              <a:t>cz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images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results.aspx</a:t>
            </a:r>
            <a:r>
              <a:rPr lang="cs-CZ" sz="1100" dirty="0" smtClean="0">
                <a:hlinkClick r:id="rId5"/>
              </a:rPr>
              <a:t>?</a:t>
            </a:r>
            <a:r>
              <a:rPr lang="cs-CZ" sz="1100" dirty="0" err="1" smtClean="0">
                <a:hlinkClick r:id="rId5"/>
              </a:rPr>
              <a:t>qu</a:t>
            </a:r>
            <a:r>
              <a:rPr lang="cs-CZ" sz="1100" dirty="0" smtClean="0">
                <a:hlinkClick r:id="rId5"/>
              </a:rPr>
              <a:t>=m%C4%9Bs%C3%</a:t>
            </a:r>
            <a:r>
              <a:rPr lang="cs-CZ" sz="1100" dirty="0" err="1" smtClean="0">
                <a:hlinkClick r:id="rId5"/>
              </a:rPr>
              <a:t>ADc</a:t>
            </a:r>
            <a:r>
              <a:rPr lang="cs-CZ" sz="1100" dirty="0" smtClean="0">
                <a:hlinkClick r:id="rId5"/>
              </a:rPr>
              <a:t>&amp;ex=1#</a:t>
            </a:r>
            <a:r>
              <a:rPr lang="cs-CZ" sz="1100" dirty="0" err="1" smtClean="0">
                <a:hlinkClick r:id="rId5"/>
              </a:rPr>
              <a:t>ai</a:t>
            </a:r>
            <a:r>
              <a:rPr lang="cs-CZ" sz="1100" dirty="0" smtClean="0">
                <a:hlinkClick r:id="rId5"/>
              </a:rPr>
              <a:t>:MC900382563|</a:t>
            </a:r>
            <a:r>
              <a:rPr lang="cs-CZ" sz="1100" dirty="0" err="1" smtClean="0">
                <a:hlinkClick r:id="rId5"/>
              </a:rPr>
              <a:t>mt</a:t>
            </a:r>
            <a:r>
              <a:rPr lang="cs-CZ" sz="1100" dirty="0" smtClean="0">
                <a:hlinkClick r:id="rId5"/>
              </a:rPr>
              <a:t>:1|</a:t>
            </a:r>
            <a:endParaRPr lang="cs-CZ" sz="1100" dirty="0" smtClean="0"/>
          </a:p>
          <a:p>
            <a:r>
              <a:rPr lang="cs-CZ" sz="1100" dirty="0" smtClean="0">
                <a:hlinkClick r:id="rId5"/>
              </a:rPr>
              <a:t>http://office.</a:t>
            </a:r>
            <a:r>
              <a:rPr lang="cs-CZ" sz="1100" dirty="0" err="1" smtClean="0">
                <a:hlinkClick r:id="rId5"/>
              </a:rPr>
              <a:t>microsoft.com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cs</a:t>
            </a:r>
            <a:r>
              <a:rPr lang="cs-CZ" sz="1100" dirty="0" smtClean="0">
                <a:hlinkClick r:id="rId5"/>
              </a:rPr>
              <a:t>-</a:t>
            </a:r>
            <a:r>
              <a:rPr lang="cs-CZ" sz="1100" dirty="0" err="1" smtClean="0">
                <a:hlinkClick r:id="rId5"/>
              </a:rPr>
              <a:t>cz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images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results.aspx</a:t>
            </a:r>
            <a:r>
              <a:rPr lang="cs-CZ" sz="1100" dirty="0" smtClean="0">
                <a:hlinkClick r:id="rId5"/>
              </a:rPr>
              <a:t>?</a:t>
            </a:r>
            <a:r>
              <a:rPr lang="cs-CZ" sz="1100" dirty="0" err="1" smtClean="0">
                <a:hlinkClick r:id="rId5"/>
              </a:rPr>
              <a:t>qu</a:t>
            </a:r>
            <a:r>
              <a:rPr lang="cs-CZ" sz="1100" dirty="0" smtClean="0">
                <a:hlinkClick r:id="rId5"/>
              </a:rPr>
              <a:t>=m%C4%9Bs%C3%</a:t>
            </a:r>
            <a:r>
              <a:rPr lang="cs-CZ" sz="1100" dirty="0" err="1" smtClean="0">
                <a:hlinkClick r:id="rId5"/>
              </a:rPr>
              <a:t>ADc</a:t>
            </a:r>
            <a:r>
              <a:rPr lang="cs-CZ" sz="1100" dirty="0" smtClean="0">
                <a:hlinkClick r:id="rId5"/>
              </a:rPr>
              <a:t>&amp;ex=1#</a:t>
            </a:r>
            <a:r>
              <a:rPr lang="cs-CZ" sz="1100" dirty="0" err="1" smtClean="0">
                <a:hlinkClick r:id="rId5"/>
              </a:rPr>
              <a:t>ai</a:t>
            </a:r>
            <a:r>
              <a:rPr lang="cs-CZ" sz="1100" dirty="0" smtClean="0">
                <a:hlinkClick r:id="rId5"/>
              </a:rPr>
              <a:t>:MC900382564|</a:t>
            </a:r>
            <a:r>
              <a:rPr lang="cs-CZ" sz="1100" dirty="0" err="1" smtClean="0">
                <a:hlinkClick r:id="rId5"/>
              </a:rPr>
              <a:t>mt</a:t>
            </a:r>
            <a:r>
              <a:rPr lang="cs-CZ" sz="1100" dirty="0" smtClean="0">
                <a:hlinkClick r:id="rId5"/>
              </a:rPr>
              <a:t>:1|</a:t>
            </a:r>
            <a:endParaRPr lang="cs-CZ" sz="1100" dirty="0" smtClean="0"/>
          </a:p>
          <a:p>
            <a:r>
              <a:rPr lang="cs-CZ" sz="1100" dirty="0" smtClean="0">
                <a:hlinkClick r:id="rId6"/>
              </a:rPr>
              <a:t>http://office.</a:t>
            </a:r>
            <a:r>
              <a:rPr lang="cs-CZ" sz="1100" dirty="0" err="1" smtClean="0">
                <a:hlinkClick r:id="rId6"/>
              </a:rPr>
              <a:t>microsoft.com</a:t>
            </a:r>
            <a:r>
              <a:rPr lang="cs-CZ" sz="1100" dirty="0" smtClean="0">
                <a:hlinkClick r:id="rId6"/>
              </a:rPr>
              <a:t>/</a:t>
            </a:r>
            <a:r>
              <a:rPr lang="cs-CZ" sz="1100" dirty="0" err="1" smtClean="0">
                <a:hlinkClick r:id="rId6"/>
              </a:rPr>
              <a:t>cs</a:t>
            </a:r>
            <a:r>
              <a:rPr lang="cs-CZ" sz="1100" dirty="0" smtClean="0">
                <a:hlinkClick r:id="rId6"/>
              </a:rPr>
              <a:t>-</a:t>
            </a:r>
            <a:r>
              <a:rPr lang="cs-CZ" sz="1100" dirty="0" err="1" smtClean="0">
                <a:hlinkClick r:id="rId6"/>
              </a:rPr>
              <a:t>cz</a:t>
            </a:r>
            <a:r>
              <a:rPr lang="cs-CZ" sz="1100" dirty="0" smtClean="0">
                <a:hlinkClick r:id="rId6"/>
              </a:rPr>
              <a:t>/</a:t>
            </a:r>
            <a:r>
              <a:rPr lang="cs-CZ" sz="1100" dirty="0" err="1" smtClean="0">
                <a:hlinkClick r:id="rId6"/>
              </a:rPr>
              <a:t>images</a:t>
            </a:r>
            <a:r>
              <a:rPr lang="cs-CZ" sz="1100" dirty="0" smtClean="0">
                <a:hlinkClick r:id="rId6"/>
              </a:rPr>
              <a:t>/</a:t>
            </a:r>
            <a:r>
              <a:rPr lang="cs-CZ" sz="1100" dirty="0" err="1" smtClean="0">
                <a:hlinkClick r:id="rId6"/>
              </a:rPr>
              <a:t>results.aspx</a:t>
            </a:r>
            <a:r>
              <a:rPr lang="cs-CZ" sz="1100" dirty="0" smtClean="0">
                <a:hlinkClick r:id="rId6"/>
              </a:rPr>
              <a:t>?</a:t>
            </a:r>
            <a:r>
              <a:rPr lang="cs-CZ" sz="1100" dirty="0" err="1" smtClean="0">
                <a:hlinkClick r:id="rId6"/>
              </a:rPr>
              <a:t>qu</a:t>
            </a:r>
            <a:r>
              <a:rPr lang="cs-CZ" sz="1100" dirty="0" smtClean="0">
                <a:hlinkClick r:id="rId6"/>
              </a:rPr>
              <a:t>=h%C5%</a:t>
            </a:r>
            <a:r>
              <a:rPr lang="cs-CZ" sz="1100" dirty="0" err="1" smtClean="0">
                <a:hlinkClick r:id="rId6"/>
              </a:rPr>
              <a:t>AFl</a:t>
            </a:r>
            <a:r>
              <a:rPr lang="cs-CZ" sz="1100" dirty="0" smtClean="0">
                <a:hlinkClick r:id="rId6"/>
              </a:rPr>
              <a:t>&amp;ex=1#</a:t>
            </a:r>
            <a:r>
              <a:rPr lang="cs-CZ" sz="1100" dirty="0" err="1" smtClean="0">
                <a:hlinkClick r:id="rId6"/>
              </a:rPr>
              <a:t>ai</a:t>
            </a:r>
            <a:r>
              <a:rPr lang="cs-CZ" sz="1100" dirty="0" smtClean="0">
                <a:hlinkClick r:id="rId6"/>
              </a:rPr>
              <a:t>:MC900183172|</a:t>
            </a:r>
            <a:r>
              <a:rPr lang="cs-CZ" sz="1100" dirty="0" err="1" smtClean="0">
                <a:hlinkClick r:id="rId6"/>
              </a:rPr>
              <a:t>mt</a:t>
            </a:r>
            <a:r>
              <a:rPr lang="cs-CZ" sz="1100" dirty="0" smtClean="0">
                <a:hlinkClick r:id="rId6"/>
              </a:rPr>
              <a:t>:1|</a:t>
            </a:r>
            <a:endParaRPr lang="cs-CZ" sz="1100" dirty="0" smtClean="0"/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1538" y="285728"/>
            <a:ext cx="55007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Obrázky použité z : 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34441" y="6095884"/>
            <a:ext cx="5788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Autorem materiálu a všech jeho součástí, </a:t>
            </a:r>
          </a:p>
          <a:p>
            <a:pPr algn="ctr"/>
            <a:r>
              <a:rPr lang="cs-CZ" dirty="0"/>
              <a:t>n</a:t>
            </a:r>
            <a:r>
              <a:rPr lang="cs-CZ" dirty="0" smtClean="0"/>
              <a:t>ení-li uvedeno jinak, je Mgr. Marie </a:t>
            </a:r>
            <a:r>
              <a:rPr lang="cs-CZ" dirty="0" err="1" smtClean="0"/>
              <a:t>Benabdelmalek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642910" y="1142984"/>
          <a:ext cx="8286808" cy="5214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137</TotalTime>
  <Words>302</Words>
  <Application>Microsoft Office PowerPoint</Application>
  <PresentationFormat>Předvádění na obrazovce (4:3)</PresentationFormat>
  <Paragraphs>116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Opakování z 2. ročníku pravopis ů, ú, u</vt:lpstr>
      <vt:lpstr>Doplň slova s ů, ú, u</vt:lpstr>
      <vt:lpstr>Doplň ů, ú, u </vt:lpstr>
      <vt:lpstr>Hádej a napiš</vt:lpstr>
      <vt:lpstr>Doplň správně hada až do konce</vt:lpstr>
      <vt:lpstr>Prezentace aplikace PowerPoint</vt:lpstr>
      <vt:lpstr>ANOTACE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16</cp:revision>
  <dcterms:created xsi:type="dcterms:W3CDTF">2012-08-21T19:39:55Z</dcterms:created>
  <dcterms:modified xsi:type="dcterms:W3CDTF">2013-05-18T08:33:19Z</dcterms:modified>
</cp:coreProperties>
</file>