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EF9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E193DD-B6D0-4F6E-AC3F-B316CFBB682F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CEDF589-C30E-41BD-A9B1-09ADAE067DE6}">
      <dgm:prSet phldrT="[Text]" custT="1"/>
      <dgm:spPr/>
      <dgm:t>
        <a:bodyPr/>
        <a:lstStyle/>
        <a:p>
          <a:r>
            <a:rPr lang="cs-CZ" sz="2000" dirty="0" smtClean="0"/>
            <a:t>1. snímek</a:t>
          </a:r>
          <a:endParaRPr lang="cs-CZ" sz="2000" dirty="0"/>
        </a:p>
      </dgm:t>
    </dgm:pt>
    <dgm:pt modelId="{C7108017-B207-49F8-81E9-088875825A51}" type="parTrans" cxnId="{58B14EF3-7E3B-4F65-A571-7EEB9F887534}">
      <dgm:prSet/>
      <dgm:spPr/>
      <dgm:t>
        <a:bodyPr/>
        <a:lstStyle/>
        <a:p>
          <a:endParaRPr lang="cs-CZ"/>
        </a:p>
      </dgm:t>
    </dgm:pt>
    <dgm:pt modelId="{DAD65B4F-79B8-4EA0-A1F9-B54071CE35C8}" type="sibTrans" cxnId="{58B14EF3-7E3B-4F65-A571-7EEB9F887534}">
      <dgm:prSet/>
      <dgm:spPr/>
      <dgm:t>
        <a:bodyPr/>
        <a:lstStyle/>
        <a:p>
          <a:endParaRPr lang="cs-CZ"/>
        </a:p>
      </dgm:t>
    </dgm:pt>
    <dgm:pt modelId="{13D5E210-53BC-46FD-A2D0-946A27EAD3FB}">
      <dgm:prSet phldrT="[Text]" custT="1"/>
      <dgm:spPr/>
      <dgm:t>
        <a:bodyPr/>
        <a:lstStyle/>
        <a:p>
          <a:r>
            <a:rPr lang="cs-CZ" sz="1600" dirty="0" smtClean="0"/>
            <a:t>Úvod</a:t>
          </a:r>
          <a:endParaRPr lang="cs-CZ" sz="1600" dirty="0"/>
        </a:p>
      </dgm:t>
    </dgm:pt>
    <dgm:pt modelId="{25C20DF5-8AC8-4FA0-B094-709F4A450B17}" type="parTrans" cxnId="{1FC8B012-2B72-4277-8F69-7E40D214B9F9}">
      <dgm:prSet/>
      <dgm:spPr/>
      <dgm:t>
        <a:bodyPr/>
        <a:lstStyle/>
        <a:p>
          <a:endParaRPr lang="cs-CZ"/>
        </a:p>
      </dgm:t>
    </dgm:pt>
    <dgm:pt modelId="{7247708F-0DA2-48C9-A240-0508A6AC467A}" type="sibTrans" cxnId="{1FC8B012-2B72-4277-8F69-7E40D214B9F9}">
      <dgm:prSet/>
      <dgm:spPr/>
      <dgm:t>
        <a:bodyPr/>
        <a:lstStyle/>
        <a:p>
          <a:endParaRPr lang="cs-CZ"/>
        </a:p>
      </dgm:t>
    </dgm:pt>
    <dgm:pt modelId="{3B33975B-E32A-41E6-8269-F6272D3E8F2D}">
      <dgm:prSet phldrT="[Text]" custT="1"/>
      <dgm:spPr/>
      <dgm:t>
        <a:bodyPr/>
        <a:lstStyle/>
        <a:p>
          <a:r>
            <a:rPr lang="cs-CZ" sz="2000" dirty="0" smtClean="0"/>
            <a:t>2. snímek</a:t>
          </a:r>
          <a:endParaRPr lang="cs-CZ" sz="2000" dirty="0"/>
        </a:p>
      </dgm:t>
    </dgm:pt>
    <dgm:pt modelId="{86D2FEE4-6E0E-4619-86F3-8F3C8F803F41}" type="parTrans" cxnId="{6AE3DB99-BA25-45C2-B286-BB1D07824785}">
      <dgm:prSet/>
      <dgm:spPr/>
      <dgm:t>
        <a:bodyPr/>
        <a:lstStyle/>
        <a:p>
          <a:endParaRPr lang="cs-CZ"/>
        </a:p>
      </dgm:t>
    </dgm:pt>
    <dgm:pt modelId="{546C4107-6CAC-4DB7-A8F2-83E7E48DCC0A}" type="sibTrans" cxnId="{6AE3DB99-BA25-45C2-B286-BB1D07824785}">
      <dgm:prSet/>
      <dgm:spPr/>
      <dgm:t>
        <a:bodyPr/>
        <a:lstStyle/>
        <a:p>
          <a:endParaRPr lang="cs-CZ"/>
        </a:p>
      </dgm:t>
    </dgm:pt>
    <dgm:pt modelId="{082BD498-FB1F-4A9B-957D-1712748DDD32}">
      <dgm:prSet phldrT="[Text]" custT="1"/>
      <dgm:spPr/>
      <dgm:t>
        <a:bodyPr/>
        <a:lstStyle/>
        <a:p>
          <a:r>
            <a:rPr lang="cs-CZ" sz="2000" dirty="0" smtClean="0"/>
            <a:t>3. snímek</a:t>
          </a:r>
          <a:endParaRPr lang="cs-CZ" sz="2000" dirty="0"/>
        </a:p>
      </dgm:t>
    </dgm:pt>
    <dgm:pt modelId="{D7CE283A-2A48-4F8F-A626-34A3D94763F7}" type="parTrans" cxnId="{A48CEAD7-04AA-4C88-938B-EEFB7CD2B97C}">
      <dgm:prSet/>
      <dgm:spPr/>
      <dgm:t>
        <a:bodyPr/>
        <a:lstStyle/>
        <a:p>
          <a:endParaRPr lang="cs-CZ"/>
        </a:p>
      </dgm:t>
    </dgm:pt>
    <dgm:pt modelId="{4F2CE864-C9D7-4F34-98F6-6EB35E5BC0B3}" type="sibTrans" cxnId="{A48CEAD7-04AA-4C88-938B-EEFB7CD2B97C}">
      <dgm:prSet/>
      <dgm:spPr/>
      <dgm:t>
        <a:bodyPr/>
        <a:lstStyle/>
        <a:p>
          <a:endParaRPr lang="cs-CZ"/>
        </a:p>
      </dgm:t>
    </dgm:pt>
    <dgm:pt modelId="{7B482345-E71A-40FA-8029-30BAD0EE93B1}">
      <dgm:prSet phldrT="[Text]" custT="1"/>
      <dgm:spPr/>
      <dgm:t>
        <a:bodyPr/>
        <a:lstStyle/>
        <a:p>
          <a:r>
            <a:rPr lang="cs-CZ" sz="1600" dirty="0" smtClean="0"/>
            <a:t>Představení tématu </a:t>
          </a:r>
          <a:endParaRPr lang="cs-CZ" sz="1600" dirty="0"/>
        </a:p>
      </dgm:t>
    </dgm:pt>
    <dgm:pt modelId="{556324D4-09C5-4466-9A6C-5D09C8E26F2E}" type="parTrans" cxnId="{8F573673-D3B1-4B89-A7E5-85D617792C6C}">
      <dgm:prSet/>
      <dgm:spPr/>
      <dgm:t>
        <a:bodyPr/>
        <a:lstStyle/>
        <a:p>
          <a:endParaRPr lang="cs-CZ"/>
        </a:p>
      </dgm:t>
    </dgm:pt>
    <dgm:pt modelId="{629F5B88-1AF0-4246-88C4-7AD3D5D202FD}" type="sibTrans" cxnId="{8F573673-D3B1-4B89-A7E5-85D617792C6C}">
      <dgm:prSet/>
      <dgm:spPr/>
      <dgm:t>
        <a:bodyPr/>
        <a:lstStyle/>
        <a:p>
          <a:endParaRPr lang="cs-CZ"/>
        </a:p>
      </dgm:t>
    </dgm:pt>
    <dgm:pt modelId="{05C34BC9-786D-4E11-A29B-52358EC35A67}">
      <dgm:prSet phldrT="[Text]" custT="1"/>
      <dgm:spPr/>
      <dgm:t>
        <a:bodyPr/>
        <a:lstStyle/>
        <a:p>
          <a:r>
            <a:rPr lang="cs-CZ" sz="2000" dirty="0" smtClean="0"/>
            <a:t>4. snímek</a:t>
          </a:r>
          <a:endParaRPr lang="cs-CZ" sz="2000" dirty="0"/>
        </a:p>
      </dgm:t>
    </dgm:pt>
    <dgm:pt modelId="{E1ECC482-ED80-4C74-A35C-7561C7DA78A1}" type="parTrans" cxnId="{F945759B-D399-4685-9F75-61493DC779FC}">
      <dgm:prSet/>
      <dgm:spPr/>
      <dgm:t>
        <a:bodyPr/>
        <a:lstStyle/>
        <a:p>
          <a:endParaRPr lang="cs-CZ"/>
        </a:p>
      </dgm:t>
    </dgm:pt>
    <dgm:pt modelId="{589D1557-89A7-448E-B85F-548CFCCDF42F}" type="sibTrans" cxnId="{F945759B-D399-4685-9F75-61493DC779FC}">
      <dgm:prSet/>
      <dgm:spPr/>
      <dgm:t>
        <a:bodyPr/>
        <a:lstStyle/>
        <a:p>
          <a:endParaRPr lang="cs-CZ"/>
        </a:p>
      </dgm:t>
    </dgm:pt>
    <dgm:pt modelId="{20176163-F0F8-4CD9-86E6-5F21277F156B}">
      <dgm:prSet phldrT="[Text]" custT="1"/>
      <dgm:spPr/>
      <dgm:t>
        <a:bodyPr/>
        <a:lstStyle/>
        <a:p>
          <a:r>
            <a:rPr lang="cs-CZ" sz="1600" dirty="0" smtClean="0"/>
            <a:t>Děti přiřazují podstatná jména na správné místo</a:t>
          </a:r>
          <a:endParaRPr lang="cs-CZ" sz="1600" dirty="0"/>
        </a:p>
      </dgm:t>
    </dgm:pt>
    <dgm:pt modelId="{0A1D669A-8853-470B-9643-A9D17E9BF0BC}" type="parTrans" cxnId="{D9CDB1CA-7B19-42AD-8ED3-741717279D06}">
      <dgm:prSet/>
      <dgm:spPr/>
      <dgm:t>
        <a:bodyPr/>
        <a:lstStyle/>
        <a:p>
          <a:endParaRPr lang="cs-CZ"/>
        </a:p>
      </dgm:t>
    </dgm:pt>
    <dgm:pt modelId="{657B44CA-65AC-414A-95A8-0021E509D78E}" type="sibTrans" cxnId="{D9CDB1CA-7B19-42AD-8ED3-741717279D06}">
      <dgm:prSet/>
      <dgm:spPr/>
      <dgm:t>
        <a:bodyPr/>
        <a:lstStyle/>
        <a:p>
          <a:endParaRPr lang="cs-CZ"/>
        </a:p>
      </dgm:t>
    </dgm:pt>
    <dgm:pt modelId="{62DFE575-C273-47BD-93B0-58C6B3A4A10D}">
      <dgm:prSet phldrT="[Text]" custT="1"/>
      <dgm:spPr/>
      <dgm:t>
        <a:bodyPr/>
        <a:lstStyle/>
        <a:p>
          <a:r>
            <a:rPr lang="cs-CZ" sz="1600" dirty="0" smtClean="0"/>
            <a:t>Při kliknutí se postupně podstatná jména přesunou </a:t>
          </a:r>
          <a:endParaRPr lang="cs-CZ" sz="1600" dirty="0"/>
        </a:p>
      </dgm:t>
    </dgm:pt>
    <dgm:pt modelId="{C752CAC1-40E5-4842-8AE1-B868B98E1DF4}" type="parTrans" cxnId="{BDBF739A-82A6-41E1-9F40-DBC9F406A65B}">
      <dgm:prSet/>
      <dgm:spPr/>
      <dgm:t>
        <a:bodyPr/>
        <a:lstStyle/>
        <a:p>
          <a:endParaRPr lang="cs-CZ"/>
        </a:p>
      </dgm:t>
    </dgm:pt>
    <dgm:pt modelId="{84E86E24-2758-4E63-9AE6-A2D103C6B901}" type="sibTrans" cxnId="{BDBF739A-82A6-41E1-9F40-DBC9F406A65B}">
      <dgm:prSet/>
      <dgm:spPr/>
      <dgm:t>
        <a:bodyPr/>
        <a:lstStyle/>
        <a:p>
          <a:endParaRPr lang="cs-CZ"/>
        </a:p>
      </dgm:t>
    </dgm:pt>
    <dgm:pt modelId="{86FF62E4-088B-4DF2-8CAB-F7D950C8A3C0}">
      <dgm:prSet phldrT="[Text]" custT="1"/>
      <dgm:spPr/>
      <dgm:t>
        <a:bodyPr/>
        <a:lstStyle/>
        <a:p>
          <a:r>
            <a:rPr lang="cs-CZ" sz="1600" dirty="0" smtClean="0"/>
            <a:t>Téma</a:t>
          </a:r>
          <a:r>
            <a:rPr lang="cs-CZ" sz="2000" dirty="0" smtClean="0"/>
            <a:t> </a:t>
          </a:r>
          <a:endParaRPr lang="cs-CZ" sz="2000" dirty="0"/>
        </a:p>
      </dgm:t>
    </dgm:pt>
    <dgm:pt modelId="{CCEF7136-C64A-4681-8EAF-F1610FB28E12}" type="parTrans" cxnId="{40CADBE2-4A91-4CD4-8366-3C977769780D}">
      <dgm:prSet/>
      <dgm:spPr/>
      <dgm:t>
        <a:bodyPr/>
        <a:lstStyle/>
        <a:p>
          <a:endParaRPr lang="cs-CZ"/>
        </a:p>
      </dgm:t>
    </dgm:pt>
    <dgm:pt modelId="{2925D2DE-794C-4C57-885E-DD53BC3DCC42}" type="sibTrans" cxnId="{40CADBE2-4A91-4CD4-8366-3C977769780D}">
      <dgm:prSet/>
      <dgm:spPr/>
      <dgm:t>
        <a:bodyPr/>
        <a:lstStyle/>
        <a:p>
          <a:endParaRPr lang="cs-CZ"/>
        </a:p>
      </dgm:t>
    </dgm:pt>
    <dgm:pt modelId="{B4505CCD-49A8-415E-8FF4-748847F1467A}">
      <dgm:prSet phldrT="[Text]" custT="1"/>
      <dgm:spPr/>
      <dgm:t>
        <a:bodyPr/>
        <a:lstStyle/>
        <a:p>
          <a:r>
            <a:rPr lang="cs-CZ" sz="1600" dirty="0" smtClean="0"/>
            <a:t>Co je to.</a:t>
          </a:r>
          <a:endParaRPr lang="cs-CZ" sz="1600" dirty="0"/>
        </a:p>
      </dgm:t>
    </dgm:pt>
    <dgm:pt modelId="{CF7A614F-AD01-4A6B-A907-9240165DD268}" type="parTrans" cxnId="{B4340065-F1E6-4B55-9973-2DF5376413C5}">
      <dgm:prSet/>
      <dgm:spPr/>
      <dgm:t>
        <a:bodyPr/>
        <a:lstStyle/>
        <a:p>
          <a:endParaRPr lang="cs-CZ"/>
        </a:p>
      </dgm:t>
    </dgm:pt>
    <dgm:pt modelId="{B6724A05-536B-4EF0-84CA-133986B70BA0}" type="sibTrans" cxnId="{B4340065-F1E6-4B55-9973-2DF5376413C5}">
      <dgm:prSet/>
      <dgm:spPr/>
      <dgm:t>
        <a:bodyPr/>
        <a:lstStyle/>
        <a:p>
          <a:endParaRPr lang="cs-CZ"/>
        </a:p>
      </dgm:t>
    </dgm:pt>
    <dgm:pt modelId="{BF58B0E5-8BC2-470E-841B-635E625E470E}">
      <dgm:prSet phldrT="[Text]" custT="1"/>
      <dgm:spPr/>
      <dgm:t>
        <a:bodyPr/>
        <a:lstStyle/>
        <a:p>
          <a:r>
            <a:rPr lang="cs-CZ" sz="2000" dirty="0" smtClean="0"/>
            <a:t>5. Snímek</a:t>
          </a:r>
          <a:endParaRPr lang="cs-CZ" sz="2000" dirty="0"/>
        </a:p>
      </dgm:t>
    </dgm:pt>
    <dgm:pt modelId="{365F6673-DF52-40F7-A92F-3E7121B463D8}" type="parTrans" cxnId="{BBF7C79F-E94A-4BAE-B293-A42CB48CBFD9}">
      <dgm:prSet/>
      <dgm:spPr/>
      <dgm:t>
        <a:bodyPr/>
        <a:lstStyle/>
        <a:p>
          <a:endParaRPr lang="cs-CZ"/>
        </a:p>
      </dgm:t>
    </dgm:pt>
    <dgm:pt modelId="{FFBBA153-1DE5-4A38-8374-BE87F8740583}" type="sibTrans" cxnId="{BBF7C79F-E94A-4BAE-B293-A42CB48CBFD9}">
      <dgm:prSet/>
      <dgm:spPr/>
      <dgm:t>
        <a:bodyPr/>
        <a:lstStyle/>
        <a:p>
          <a:endParaRPr lang="cs-CZ"/>
        </a:p>
      </dgm:t>
    </dgm:pt>
    <dgm:pt modelId="{1BBAE236-EB1E-423E-AEF7-5B93BEB1B598}">
      <dgm:prSet phldrT="[Text]" custT="1"/>
      <dgm:spPr/>
      <dgm:t>
        <a:bodyPr/>
        <a:lstStyle/>
        <a:p>
          <a:r>
            <a:rPr lang="cs-CZ" sz="1600" dirty="0" smtClean="0"/>
            <a:t>Rozdělení podstatných jmen do skupin</a:t>
          </a:r>
          <a:endParaRPr lang="cs-CZ" sz="1600" dirty="0"/>
        </a:p>
      </dgm:t>
    </dgm:pt>
    <dgm:pt modelId="{A2AEA8F0-1CF2-4957-9F52-C23A71DDA3BA}" type="parTrans" cxnId="{830045BA-D2D9-4A2B-97FB-6462AB686310}">
      <dgm:prSet/>
      <dgm:spPr/>
      <dgm:t>
        <a:bodyPr/>
        <a:lstStyle/>
        <a:p>
          <a:endParaRPr lang="cs-CZ"/>
        </a:p>
      </dgm:t>
    </dgm:pt>
    <dgm:pt modelId="{266E459E-BD77-486C-99C1-60D0A95AAF23}" type="sibTrans" cxnId="{830045BA-D2D9-4A2B-97FB-6462AB686310}">
      <dgm:prSet/>
      <dgm:spPr/>
      <dgm:t>
        <a:bodyPr/>
        <a:lstStyle/>
        <a:p>
          <a:endParaRPr lang="cs-CZ"/>
        </a:p>
      </dgm:t>
    </dgm:pt>
    <dgm:pt modelId="{42F1B1C3-8877-4EE7-A5B7-DB590624AAD7}">
      <dgm:prSet phldrT="[Text]" custT="1"/>
      <dgm:spPr/>
      <dgm:t>
        <a:bodyPr/>
        <a:lstStyle/>
        <a:p>
          <a:r>
            <a:rPr lang="cs-CZ" sz="1600" dirty="0" smtClean="0"/>
            <a:t>Na kliknutí se přiřadí celá skupina </a:t>
          </a:r>
          <a:endParaRPr lang="cs-CZ" sz="1600" dirty="0"/>
        </a:p>
      </dgm:t>
    </dgm:pt>
    <dgm:pt modelId="{7D9B91E5-BB9B-4337-949B-99FB86949C7A}" type="parTrans" cxnId="{5F2BD367-2B45-4B06-9B3E-836331B99FF1}">
      <dgm:prSet/>
      <dgm:spPr/>
      <dgm:t>
        <a:bodyPr/>
        <a:lstStyle/>
        <a:p>
          <a:endParaRPr lang="cs-CZ"/>
        </a:p>
      </dgm:t>
    </dgm:pt>
    <dgm:pt modelId="{E379CBAF-6F82-4C00-84FD-7C6DA0EDBC21}" type="sibTrans" cxnId="{5F2BD367-2B45-4B06-9B3E-836331B99FF1}">
      <dgm:prSet/>
      <dgm:spPr/>
      <dgm:t>
        <a:bodyPr/>
        <a:lstStyle/>
        <a:p>
          <a:endParaRPr lang="cs-CZ"/>
        </a:p>
      </dgm:t>
    </dgm:pt>
    <dgm:pt modelId="{77B7F102-F3AA-41B6-B300-4C9914F83D61}">
      <dgm:prSet phldrT="[Text]" custT="1"/>
      <dgm:spPr/>
      <dgm:t>
        <a:bodyPr/>
        <a:lstStyle/>
        <a:p>
          <a:r>
            <a:rPr lang="cs-CZ" sz="2000" dirty="0" smtClean="0"/>
            <a:t>6. Snímek</a:t>
          </a:r>
          <a:endParaRPr lang="cs-CZ" sz="2000" dirty="0"/>
        </a:p>
      </dgm:t>
    </dgm:pt>
    <dgm:pt modelId="{DD9DCF17-B2F7-4E94-96CC-03B3DC5420B4}" type="parTrans" cxnId="{13DCACEE-202D-49B6-BF9E-E3B01C0C4264}">
      <dgm:prSet/>
      <dgm:spPr/>
      <dgm:t>
        <a:bodyPr/>
        <a:lstStyle/>
        <a:p>
          <a:endParaRPr lang="cs-CZ"/>
        </a:p>
      </dgm:t>
    </dgm:pt>
    <dgm:pt modelId="{353E10E3-5E99-4714-90EE-E081F57CC389}" type="sibTrans" cxnId="{13DCACEE-202D-49B6-BF9E-E3B01C0C4264}">
      <dgm:prSet/>
      <dgm:spPr/>
      <dgm:t>
        <a:bodyPr/>
        <a:lstStyle/>
        <a:p>
          <a:endParaRPr lang="cs-CZ"/>
        </a:p>
      </dgm:t>
    </dgm:pt>
    <dgm:pt modelId="{7B716410-6336-40DC-821B-9BCE02DD4584}">
      <dgm:prSet phldrT="[Text]" custT="1"/>
      <dgm:spPr/>
      <dgm:t>
        <a:bodyPr/>
        <a:lstStyle/>
        <a:p>
          <a:r>
            <a:rPr lang="cs-CZ" sz="1600" dirty="0" smtClean="0"/>
            <a:t>Děti podtrhnou podstatná jména </a:t>
          </a:r>
          <a:endParaRPr lang="cs-CZ" sz="1600" dirty="0"/>
        </a:p>
      </dgm:t>
    </dgm:pt>
    <dgm:pt modelId="{6EFA3A31-78DC-41B8-B1AD-F0A35FD2AEF8}" type="parTrans" cxnId="{25E42812-9A6F-4C08-A2DA-3A8D29FB0B7D}">
      <dgm:prSet/>
      <dgm:spPr/>
      <dgm:t>
        <a:bodyPr/>
        <a:lstStyle/>
        <a:p>
          <a:endParaRPr lang="cs-CZ"/>
        </a:p>
      </dgm:t>
    </dgm:pt>
    <dgm:pt modelId="{A6AB753D-A4AD-4782-A6DF-EA7A6A850ECB}" type="sibTrans" cxnId="{25E42812-9A6F-4C08-A2DA-3A8D29FB0B7D}">
      <dgm:prSet/>
      <dgm:spPr/>
      <dgm:t>
        <a:bodyPr/>
        <a:lstStyle/>
        <a:p>
          <a:endParaRPr lang="cs-CZ"/>
        </a:p>
      </dgm:t>
    </dgm:pt>
    <dgm:pt modelId="{529E022C-772D-4C7A-A068-ED3F51A94E3E}">
      <dgm:prSet phldrT="[Text]" custT="1"/>
      <dgm:spPr/>
      <dgm:t>
        <a:bodyPr/>
        <a:lstStyle/>
        <a:p>
          <a:r>
            <a:rPr lang="cs-CZ" sz="1600" dirty="0" smtClean="0"/>
            <a:t>Pro kontrolu na kliknutí se podtrhnou</a:t>
          </a:r>
          <a:endParaRPr lang="cs-CZ" sz="1600" dirty="0"/>
        </a:p>
      </dgm:t>
    </dgm:pt>
    <dgm:pt modelId="{23028E78-24EA-451E-8EF9-F4BC4F4FD3C9}" type="parTrans" cxnId="{8AF935D3-8B7A-450B-A392-E9B14D90AC9E}">
      <dgm:prSet/>
      <dgm:spPr/>
      <dgm:t>
        <a:bodyPr/>
        <a:lstStyle/>
        <a:p>
          <a:endParaRPr lang="cs-CZ"/>
        </a:p>
      </dgm:t>
    </dgm:pt>
    <dgm:pt modelId="{60DD79F0-D1AC-46BD-A7DD-1800FBB56B7D}" type="sibTrans" cxnId="{8AF935D3-8B7A-450B-A392-E9B14D90AC9E}">
      <dgm:prSet/>
      <dgm:spPr/>
      <dgm:t>
        <a:bodyPr/>
        <a:lstStyle/>
        <a:p>
          <a:endParaRPr lang="cs-CZ"/>
        </a:p>
      </dgm:t>
    </dgm:pt>
    <dgm:pt modelId="{7A57FCFD-6ACF-44C0-9849-AF197FD67C55}">
      <dgm:prSet phldrT="[Text]" custT="1"/>
      <dgm:spPr/>
      <dgm:t>
        <a:bodyPr/>
        <a:lstStyle/>
        <a:p>
          <a:r>
            <a:rPr lang="cs-CZ" sz="1600" dirty="0" smtClean="0"/>
            <a:t>7. Snímek</a:t>
          </a:r>
          <a:endParaRPr lang="cs-CZ" sz="1600" dirty="0"/>
        </a:p>
      </dgm:t>
    </dgm:pt>
    <dgm:pt modelId="{6B7CDE89-9682-4CF7-945A-C2AE51442512}" type="parTrans" cxnId="{98E8E1B9-83F1-4E85-8CC1-31A028BBBFAE}">
      <dgm:prSet/>
      <dgm:spPr/>
      <dgm:t>
        <a:bodyPr/>
        <a:lstStyle/>
        <a:p>
          <a:endParaRPr lang="cs-CZ"/>
        </a:p>
      </dgm:t>
    </dgm:pt>
    <dgm:pt modelId="{EE6F4C42-FA0C-4BED-B27A-B9239D8376D7}" type="sibTrans" cxnId="{98E8E1B9-83F1-4E85-8CC1-31A028BBBFAE}">
      <dgm:prSet/>
      <dgm:spPr/>
      <dgm:t>
        <a:bodyPr/>
        <a:lstStyle/>
        <a:p>
          <a:endParaRPr lang="cs-CZ"/>
        </a:p>
      </dgm:t>
    </dgm:pt>
    <dgm:pt modelId="{0D4B14A2-CA45-42DD-ABE0-51365C3B67FD}">
      <dgm:prSet phldrT="[Text]" custT="1"/>
      <dgm:spPr/>
      <dgm:t>
        <a:bodyPr/>
        <a:lstStyle/>
        <a:p>
          <a:r>
            <a:rPr lang="cs-CZ" sz="1600" dirty="0" smtClean="0"/>
            <a:t>Z vybraných písmen děti musí složit co nejvíce podstatných jmen </a:t>
          </a:r>
          <a:endParaRPr lang="cs-CZ" sz="1600" dirty="0"/>
        </a:p>
      </dgm:t>
    </dgm:pt>
    <dgm:pt modelId="{440CB5BB-15B2-41A1-B3F5-8C01289F995C}" type="parTrans" cxnId="{34286E69-655F-4AB6-94F9-C257998152A7}">
      <dgm:prSet/>
      <dgm:spPr/>
      <dgm:t>
        <a:bodyPr/>
        <a:lstStyle/>
        <a:p>
          <a:endParaRPr lang="cs-CZ"/>
        </a:p>
      </dgm:t>
    </dgm:pt>
    <dgm:pt modelId="{B77D2550-EA23-4A16-8CE6-E9857FC27293}" type="sibTrans" cxnId="{34286E69-655F-4AB6-94F9-C257998152A7}">
      <dgm:prSet/>
      <dgm:spPr/>
      <dgm:t>
        <a:bodyPr/>
        <a:lstStyle/>
        <a:p>
          <a:endParaRPr lang="cs-CZ"/>
        </a:p>
      </dgm:t>
    </dgm:pt>
    <dgm:pt modelId="{725DB0A0-EF49-4569-862A-E4E46302C23A}" type="pres">
      <dgm:prSet presAssocID="{3BE193DD-B6D0-4F6E-AC3F-B316CFBB68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248EF70-2003-4A75-86E3-F23A31397538}" type="pres">
      <dgm:prSet presAssocID="{ECEDF589-C30E-41BD-A9B1-09ADAE067DE6}" presName="linNode" presStyleCnt="0"/>
      <dgm:spPr/>
    </dgm:pt>
    <dgm:pt modelId="{FAC95881-A924-4287-B8BB-E7FA7BD7DAD3}" type="pres">
      <dgm:prSet presAssocID="{ECEDF589-C30E-41BD-A9B1-09ADAE067DE6}" presName="parentText" presStyleLbl="node1" presStyleIdx="0" presStyleCnt="7" custLinFactNeighborX="-503" custLinFactNeighborY="-558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49B3A6-7780-44F4-8531-3059D3AD4D32}" type="pres">
      <dgm:prSet presAssocID="{ECEDF589-C30E-41BD-A9B1-09ADAE067DE6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231EFF-651F-4D50-9249-D4E6ADF83941}" type="pres">
      <dgm:prSet presAssocID="{DAD65B4F-79B8-4EA0-A1F9-B54071CE35C8}" presName="sp" presStyleCnt="0"/>
      <dgm:spPr/>
    </dgm:pt>
    <dgm:pt modelId="{B755FEC2-5CF2-4CCE-901A-54DA5A28F11C}" type="pres">
      <dgm:prSet presAssocID="{3B33975B-E32A-41E6-8269-F6272D3E8F2D}" presName="linNode" presStyleCnt="0"/>
      <dgm:spPr/>
    </dgm:pt>
    <dgm:pt modelId="{81E2ED37-E49E-4762-BFC9-87D54B2498BF}" type="pres">
      <dgm:prSet presAssocID="{3B33975B-E32A-41E6-8269-F6272D3E8F2D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DAE35-D76F-468A-B3D0-DA998BCA0519}" type="pres">
      <dgm:prSet presAssocID="{3B33975B-E32A-41E6-8269-F6272D3E8F2D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206642-9B1A-42A2-8F0F-8BC548B38A1C}" type="pres">
      <dgm:prSet presAssocID="{546C4107-6CAC-4DB7-A8F2-83E7E48DCC0A}" presName="sp" presStyleCnt="0"/>
      <dgm:spPr/>
    </dgm:pt>
    <dgm:pt modelId="{A2CF58D5-9082-49F5-8BB9-A63F7F73EFAB}" type="pres">
      <dgm:prSet presAssocID="{082BD498-FB1F-4A9B-957D-1712748DDD32}" presName="linNode" presStyleCnt="0"/>
      <dgm:spPr/>
    </dgm:pt>
    <dgm:pt modelId="{B6F1D4DA-4BCB-4A8A-8301-C8BD48BDD71D}" type="pres">
      <dgm:prSet presAssocID="{082BD498-FB1F-4A9B-957D-1712748DDD32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21630A-E453-4B9A-9526-2339DF4B20EA}" type="pres">
      <dgm:prSet presAssocID="{082BD498-FB1F-4A9B-957D-1712748DDD32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8D4398-9164-4E03-8EA7-C8CD5E698653}" type="pres">
      <dgm:prSet presAssocID="{4F2CE864-C9D7-4F34-98F6-6EB35E5BC0B3}" presName="sp" presStyleCnt="0"/>
      <dgm:spPr/>
    </dgm:pt>
    <dgm:pt modelId="{D5F244CB-667B-4036-96AB-208A47941CDA}" type="pres">
      <dgm:prSet presAssocID="{05C34BC9-786D-4E11-A29B-52358EC35A67}" presName="linNode" presStyleCnt="0"/>
      <dgm:spPr/>
    </dgm:pt>
    <dgm:pt modelId="{61B8C28B-CA35-4BDC-B8B1-32FD4B5532C9}" type="pres">
      <dgm:prSet presAssocID="{05C34BC9-786D-4E11-A29B-52358EC35A67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6541D3-58F7-4372-AD0D-48584532EE8A}" type="pres">
      <dgm:prSet presAssocID="{05C34BC9-786D-4E11-A29B-52358EC35A67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530754-932F-4089-9B73-07F3120EC555}" type="pres">
      <dgm:prSet presAssocID="{589D1557-89A7-448E-B85F-548CFCCDF42F}" presName="sp" presStyleCnt="0"/>
      <dgm:spPr/>
    </dgm:pt>
    <dgm:pt modelId="{C2E35B4B-51AD-486E-8BDA-25C9120F4C1C}" type="pres">
      <dgm:prSet presAssocID="{BF58B0E5-8BC2-470E-841B-635E625E470E}" presName="linNode" presStyleCnt="0"/>
      <dgm:spPr/>
    </dgm:pt>
    <dgm:pt modelId="{2D0D5D52-5B39-45FA-81CC-D03176E46E5D}" type="pres">
      <dgm:prSet presAssocID="{BF58B0E5-8BC2-470E-841B-635E625E470E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5B2BA9-147D-41AB-9F02-F98D301155A1}" type="pres">
      <dgm:prSet presAssocID="{BF58B0E5-8BC2-470E-841B-635E625E470E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DA219E-3073-4A4D-B391-40056E4AE0C9}" type="pres">
      <dgm:prSet presAssocID="{FFBBA153-1DE5-4A38-8374-BE87F8740583}" presName="sp" presStyleCnt="0"/>
      <dgm:spPr/>
    </dgm:pt>
    <dgm:pt modelId="{25311243-A8E3-4E5E-BAFF-6888BAEE1A47}" type="pres">
      <dgm:prSet presAssocID="{77B7F102-F3AA-41B6-B300-4C9914F83D61}" presName="linNode" presStyleCnt="0"/>
      <dgm:spPr/>
    </dgm:pt>
    <dgm:pt modelId="{3082A809-8DB0-46FB-AA2B-4BDA081EF592}" type="pres">
      <dgm:prSet presAssocID="{77B7F102-F3AA-41B6-B300-4C9914F83D61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38A406-760C-464B-B07D-31D654CFD3D2}" type="pres">
      <dgm:prSet presAssocID="{77B7F102-F3AA-41B6-B300-4C9914F83D61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7285E9-CE51-45AA-806C-ED6007D3241B}" type="pres">
      <dgm:prSet presAssocID="{353E10E3-5E99-4714-90EE-E081F57CC389}" presName="sp" presStyleCnt="0"/>
      <dgm:spPr/>
    </dgm:pt>
    <dgm:pt modelId="{C48AD574-9F09-4EFD-B2F4-709CDBB3AE10}" type="pres">
      <dgm:prSet presAssocID="{7A57FCFD-6ACF-44C0-9849-AF197FD67C55}" presName="linNode" presStyleCnt="0"/>
      <dgm:spPr/>
    </dgm:pt>
    <dgm:pt modelId="{37736A74-6AB6-43A6-B4F0-A909F9515A7F}" type="pres">
      <dgm:prSet presAssocID="{7A57FCFD-6ACF-44C0-9849-AF197FD67C55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5AAEE8-8032-4FE7-AB25-D40A3F1F508C}" type="pres">
      <dgm:prSet presAssocID="{7A57FCFD-6ACF-44C0-9849-AF197FD67C55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872D13-9920-44C4-B5FC-E780B82CF925}" type="presOf" srcId="{86FF62E4-088B-4DF2-8CAB-F7D950C8A3C0}" destId="{D30DAE35-D76F-468A-B3D0-DA998BCA0519}" srcOrd="0" destOrd="0" presId="urn:microsoft.com/office/officeart/2005/8/layout/vList5"/>
    <dgm:cxn modelId="{58B14EF3-7E3B-4F65-A571-7EEB9F887534}" srcId="{3BE193DD-B6D0-4F6E-AC3F-B316CFBB682F}" destId="{ECEDF589-C30E-41BD-A9B1-09ADAE067DE6}" srcOrd="0" destOrd="0" parTransId="{C7108017-B207-49F8-81E9-088875825A51}" sibTransId="{DAD65B4F-79B8-4EA0-A1F9-B54071CE35C8}"/>
    <dgm:cxn modelId="{5DF94CD9-CB38-4366-BE89-C8D6A10111E6}" type="presOf" srcId="{42F1B1C3-8877-4EE7-A5B7-DB590624AAD7}" destId="{E75B2BA9-147D-41AB-9F02-F98D301155A1}" srcOrd="0" destOrd="1" presId="urn:microsoft.com/office/officeart/2005/8/layout/vList5"/>
    <dgm:cxn modelId="{BDBF739A-82A6-41E1-9F40-DBC9F406A65B}" srcId="{05C34BC9-786D-4E11-A29B-52358EC35A67}" destId="{62DFE575-C273-47BD-93B0-58C6B3A4A10D}" srcOrd="1" destOrd="0" parTransId="{C752CAC1-40E5-4842-8AE1-B868B98E1DF4}" sibTransId="{84E86E24-2758-4E63-9AE6-A2D103C6B901}"/>
    <dgm:cxn modelId="{17C24666-AD43-429F-9597-77647D7853FB}" type="presOf" srcId="{3B33975B-E32A-41E6-8269-F6272D3E8F2D}" destId="{81E2ED37-E49E-4762-BFC9-87D54B2498BF}" srcOrd="0" destOrd="0" presId="urn:microsoft.com/office/officeart/2005/8/layout/vList5"/>
    <dgm:cxn modelId="{1FC8B012-2B72-4277-8F69-7E40D214B9F9}" srcId="{ECEDF589-C30E-41BD-A9B1-09ADAE067DE6}" destId="{13D5E210-53BC-46FD-A2D0-946A27EAD3FB}" srcOrd="0" destOrd="0" parTransId="{25C20DF5-8AC8-4FA0-B094-709F4A450B17}" sibTransId="{7247708F-0DA2-48C9-A240-0508A6AC467A}"/>
    <dgm:cxn modelId="{D9CDB1CA-7B19-42AD-8ED3-741717279D06}" srcId="{05C34BC9-786D-4E11-A29B-52358EC35A67}" destId="{20176163-F0F8-4CD9-86E6-5F21277F156B}" srcOrd="0" destOrd="0" parTransId="{0A1D669A-8853-470B-9643-A9D17E9BF0BC}" sibTransId="{657B44CA-65AC-414A-95A8-0021E509D78E}"/>
    <dgm:cxn modelId="{B4340065-F1E6-4B55-9973-2DF5376413C5}" srcId="{082BD498-FB1F-4A9B-957D-1712748DDD32}" destId="{B4505CCD-49A8-415E-8FF4-748847F1467A}" srcOrd="1" destOrd="0" parTransId="{CF7A614F-AD01-4A6B-A907-9240165DD268}" sibTransId="{B6724A05-536B-4EF0-84CA-133986B70BA0}"/>
    <dgm:cxn modelId="{F945759B-D399-4685-9F75-61493DC779FC}" srcId="{3BE193DD-B6D0-4F6E-AC3F-B316CFBB682F}" destId="{05C34BC9-786D-4E11-A29B-52358EC35A67}" srcOrd="3" destOrd="0" parTransId="{E1ECC482-ED80-4C74-A35C-7561C7DA78A1}" sibTransId="{589D1557-89A7-448E-B85F-548CFCCDF42F}"/>
    <dgm:cxn modelId="{6AE3DB99-BA25-45C2-B286-BB1D07824785}" srcId="{3BE193DD-B6D0-4F6E-AC3F-B316CFBB682F}" destId="{3B33975B-E32A-41E6-8269-F6272D3E8F2D}" srcOrd="1" destOrd="0" parTransId="{86D2FEE4-6E0E-4619-86F3-8F3C8F803F41}" sibTransId="{546C4107-6CAC-4DB7-A8F2-83E7E48DCC0A}"/>
    <dgm:cxn modelId="{98E8E1B9-83F1-4E85-8CC1-31A028BBBFAE}" srcId="{3BE193DD-B6D0-4F6E-AC3F-B316CFBB682F}" destId="{7A57FCFD-6ACF-44C0-9849-AF197FD67C55}" srcOrd="6" destOrd="0" parTransId="{6B7CDE89-9682-4CF7-945A-C2AE51442512}" sibTransId="{EE6F4C42-FA0C-4BED-B27A-B9239D8376D7}"/>
    <dgm:cxn modelId="{5F79332E-CE8C-4B10-9B01-034766B4EE88}" type="presOf" srcId="{62DFE575-C273-47BD-93B0-58C6B3A4A10D}" destId="{C76541D3-58F7-4372-AD0D-48584532EE8A}" srcOrd="0" destOrd="1" presId="urn:microsoft.com/office/officeart/2005/8/layout/vList5"/>
    <dgm:cxn modelId="{A48CEAD7-04AA-4C88-938B-EEFB7CD2B97C}" srcId="{3BE193DD-B6D0-4F6E-AC3F-B316CFBB682F}" destId="{082BD498-FB1F-4A9B-957D-1712748DDD32}" srcOrd="2" destOrd="0" parTransId="{D7CE283A-2A48-4F8F-A626-34A3D94763F7}" sibTransId="{4F2CE864-C9D7-4F34-98F6-6EB35E5BC0B3}"/>
    <dgm:cxn modelId="{8F573673-D3B1-4B89-A7E5-85D617792C6C}" srcId="{082BD498-FB1F-4A9B-957D-1712748DDD32}" destId="{7B482345-E71A-40FA-8029-30BAD0EE93B1}" srcOrd="0" destOrd="0" parTransId="{556324D4-09C5-4466-9A6C-5D09C8E26F2E}" sibTransId="{629F5B88-1AF0-4246-88C4-7AD3D5D202FD}"/>
    <dgm:cxn modelId="{640E7D28-7C7A-4478-9C38-00841B4B9365}" type="presOf" srcId="{B4505CCD-49A8-415E-8FF4-748847F1467A}" destId="{C421630A-E453-4B9A-9526-2339DF4B20EA}" srcOrd="0" destOrd="1" presId="urn:microsoft.com/office/officeart/2005/8/layout/vList5"/>
    <dgm:cxn modelId="{263AF9C4-B3C0-4642-A9C0-AB14BC7CCA73}" type="presOf" srcId="{3BE193DD-B6D0-4F6E-AC3F-B316CFBB682F}" destId="{725DB0A0-EF49-4569-862A-E4E46302C23A}" srcOrd="0" destOrd="0" presId="urn:microsoft.com/office/officeart/2005/8/layout/vList5"/>
    <dgm:cxn modelId="{144774E3-2428-4A17-926F-9BE355DCEB23}" type="presOf" srcId="{ECEDF589-C30E-41BD-A9B1-09ADAE067DE6}" destId="{FAC95881-A924-4287-B8BB-E7FA7BD7DAD3}" srcOrd="0" destOrd="0" presId="urn:microsoft.com/office/officeart/2005/8/layout/vList5"/>
    <dgm:cxn modelId="{13DCACEE-202D-49B6-BF9E-E3B01C0C4264}" srcId="{3BE193DD-B6D0-4F6E-AC3F-B316CFBB682F}" destId="{77B7F102-F3AA-41B6-B300-4C9914F83D61}" srcOrd="5" destOrd="0" parTransId="{DD9DCF17-B2F7-4E94-96CC-03B3DC5420B4}" sibTransId="{353E10E3-5E99-4714-90EE-E081F57CC389}"/>
    <dgm:cxn modelId="{E65FD5E5-041D-496D-873B-4DD139F4C138}" type="presOf" srcId="{13D5E210-53BC-46FD-A2D0-946A27EAD3FB}" destId="{2649B3A6-7780-44F4-8531-3059D3AD4D32}" srcOrd="0" destOrd="0" presId="urn:microsoft.com/office/officeart/2005/8/layout/vList5"/>
    <dgm:cxn modelId="{405A6FCA-7076-4B8F-BB0E-ACC11353A21B}" type="presOf" srcId="{529E022C-772D-4C7A-A068-ED3F51A94E3E}" destId="{3038A406-760C-464B-B07D-31D654CFD3D2}" srcOrd="0" destOrd="1" presId="urn:microsoft.com/office/officeart/2005/8/layout/vList5"/>
    <dgm:cxn modelId="{01DA8713-0519-47DF-91B9-30B90C011E91}" type="presOf" srcId="{77B7F102-F3AA-41B6-B300-4C9914F83D61}" destId="{3082A809-8DB0-46FB-AA2B-4BDA081EF592}" srcOrd="0" destOrd="0" presId="urn:microsoft.com/office/officeart/2005/8/layout/vList5"/>
    <dgm:cxn modelId="{8AF935D3-8B7A-450B-A392-E9B14D90AC9E}" srcId="{77B7F102-F3AA-41B6-B300-4C9914F83D61}" destId="{529E022C-772D-4C7A-A068-ED3F51A94E3E}" srcOrd="1" destOrd="0" parTransId="{23028E78-24EA-451E-8EF9-F4BC4F4FD3C9}" sibTransId="{60DD79F0-D1AC-46BD-A7DD-1800FBB56B7D}"/>
    <dgm:cxn modelId="{BBF7C79F-E94A-4BAE-B293-A42CB48CBFD9}" srcId="{3BE193DD-B6D0-4F6E-AC3F-B316CFBB682F}" destId="{BF58B0E5-8BC2-470E-841B-635E625E470E}" srcOrd="4" destOrd="0" parTransId="{365F6673-DF52-40F7-A92F-3E7121B463D8}" sibTransId="{FFBBA153-1DE5-4A38-8374-BE87F8740583}"/>
    <dgm:cxn modelId="{66B63527-CB5A-4157-9EEC-E8A3DB446689}" type="presOf" srcId="{082BD498-FB1F-4A9B-957D-1712748DDD32}" destId="{B6F1D4DA-4BCB-4A8A-8301-C8BD48BDD71D}" srcOrd="0" destOrd="0" presId="urn:microsoft.com/office/officeart/2005/8/layout/vList5"/>
    <dgm:cxn modelId="{40CADBE2-4A91-4CD4-8366-3C977769780D}" srcId="{3B33975B-E32A-41E6-8269-F6272D3E8F2D}" destId="{86FF62E4-088B-4DF2-8CAB-F7D950C8A3C0}" srcOrd="0" destOrd="0" parTransId="{CCEF7136-C64A-4681-8EAF-F1610FB28E12}" sibTransId="{2925D2DE-794C-4C57-885E-DD53BC3DCC42}"/>
    <dgm:cxn modelId="{CF3C458B-309F-4386-8BF0-86537CF1D19C}" type="presOf" srcId="{7A57FCFD-6ACF-44C0-9849-AF197FD67C55}" destId="{37736A74-6AB6-43A6-B4F0-A909F9515A7F}" srcOrd="0" destOrd="0" presId="urn:microsoft.com/office/officeart/2005/8/layout/vList5"/>
    <dgm:cxn modelId="{0439BE4F-4C00-44D9-B483-81BDDFC97DBA}" type="presOf" srcId="{20176163-F0F8-4CD9-86E6-5F21277F156B}" destId="{C76541D3-58F7-4372-AD0D-48584532EE8A}" srcOrd="0" destOrd="0" presId="urn:microsoft.com/office/officeart/2005/8/layout/vList5"/>
    <dgm:cxn modelId="{34968369-2984-4A9C-A8D8-C34B5A5F1D3D}" type="presOf" srcId="{7B482345-E71A-40FA-8029-30BAD0EE93B1}" destId="{C421630A-E453-4B9A-9526-2339DF4B20EA}" srcOrd="0" destOrd="0" presId="urn:microsoft.com/office/officeart/2005/8/layout/vList5"/>
    <dgm:cxn modelId="{830045BA-D2D9-4A2B-97FB-6462AB686310}" srcId="{BF58B0E5-8BC2-470E-841B-635E625E470E}" destId="{1BBAE236-EB1E-423E-AEF7-5B93BEB1B598}" srcOrd="0" destOrd="0" parTransId="{A2AEA8F0-1CF2-4957-9F52-C23A71DDA3BA}" sibTransId="{266E459E-BD77-486C-99C1-60D0A95AAF23}"/>
    <dgm:cxn modelId="{5F2BD367-2B45-4B06-9B3E-836331B99FF1}" srcId="{BF58B0E5-8BC2-470E-841B-635E625E470E}" destId="{42F1B1C3-8877-4EE7-A5B7-DB590624AAD7}" srcOrd="1" destOrd="0" parTransId="{7D9B91E5-BB9B-4337-949B-99FB86949C7A}" sibTransId="{E379CBAF-6F82-4C00-84FD-7C6DA0EDBC21}"/>
    <dgm:cxn modelId="{680039B2-C0AD-47A4-B1D9-5698A2341B94}" type="presOf" srcId="{05C34BC9-786D-4E11-A29B-52358EC35A67}" destId="{61B8C28B-CA35-4BDC-B8B1-32FD4B5532C9}" srcOrd="0" destOrd="0" presId="urn:microsoft.com/office/officeart/2005/8/layout/vList5"/>
    <dgm:cxn modelId="{7B1ED937-98E9-4AFB-9544-B0F52F1B2A71}" type="presOf" srcId="{BF58B0E5-8BC2-470E-841B-635E625E470E}" destId="{2D0D5D52-5B39-45FA-81CC-D03176E46E5D}" srcOrd="0" destOrd="0" presId="urn:microsoft.com/office/officeart/2005/8/layout/vList5"/>
    <dgm:cxn modelId="{AC347138-B3FF-4F7C-9541-6E1BB5ACDE5C}" type="presOf" srcId="{7B716410-6336-40DC-821B-9BCE02DD4584}" destId="{3038A406-760C-464B-B07D-31D654CFD3D2}" srcOrd="0" destOrd="0" presId="urn:microsoft.com/office/officeart/2005/8/layout/vList5"/>
    <dgm:cxn modelId="{25E42812-9A6F-4C08-A2DA-3A8D29FB0B7D}" srcId="{77B7F102-F3AA-41B6-B300-4C9914F83D61}" destId="{7B716410-6336-40DC-821B-9BCE02DD4584}" srcOrd="0" destOrd="0" parTransId="{6EFA3A31-78DC-41B8-B1AD-F0A35FD2AEF8}" sibTransId="{A6AB753D-A4AD-4782-A6DF-EA7A6A850ECB}"/>
    <dgm:cxn modelId="{F33613FB-3B74-4296-A4AA-F652466ADA87}" type="presOf" srcId="{0D4B14A2-CA45-42DD-ABE0-51365C3B67FD}" destId="{525AAEE8-8032-4FE7-AB25-D40A3F1F508C}" srcOrd="0" destOrd="0" presId="urn:microsoft.com/office/officeart/2005/8/layout/vList5"/>
    <dgm:cxn modelId="{34286E69-655F-4AB6-94F9-C257998152A7}" srcId="{7A57FCFD-6ACF-44C0-9849-AF197FD67C55}" destId="{0D4B14A2-CA45-42DD-ABE0-51365C3B67FD}" srcOrd="0" destOrd="0" parTransId="{440CB5BB-15B2-41A1-B3F5-8C01289F995C}" sibTransId="{B77D2550-EA23-4A16-8CE6-E9857FC27293}"/>
    <dgm:cxn modelId="{50D00001-E8C6-4BB7-87E9-18E5247865FF}" type="presOf" srcId="{1BBAE236-EB1E-423E-AEF7-5B93BEB1B598}" destId="{E75B2BA9-147D-41AB-9F02-F98D301155A1}" srcOrd="0" destOrd="0" presId="urn:microsoft.com/office/officeart/2005/8/layout/vList5"/>
    <dgm:cxn modelId="{C517D748-221D-4FFE-9B25-B919F14BAB18}" type="presParOf" srcId="{725DB0A0-EF49-4569-862A-E4E46302C23A}" destId="{C248EF70-2003-4A75-86E3-F23A31397538}" srcOrd="0" destOrd="0" presId="urn:microsoft.com/office/officeart/2005/8/layout/vList5"/>
    <dgm:cxn modelId="{B77F6A18-803D-4C38-B299-8B7C2DB71912}" type="presParOf" srcId="{C248EF70-2003-4A75-86E3-F23A31397538}" destId="{FAC95881-A924-4287-B8BB-E7FA7BD7DAD3}" srcOrd="0" destOrd="0" presId="urn:microsoft.com/office/officeart/2005/8/layout/vList5"/>
    <dgm:cxn modelId="{4C45DF9C-4E70-402F-864E-478B44CED2A2}" type="presParOf" srcId="{C248EF70-2003-4A75-86E3-F23A31397538}" destId="{2649B3A6-7780-44F4-8531-3059D3AD4D32}" srcOrd="1" destOrd="0" presId="urn:microsoft.com/office/officeart/2005/8/layout/vList5"/>
    <dgm:cxn modelId="{9C2F0232-DCE9-4990-8F75-A096A6720EE8}" type="presParOf" srcId="{725DB0A0-EF49-4569-862A-E4E46302C23A}" destId="{28231EFF-651F-4D50-9249-D4E6ADF83941}" srcOrd="1" destOrd="0" presId="urn:microsoft.com/office/officeart/2005/8/layout/vList5"/>
    <dgm:cxn modelId="{01F2D7D5-C153-47CB-80FF-6FE349F6B616}" type="presParOf" srcId="{725DB0A0-EF49-4569-862A-E4E46302C23A}" destId="{B755FEC2-5CF2-4CCE-901A-54DA5A28F11C}" srcOrd="2" destOrd="0" presId="urn:microsoft.com/office/officeart/2005/8/layout/vList5"/>
    <dgm:cxn modelId="{051A6B6E-C7DD-4381-A905-05EC132C4778}" type="presParOf" srcId="{B755FEC2-5CF2-4CCE-901A-54DA5A28F11C}" destId="{81E2ED37-E49E-4762-BFC9-87D54B2498BF}" srcOrd="0" destOrd="0" presId="urn:microsoft.com/office/officeart/2005/8/layout/vList5"/>
    <dgm:cxn modelId="{8BD5EC72-43F8-4704-804E-19D467E3C50B}" type="presParOf" srcId="{B755FEC2-5CF2-4CCE-901A-54DA5A28F11C}" destId="{D30DAE35-D76F-468A-B3D0-DA998BCA0519}" srcOrd="1" destOrd="0" presId="urn:microsoft.com/office/officeart/2005/8/layout/vList5"/>
    <dgm:cxn modelId="{0571ADAB-066C-4780-ABDD-C2910AEE07F7}" type="presParOf" srcId="{725DB0A0-EF49-4569-862A-E4E46302C23A}" destId="{C8206642-9B1A-42A2-8F0F-8BC548B38A1C}" srcOrd="3" destOrd="0" presId="urn:microsoft.com/office/officeart/2005/8/layout/vList5"/>
    <dgm:cxn modelId="{5A9042D1-C9EB-48C8-83C1-59E5836EDC51}" type="presParOf" srcId="{725DB0A0-EF49-4569-862A-E4E46302C23A}" destId="{A2CF58D5-9082-49F5-8BB9-A63F7F73EFAB}" srcOrd="4" destOrd="0" presId="urn:microsoft.com/office/officeart/2005/8/layout/vList5"/>
    <dgm:cxn modelId="{83650792-D446-48ED-ABCD-33865DB28FA0}" type="presParOf" srcId="{A2CF58D5-9082-49F5-8BB9-A63F7F73EFAB}" destId="{B6F1D4DA-4BCB-4A8A-8301-C8BD48BDD71D}" srcOrd="0" destOrd="0" presId="urn:microsoft.com/office/officeart/2005/8/layout/vList5"/>
    <dgm:cxn modelId="{B027F3C6-CBC1-4F66-A4A7-399768735885}" type="presParOf" srcId="{A2CF58D5-9082-49F5-8BB9-A63F7F73EFAB}" destId="{C421630A-E453-4B9A-9526-2339DF4B20EA}" srcOrd="1" destOrd="0" presId="urn:microsoft.com/office/officeart/2005/8/layout/vList5"/>
    <dgm:cxn modelId="{1B0816F4-99ED-4A55-826B-8C6D36851E32}" type="presParOf" srcId="{725DB0A0-EF49-4569-862A-E4E46302C23A}" destId="{9B8D4398-9164-4E03-8EA7-C8CD5E698653}" srcOrd="5" destOrd="0" presId="urn:microsoft.com/office/officeart/2005/8/layout/vList5"/>
    <dgm:cxn modelId="{C66B1CC5-FC5A-4DFC-856C-D917769693CF}" type="presParOf" srcId="{725DB0A0-EF49-4569-862A-E4E46302C23A}" destId="{D5F244CB-667B-4036-96AB-208A47941CDA}" srcOrd="6" destOrd="0" presId="urn:microsoft.com/office/officeart/2005/8/layout/vList5"/>
    <dgm:cxn modelId="{9D737B46-377C-4994-B0F1-C5828079FD92}" type="presParOf" srcId="{D5F244CB-667B-4036-96AB-208A47941CDA}" destId="{61B8C28B-CA35-4BDC-B8B1-32FD4B5532C9}" srcOrd="0" destOrd="0" presId="urn:microsoft.com/office/officeart/2005/8/layout/vList5"/>
    <dgm:cxn modelId="{5A7FBCD1-CB52-49BD-8F0B-88A65AF7347A}" type="presParOf" srcId="{D5F244CB-667B-4036-96AB-208A47941CDA}" destId="{C76541D3-58F7-4372-AD0D-48584532EE8A}" srcOrd="1" destOrd="0" presId="urn:microsoft.com/office/officeart/2005/8/layout/vList5"/>
    <dgm:cxn modelId="{23839DD7-351E-43FE-960F-BAE629A71D2F}" type="presParOf" srcId="{725DB0A0-EF49-4569-862A-E4E46302C23A}" destId="{87530754-932F-4089-9B73-07F3120EC555}" srcOrd="7" destOrd="0" presId="urn:microsoft.com/office/officeart/2005/8/layout/vList5"/>
    <dgm:cxn modelId="{D25BE007-8F89-4EAE-BB81-D5BAC49E5C6A}" type="presParOf" srcId="{725DB0A0-EF49-4569-862A-E4E46302C23A}" destId="{C2E35B4B-51AD-486E-8BDA-25C9120F4C1C}" srcOrd="8" destOrd="0" presId="urn:microsoft.com/office/officeart/2005/8/layout/vList5"/>
    <dgm:cxn modelId="{2FD28B40-FC6C-4010-8605-FEF1C22C6C44}" type="presParOf" srcId="{C2E35B4B-51AD-486E-8BDA-25C9120F4C1C}" destId="{2D0D5D52-5B39-45FA-81CC-D03176E46E5D}" srcOrd="0" destOrd="0" presId="urn:microsoft.com/office/officeart/2005/8/layout/vList5"/>
    <dgm:cxn modelId="{BB90BF23-57DF-45C7-9C1C-D0F57B258879}" type="presParOf" srcId="{C2E35B4B-51AD-486E-8BDA-25C9120F4C1C}" destId="{E75B2BA9-147D-41AB-9F02-F98D301155A1}" srcOrd="1" destOrd="0" presId="urn:microsoft.com/office/officeart/2005/8/layout/vList5"/>
    <dgm:cxn modelId="{36E9DB5A-80D8-4A0F-B6F9-1FB1FE2951ED}" type="presParOf" srcId="{725DB0A0-EF49-4569-862A-E4E46302C23A}" destId="{20DA219E-3073-4A4D-B391-40056E4AE0C9}" srcOrd="9" destOrd="0" presId="urn:microsoft.com/office/officeart/2005/8/layout/vList5"/>
    <dgm:cxn modelId="{8391F46A-51D4-4199-8E27-5F90BC5D1F2A}" type="presParOf" srcId="{725DB0A0-EF49-4569-862A-E4E46302C23A}" destId="{25311243-A8E3-4E5E-BAFF-6888BAEE1A47}" srcOrd="10" destOrd="0" presId="urn:microsoft.com/office/officeart/2005/8/layout/vList5"/>
    <dgm:cxn modelId="{3D89C9D3-6E15-444B-B921-9B2EC495FB51}" type="presParOf" srcId="{25311243-A8E3-4E5E-BAFF-6888BAEE1A47}" destId="{3082A809-8DB0-46FB-AA2B-4BDA081EF592}" srcOrd="0" destOrd="0" presId="urn:microsoft.com/office/officeart/2005/8/layout/vList5"/>
    <dgm:cxn modelId="{F7FF8CC9-69E4-4CAE-8B1D-F97D83919389}" type="presParOf" srcId="{25311243-A8E3-4E5E-BAFF-6888BAEE1A47}" destId="{3038A406-760C-464B-B07D-31D654CFD3D2}" srcOrd="1" destOrd="0" presId="urn:microsoft.com/office/officeart/2005/8/layout/vList5"/>
    <dgm:cxn modelId="{6ECF5D7A-EA42-4F28-B036-78644CA8DCDC}" type="presParOf" srcId="{725DB0A0-EF49-4569-862A-E4E46302C23A}" destId="{927285E9-CE51-45AA-806C-ED6007D3241B}" srcOrd="11" destOrd="0" presId="urn:microsoft.com/office/officeart/2005/8/layout/vList5"/>
    <dgm:cxn modelId="{E5F12843-5445-4639-85E0-2B0460FCEB34}" type="presParOf" srcId="{725DB0A0-EF49-4569-862A-E4E46302C23A}" destId="{C48AD574-9F09-4EFD-B2F4-709CDBB3AE10}" srcOrd="12" destOrd="0" presId="urn:microsoft.com/office/officeart/2005/8/layout/vList5"/>
    <dgm:cxn modelId="{6F8CF020-2E4D-4097-BDAA-C4FC5B5CFAEF}" type="presParOf" srcId="{C48AD574-9F09-4EFD-B2F4-709CDBB3AE10}" destId="{37736A74-6AB6-43A6-B4F0-A909F9515A7F}" srcOrd="0" destOrd="0" presId="urn:microsoft.com/office/officeart/2005/8/layout/vList5"/>
    <dgm:cxn modelId="{2AA38B8E-5A42-46C4-827A-822557DD9771}" type="presParOf" srcId="{C48AD574-9F09-4EFD-B2F4-709CDBB3AE10}" destId="{525AAEE8-8032-4FE7-AB25-D40A3F1F508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ECEC687-DA08-4071-8DF0-C32943EF1081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DBF5FD3-FAF3-4AAA-BD0B-077708B882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es&amp;ex=1" TargetMode="External"/><Relationship Id="rId2" Type="http://schemas.openxmlformats.org/officeDocument/2006/relationships/hyperlink" Target="http://office.microsoft.com/cs-cz/images/results.aspx?qu=postava&amp;ex=1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763688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166934"/>
              </p:ext>
            </p:extLst>
          </p:nvPr>
        </p:nvGraphicFramePr>
        <p:xfrm>
          <a:off x="971600" y="4509120"/>
          <a:ext cx="720080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20080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Marie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Benabdelmalek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VY_32_INOVACE_2B_5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Český</a:t>
                      </a:r>
                      <a:r>
                        <a:rPr lang="cs-CZ" baseline="0" dirty="0" smtClean="0"/>
                        <a:t> jazyk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96140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928662" y="2000240"/>
            <a:ext cx="7286676" cy="42862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vyjmutí 5"/>
          <p:cNvSpPr/>
          <p:nvPr/>
        </p:nvSpPr>
        <p:spPr>
          <a:xfrm>
            <a:off x="71374" y="1142984"/>
            <a:ext cx="9072626" cy="857256"/>
          </a:xfrm>
          <a:prstGeom prst="flowChartExtract">
            <a:avLst/>
          </a:prstGeom>
          <a:solidFill>
            <a:srgbClr val="99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28662" y="2000240"/>
            <a:ext cx="2428892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86446" y="200024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Předložky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57554" y="200024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Slovesa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928662" y="307181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Přídavná jména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928662" y="414338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Zájmena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28662" y="521495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Číslovky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786446" y="307181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Spojky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86446" y="414338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Částice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86446" y="521495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Citoslovce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357554" y="521495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Příslovce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357554" y="3071810"/>
            <a:ext cx="2428892" cy="214314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500430" y="3214686"/>
            <a:ext cx="2143140" cy="185738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500430" y="3214686"/>
            <a:ext cx="1000132" cy="7858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500430" y="4143380"/>
            <a:ext cx="1000132" cy="92869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643438" y="3214686"/>
            <a:ext cx="1000132" cy="7858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643438" y="4143380"/>
            <a:ext cx="1000132" cy="92869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928662" y="2000240"/>
            <a:ext cx="2428892" cy="10715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Podstatná jména 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Comic Sans MS" pitchFamily="66" charset="0"/>
              </a:rPr>
              <a:t>Podstatná jména </a:t>
            </a:r>
            <a:endParaRPr lang="cs-CZ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034" y="1857364"/>
            <a:ext cx="8001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latin typeface="Comic Sans MS" pitchFamily="66" charset="0"/>
              </a:rPr>
              <a:t> názvy osob, zvířat, věcí, vlastností a dějů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omic Sans MS" pitchFamily="66" charset="0"/>
              </a:rPr>
              <a:t> ukazujeme na ně : ten, ta, to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4" name="Obrázek 3" descr="MH9004391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2357430"/>
            <a:ext cx="2690821" cy="2690821"/>
          </a:xfrm>
          <a:prstGeom prst="rect">
            <a:avLst/>
          </a:prstGeom>
        </p:spPr>
      </p:pic>
      <p:pic>
        <p:nvPicPr>
          <p:cNvPr id="5" name="Obrázek 4" descr="MH9004345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286256"/>
            <a:ext cx="2119317" cy="2119317"/>
          </a:xfrm>
          <a:prstGeom prst="rect">
            <a:avLst/>
          </a:prstGeom>
        </p:spPr>
      </p:pic>
      <p:pic>
        <p:nvPicPr>
          <p:cNvPr id="6" name="Obrázek 5" descr="MH90008291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000504"/>
            <a:ext cx="2333631" cy="233363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Doplň podstatné jméno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225689"/>
            <a:ext cx="54292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______________ troubí.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jede.</a:t>
            </a:r>
          </a:p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______________ peče.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skáče.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létá. 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dává mléko.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štěká.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 mňouká.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72264" y="257174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Kotě</a:t>
            </a:r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00892" y="378619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43768" y="150017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Kráva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86380" y="4714884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Kůň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15140" y="507207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Letadlo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57752" y="1714488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Trouba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57818" y="3286124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Vlak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14942" y="6000768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Auto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93064E-6 L -0.45695 -0.713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00" y="-3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69942E-6 L -0.46476 -0.20971 " pathEditMode="relative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8 0.00647 L -0.46354 0.12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0" y="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42775E-6 L -0.46476 -0.19931 " pathEditMode="relative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1387E-6 L -0.63785 -0.14682 " pathEditMode="relative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7 0.00625 L -0.69792 0.4781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00" y="2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1.50289E-6 L -0.67726 0.2622 " pathEditMode="relative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5.78035E-6 L -0.62222 0.54521 " pathEditMode="relative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Rozděl podstatná jména do správných skupin</a:t>
            </a:r>
            <a:endParaRPr lang="cs-CZ" sz="2800" dirty="0"/>
          </a:p>
        </p:txBody>
      </p:sp>
      <p:sp>
        <p:nvSpPr>
          <p:cNvPr id="3" name="Mrak 2"/>
          <p:cNvSpPr/>
          <p:nvPr/>
        </p:nvSpPr>
        <p:spPr>
          <a:xfrm>
            <a:off x="714348" y="1857364"/>
            <a:ext cx="2071702" cy="107157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osoby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3643306" y="1285860"/>
            <a:ext cx="2286016" cy="107157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zvířata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6286512" y="1928802"/>
            <a:ext cx="2143140" cy="11430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věci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7224" y="5214950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sud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43834" y="6000768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let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72198" y="4286256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vědec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58082" y="4000504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med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43042" y="3500438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pec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00430" y="5572140"/>
            <a:ext cx="128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pes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43504" y="3357562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pták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29454" y="5429264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lékař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28860" y="464344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orel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29256" y="607220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letec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000232" y="5857892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kobylka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357686" y="4714884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číšník</a:t>
            </a:r>
            <a:endParaRPr lang="cs-CZ" sz="2400" dirty="0"/>
          </a:p>
        </p:txBody>
      </p:sp>
      <p:cxnSp>
        <p:nvCxnSpPr>
          <p:cNvPr id="20" name="Přímá spojovací šipka 19"/>
          <p:cNvCxnSpPr/>
          <p:nvPr/>
        </p:nvCxnSpPr>
        <p:spPr>
          <a:xfrm rot="16200000" flipH="1">
            <a:off x="4679157" y="2678901"/>
            <a:ext cx="857256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>
            <a:off x="2143108" y="3357562"/>
            <a:ext cx="3357586" cy="16430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endCxn id="12" idx="0"/>
          </p:cNvCxnSpPr>
          <p:nvPr/>
        </p:nvCxnSpPr>
        <p:spPr>
          <a:xfrm rot="5400000">
            <a:off x="3000364" y="3857628"/>
            <a:ext cx="2857520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rot="5400000">
            <a:off x="2678893" y="3036091"/>
            <a:ext cx="1857388" cy="9286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2428860" y="3143248"/>
            <a:ext cx="2286016" cy="14287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2214546" y="3143248"/>
            <a:ext cx="3357586" cy="28575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>
            <a:off x="2571736" y="3000372"/>
            <a:ext cx="4357718" cy="24288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2786050" y="2857496"/>
            <a:ext cx="3214710" cy="14287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 rot="16200000" flipH="1">
            <a:off x="7179487" y="3464719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rot="10800000" flipV="1">
            <a:off x="2643174" y="3286124"/>
            <a:ext cx="4214842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rot="10800000" flipV="1">
            <a:off x="2071670" y="3357562"/>
            <a:ext cx="5000660" cy="17859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rot="16200000" flipH="1">
            <a:off x="6429388" y="4286256"/>
            <a:ext cx="2357454" cy="78581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Podtrhni podstatná jména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4348" y="1857364"/>
            <a:ext cx="76438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/>
              <a:t>p</a:t>
            </a:r>
            <a:r>
              <a:rPr lang="cs-CZ" sz="3600" dirty="0" smtClean="0"/>
              <a:t>es, psát, mýdlo, člun, plavec, zamykat, klíč, krokodýl, dveře, vařit, brnění, chodit, chůze, červený, klima, červenec </a:t>
            </a:r>
            <a:endParaRPr lang="cs-CZ" sz="36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000100" y="2428868"/>
            <a:ext cx="785818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786050" y="2428868"/>
            <a:ext cx="1214446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143372" y="2428868"/>
            <a:ext cx="785818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5072066" y="2428868"/>
            <a:ext cx="1214446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428728" y="2928934"/>
            <a:ext cx="71438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14546" y="2928934"/>
            <a:ext cx="1714512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071934" y="2928934"/>
            <a:ext cx="1143008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6286512" y="2928934"/>
            <a:ext cx="1357322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2357422" y="3500438"/>
            <a:ext cx="107157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5214942" y="3571876"/>
            <a:ext cx="1000132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6357950" y="3571876"/>
            <a:ext cx="178595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 písmen slož co nejvíce podstatných jmen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85852" y="2000240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14678" y="3000372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dirty="0" smtClean="0">
                <a:ln/>
                <a:solidFill>
                  <a:schemeClr val="accent3"/>
                </a:solidFill>
              </a:rPr>
              <a:t>E</a:t>
            </a:r>
            <a:endParaRPr lang="cs-CZ" sz="4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29256" y="1714488"/>
            <a:ext cx="100013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</a:t>
            </a:r>
            <a:endParaRPr lang="cs-CZ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28662" y="4357694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</a:t>
            </a:r>
            <a:endParaRPr lang="cs-CZ" sz="4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0628" y="3286124"/>
            <a:ext cx="85725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cs-CZ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</a:t>
            </a:r>
            <a:endParaRPr lang="cs-CZ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71802" y="4429132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L</a:t>
            </a:r>
            <a:endParaRPr lang="cs-CZ" sz="4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14942" y="4572008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</a:t>
            </a:r>
            <a:endParaRPr lang="cs-CZ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43702" y="2857496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7620" y="5429264"/>
            <a:ext cx="714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43702" y="4071942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00496" y="2143116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cs-CZ" sz="4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</a:t>
            </a:r>
            <a:endParaRPr lang="cs-CZ" sz="40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43108" y="3714752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cs-CZ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</a:t>
            </a:r>
            <a:endParaRPr lang="cs-CZ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715272" y="1714488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dirty="0" smtClean="0">
                <a:ln/>
                <a:solidFill>
                  <a:schemeClr val="accent3"/>
                </a:solidFill>
              </a:rPr>
              <a:t>I</a:t>
            </a:r>
            <a:endParaRPr lang="cs-CZ" sz="4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28728" y="5572140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</a:t>
            </a:r>
            <a:endParaRPr lang="cs-CZ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500826" y="5286388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</a:t>
            </a:r>
            <a:endParaRPr lang="cs-CZ" sz="4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929586" y="3357562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cs-CZ" sz="4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</a:t>
            </a:r>
            <a:endParaRPr lang="cs-CZ" sz="4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1472" y="2786058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endParaRPr lang="cs-CZ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785786" y="1285860"/>
          <a:ext cx="807246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214290"/>
            <a:ext cx="7498080" cy="1143000"/>
          </a:xfrm>
        </p:spPr>
        <p:txBody>
          <a:bodyPr/>
          <a:lstStyle/>
          <a:p>
            <a:r>
              <a:rPr lang="cs-CZ" dirty="0" smtClean="0"/>
              <a:t>Obrázky použité z: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00100" y="17144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hlinkClick r:id="rId2"/>
              </a:rPr>
              <a:t>http://office.</a:t>
            </a:r>
            <a:r>
              <a:rPr lang="cs-CZ" sz="1200" dirty="0" err="1" smtClean="0">
                <a:hlinkClick r:id="rId2"/>
              </a:rPr>
              <a:t>microsoft.com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cs</a:t>
            </a:r>
            <a:r>
              <a:rPr lang="cs-CZ" sz="1200" dirty="0" smtClean="0">
                <a:hlinkClick r:id="rId2"/>
              </a:rPr>
              <a:t>-</a:t>
            </a:r>
            <a:r>
              <a:rPr lang="cs-CZ" sz="1200" dirty="0" err="1" smtClean="0">
                <a:hlinkClick r:id="rId2"/>
              </a:rPr>
              <a:t>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images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results.aspx</a:t>
            </a:r>
            <a:r>
              <a:rPr lang="cs-CZ" sz="1200" dirty="0" smtClean="0">
                <a:hlinkClick r:id="rId2"/>
              </a:rPr>
              <a:t>?</a:t>
            </a:r>
            <a:r>
              <a:rPr lang="cs-CZ" sz="1200" dirty="0" err="1" smtClean="0">
                <a:hlinkClick r:id="rId2"/>
              </a:rPr>
              <a:t>qu</a:t>
            </a:r>
            <a:r>
              <a:rPr lang="cs-CZ" sz="1200" dirty="0" smtClean="0">
                <a:hlinkClick r:id="rId2"/>
              </a:rPr>
              <a:t>=postava&amp;ex=1#</a:t>
            </a:r>
            <a:r>
              <a:rPr lang="cs-CZ" sz="1200" dirty="0" err="1" smtClean="0">
                <a:hlinkClick r:id="rId2"/>
              </a:rPr>
              <a:t>ai</a:t>
            </a:r>
            <a:r>
              <a:rPr lang="cs-CZ" sz="1200" dirty="0" smtClean="0">
                <a:hlinkClick r:id="rId2"/>
              </a:rPr>
              <a:t>:MC900439151|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http://office.</a:t>
            </a:r>
            <a:r>
              <a:rPr lang="cs-CZ" sz="1200" dirty="0" err="1" smtClean="0">
                <a:hlinkClick r:id="rId3"/>
              </a:rPr>
              <a:t>microsoft.com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cs</a:t>
            </a:r>
            <a:r>
              <a:rPr lang="cs-CZ" sz="1200" dirty="0" smtClean="0">
                <a:hlinkClick r:id="rId3"/>
              </a:rPr>
              <a:t>-</a:t>
            </a:r>
            <a:r>
              <a:rPr lang="cs-CZ" sz="1200" dirty="0" err="1" smtClean="0">
                <a:hlinkClick r:id="rId3"/>
              </a:rPr>
              <a:t>cz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images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results.aspx</a:t>
            </a:r>
            <a:r>
              <a:rPr lang="cs-CZ" sz="1200" dirty="0" smtClean="0">
                <a:hlinkClick r:id="rId3"/>
              </a:rPr>
              <a:t>?</a:t>
            </a:r>
            <a:r>
              <a:rPr lang="cs-CZ" sz="1200" dirty="0" err="1" smtClean="0">
                <a:hlinkClick r:id="rId3"/>
              </a:rPr>
              <a:t>qu</a:t>
            </a:r>
            <a:r>
              <a:rPr lang="cs-CZ" sz="1200" dirty="0" smtClean="0">
                <a:hlinkClick r:id="rId3"/>
              </a:rPr>
              <a:t>=pes&amp;ex=1#</a:t>
            </a:r>
            <a:r>
              <a:rPr lang="cs-CZ" sz="1200" dirty="0" err="1" smtClean="0">
                <a:hlinkClick r:id="rId3"/>
              </a:rPr>
              <a:t>ai</a:t>
            </a:r>
            <a:r>
              <a:rPr lang="cs-CZ" sz="1200" dirty="0" smtClean="0">
                <a:hlinkClick r:id="rId3"/>
              </a:rPr>
              <a:t>:MC900434587|</a:t>
            </a:r>
            <a:r>
              <a:rPr lang="cs-CZ" sz="1200" dirty="0" err="1" smtClean="0">
                <a:hlinkClick r:id="rId3"/>
              </a:rPr>
              <a:t>mt</a:t>
            </a:r>
            <a:r>
              <a:rPr lang="cs-CZ" sz="1200" dirty="0" smtClean="0">
                <a:hlinkClick r:id="rId3"/>
              </a:rPr>
              <a:t>:1|</a:t>
            </a:r>
            <a:endParaRPr lang="cs-CZ" sz="1200" dirty="0" smtClean="0"/>
          </a:p>
          <a:p>
            <a:r>
              <a:rPr lang="cs-CZ" sz="1200" dirty="0" smtClean="0"/>
              <a:t>http://office.</a:t>
            </a:r>
            <a:r>
              <a:rPr lang="cs-CZ" sz="1200" dirty="0" err="1" smtClean="0"/>
              <a:t>microsoft.com</a:t>
            </a:r>
            <a:r>
              <a:rPr lang="cs-CZ" sz="1200" dirty="0" smtClean="0"/>
              <a:t>/</a:t>
            </a:r>
            <a:r>
              <a:rPr lang="cs-CZ" sz="1200" dirty="0" err="1" smtClean="0"/>
              <a:t>cs</a:t>
            </a:r>
            <a:r>
              <a:rPr lang="cs-CZ" sz="1200" dirty="0" smtClean="0"/>
              <a:t>-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images</a:t>
            </a:r>
            <a:r>
              <a:rPr lang="cs-CZ" sz="1200" dirty="0" smtClean="0"/>
              <a:t>/</a:t>
            </a:r>
            <a:r>
              <a:rPr lang="cs-CZ" sz="1200" dirty="0" err="1" smtClean="0"/>
              <a:t>results.aspx</a:t>
            </a:r>
            <a:r>
              <a:rPr lang="cs-CZ" sz="1200" dirty="0" smtClean="0"/>
              <a:t>?</a:t>
            </a:r>
            <a:r>
              <a:rPr lang="cs-CZ" sz="1200" dirty="0" err="1" smtClean="0"/>
              <a:t>qu</a:t>
            </a:r>
            <a:r>
              <a:rPr lang="cs-CZ" sz="1200" dirty="0" smtClean="0"/>
              <a:t>=v%C4%9Bc&amp;ex=1#</a:t>
            </a:r>
            <a:r>
              <a:rPr lang="cs-CZ" sz="1200" dirty="0" err="1" smtClean="0"/>
              <a:t>ai</a:t>
            </a:r>
            <a:r>
              <a:rPr lang="cs-CZ" sz="1200" dirty="0" smtClean="0"/>
              <a:t>:MC900082917|</a:t>
            </a:r>
            <a:r>
              <a:rPr lang="cs-CZ" sz="1200" dirty="0" err="1" smtClean="0"/>
              <a:t>mt</a:t>
            </a:r>
            <a:r>
              <a:rPr lang="cs-CZ" sz="1200" dirty="0" smtClean="0"/>
              <a:t>:1|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34441" y="6095884"/>
            <a:ext cx="578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Autorem materiálu a všech jeho součástí, </a:t>
            </a:r>
          </a:p>
          <a:p>
            <a:pPr algn="ctr"/>
            <a:r>
              <a:rPr lang="cs-CZ" dirty="0"/>
              <a:t>n</a:t>
            </a:r>
            <a:r>
              <a:rPr lang="cs-CZ" dirty="0" smtClean="0"/>
              <a:t>ení-li uvedeno jinak, je Mgr. Marie </a:t>
            </a:r>
            <a:r>
              <a:rPr lang="cs-CZ" dirty="0" err="1" smtClean="0"/>
              <a:t>Benabdelmalek</a:t>
            </a:r>
            <a:endParaRPr lang="cs-CZ" dirty="0"/>
          </a:p>
        </p:txBody>
      </p:sp>
    </p:spTree>
  </p:cSld>
  <p:clrMapOvr>
    <a:masterClrMapping/>
  </p:clrMapOvr>
  <p:transition spd="slow"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9199</TotalTime>
  <Words>304</Words>
  <Application>Microsoft Office PowerPoint</Application>
  <PresentationFormat>Předvádění na obrazovce (4:3)</PresentationFormat>
  <Paragraphs>104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Prezentace aplikace PowerPoint</vt:lpstr>
      <vt:lpstr>Podstatná jména </vt:lpstr>
      <vt:lpstr>Doplň podstatné jméno</vt:lpstr>
      <vt:lpstr>Rozděl podstatná jména do správných skupin</vt:lpstr>
      <vt:lpstr>Podtrhni podstatná jména </vt:lpstr>
      <vt:lpstr>Z písmen slož co nejvíce podstatných jmen</vt:lpstr>
      <vt:lpstr>ANOTACE </vt:lpstr>
      <vt:lpstr>Obrázky použité z: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Karolina</dc:creator>
  <cp:lastModifiedBy>jitka</cp:lastModifiedBy>
  <cp:revision>82</cp:revision>
  <dcterms:created xsi:type="dcterms:W3CDTF">2012-08-15T11:48:21Z</dcterms:created>
  <dcterms:modified xsi:type="dcterms:W3CDTF">2013-05-18T08:34:12Z</dcterms:modified>
</cp:coreProperties>
</file>