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4" r:id="rId6"/>
    <p:sldId id="265" r:id="rId7"/>
    <p:sldId id="266" r:id="rId8"/>
    <p:sldId id="267" r:id="rId9"/>
    <p:sldId id="262" r:id="rId10"/>
    <p:sldId id="263" r:id="rId11"/>
    <p:sldId id="268" r:id="rId12"/>
    <p:sldId id="26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 varScale="1">
        <p:scale>
          <a:sx n="42" d="100"/>
          <a:sy n="42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image" Target="../media/image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D49F3E-3F47-489D-8BA3-0CDB7DE084FC}" type="doc">
      <dgm:prSet loTypeId="urn:microsoft.com/office/officeart/2005/8/layout/bProcess2" loCatId="process" qsTypeId="urn:microsoft.com/office/officeart/2005/8/quickstyle/simple3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D2DEC5D2-3203-4E82-90F8-93DAEFA512B3}">
      <dgm:prSet phldrT="[Text]" custT="1"/>
      <dgm:spPr/>
      <dgm:t>
        <a:bodyPr/>
        <a:lstStyle/>
        <a:p>
          <a:r>
            <a:rPr lang="cs-CZ" sz="2000" dirty="0" smtClean="0"/>
            <a:t>mlýn</a:t>
          </a:r>
          <a:endParaRPr lang="cs-CZ" sz="3800" dirty="0"/>
        </a:p>
      </dgm:t>
    </dgm:pt>
    <dgm:pt modelId="{D3B1490D-879E-429D-909A-3D6B464C01C8}" type="parTrans" cxnId="{D7505147-1620-490D-8DEC-B5C7534EAE2A}">
      <dgm:prSet/>
      <dgm:spPr/>
      <dgm:t>
        <a:bodyPr/>
        <a:lstStyle/>
        <a:p>
          <a:endParaRPr lang="cs-CZ"/>
        </a:p>
      </dgm:t>
    </dgm:pt>
    <dgm:pt modelId="{03C13109-7891-419A-A8AB-077C9F4A33F2}" type="sibTrans" cxnId="{D7505147-1620-490D-8DEC-B5C7534EAE2A}">
      <dgm:prSet/>
      <dgm:spPr/>
      <dgm:t>
        <a:bodyPr/>
        <a:lstStyle/>
        <a:p>
          <a:endParaRPr lang="cs-CZ"/>
        </a:p>
      </dgm:t>
    </dgm:pt>
    <dgm:pt modelId="{E96078C1-4823-4AE8-A158-E8B400A450B0}">
      <dgm:prSet phldrT="[Text]" custT="1"/>
      <dgm:spPr/>
      <dgm:t>
        <a:bodyPr/>
        <a:lstStyle/>
        <a:p>
          <a:r>
            <a:rPr lang="cs-CZ" sz="2000" dirty="0" smtClean="0"/>
            <a:t>liška</a:t>
          </a:r>
          <a:endParaRPr lang="cs-CZ" sz="2000" dirty="0"/>
        </a:p>
      </dgm:t>
    </dgm:pt>
    <dgm:pt modelId="{5A97C808-CE45-4501-B06C-E11A65DB9102}" type="parTrans" cxnId="{9A941A00-8EF3-41A4-9FA8-98FC76DB85AC}">
      <dgm:prSet/>
      <dgm:spPr/>
      <dgm:t>
        <a:bodyPr/>
        <a:lstStyle/>
        <a:p>
          <a:endParaRPr lang="cs-CZ"/>
        </a:p>
      </dgm:t>
    </dgm:pt>
    <dgm:pt modelId="{B8C71459-8FA4-4851-8186-9103DB82E429}" type="sibTrans" cxnId="{9A941A00-8EF3-41A4-9FA8-98FC76DB85AC}">
      <dgm:prSet/>
      <dgm:spPr/>
      <dgm:t>
        <a:bodyPr/>
        <a:lstStyle/>
        <a:p>
          <a:endParaRPr lang="cs-CZ"/>
        </a:p>
      </dgm:t>
    </dgm:pt>
    <dgm:pt modelId="{555386AD-E3B4-481F-9E3D-AC5C596A8253}">
      <dgm:prSet phldrT="[Text]" custT="1"/>
      <dgm:spPr/>
      <dgm:t>
        <a:bodyPr/>
        <a:lstStyle/>
        <a:p>
          <a:r>
            <a:rPr lang="cs-CZ" sz="2000" dirty="0" err="1" smtClean="0"/>
            <a:t>klýn</a:t>
          </a:r>
          <a:endParaRPr lang="cs-CZ" sz="1600" dirty="0"/>
        </a:p>
      </dgm:t>
    </dgm:pt>
    <dgm:pt modelId="{E9BA21BC-B4FF-4C23-9C1D-113E1882B8D1}" type="parTrans" cxnId="{E39D5B18-F830-4040-9839-C85FDE56765E}">
      <dgm:prSet/>
      <dgm:spPr/>
      <dgm:t>
        <a:bodyPr/>
        <a:lstStyle/>
        <a:p>
          <a:endParaRPr lang="cs-CZ"/>
        </a:p>
      </dgm:t>
    </dgm:pt>
    <dgm:pt modelId="{C1FDCD9C-5DB7-43E7-AE27-0D375BAABEF0}" type="sibTrans" cxnId="{E39D5B18-F830-4040-9839-C85FDE56765E}">
      <dgm:prSet/>
      <dgm:spPr/>
      <dgm:t>
        <a:bodyPr/>
        <a:lstStyle/>
        <a:p>
          <a:endParaRPr lang="cs-CZ"/>
        </a:p>
      </dgm:t>
    </dgm:pt>
    <dgm:pt modelId="{370388BF-14C0-4A06-B73F-5A6C6205E58C}">
      <dgm:prSet phldrT="[Text]" custT="1"/>
      <dgm:spPr/>
      <dgm:t>
        <a:bodyPr/>
        <a:lstStyle/>
        <a:p>
          <a:r>
            <a:rPr lang="cs-CZ" sz="2000" dirty="0" err="1" smtClean="0"/>
            <a:t>klyka</a:t>
          </a:r>
          <a:endParaRPr lang="cs-CZ" sz="1600" dirty="0"/>
        </a:p>
      </dgm:t>
    </dgm:pt>
    <dgm:pt modelId="{E4B50A17-FCD0-424F-8891-F8A849B5E098}" type="parTrans" cxnId="{0FF547BF-7370-460A-BA97-E07AE4445968}">
      <dgm:prSet/>
      <dgm:spPr/>
      <dgm:t>
        <a:bodyPr/>
        <a:lstStyle/>
        <a:p>
          <a:endParaRPr lang="cs-CZ"/>
        </a:p>
      </dgm:t>
    </dgm:pt>
    <dgm:pt modelId="{F20A6E15-1FF8-4412-9E6E-B54EAEBC220A}" type="sibTrans" cxnId="{0FF547BF-7370-460A-BA97-E07AE4445968}">
      <dgm:prSet/>
      <dgm:spPr/>
      <dgm:t>
        <a:bodyPr/>
        <a:lstStyle/>
        <a:p>
          <a:endParaRPr lang="cs-CZ"/>
        </a:p>
      </dgm:t>
    </dgm:pt>
    <dgm:pt modelId="{9EB7A5FB-E3A5-459F-B722-A92D37C30969}">
      <dgm:prSet phldrT="[Text]" custT="1"/>
      <dgm:spPr/>
      <dgm:t>
        <a:bodyPr/>
        <a:lstStyle/>
        <a:p>
          <a:r>
            <a:rPr lang="cs-CZ" sz="2000" dirty="0" smtClean="0"/>
            <a:t>líný</a:t>
          </a:r>
          <a:endParaRPr lang="cs-CZ" sz="1600" dirty="0"/>
        </a:p>
      </dgm:t>
    </dgm:pt>
    <dgm:pt modelId="{4B41BC5D-35FA-4B5A-8BD1-320F1717B448}" type="parTrans" cxnId="{22416960-C857-41A5-BD5F-4C4DC489638F}">
      <dgm:prSet/>
      <dgm:spPr/>
      <dgm:t>
        <a:bodyPr/>
        <a:lstStyle/>
        <a:p>
          <a:endParaRPr lang="cs-CZ"/>
        </a:p>
      </dgm:t>
    </dgm:pt>
    <dgm:pt modelId="{FD7DC32E-0F98-4D97-BF38-873BD4CB41CA}" type="sibTrans" cxnId="{22416960-C857-41A5-BD5F-4C4DC489638F}">
      <dgm:prSet/>
      <dgm:spPr/>
      <dgm:t>
        <a:bodyPr/>
        <a:lstStyle/>
        <a:p>
          <a:endParaRPr lang="cs-CZ"/>
        </a:p>
      </dgm:t>
    </dgm:pt>
    <dgm:pt modelId="{644DAA24-8B9E-4A40-8368-84BEEE3D6267}">
      <dgm:prSet phldrT="[Text]" custT="1"/>
      <dgm:spPr/>
      <dgm:t>
        <a:bodyPr/>
        <a:lstStyle/>
        <a:p>
          <a:r>
            <a:rPr lang="cs-CZ" sz="1800" dirty="0" err="1" smtClean="0"/>
            <a:t>oblyčej</a:t>
          </a:r>
          <a:endParaRPr lang="cs-CZ" sz="1600" dirty="0"/>
        </a:p>
      </dgm:t>
    </dgm:pt>
    <dgm:pt modelId="{68A349A5-A5F5-4985-B8D3-972EC0A5CF8E}" type="parTrans" cxnId="{6F0D5ED9-134A-47D4-B218-CE033597B030}">
      <dgm:prSet/>
      <dgm:spPr/>
      <dgm:t>
        <a:bodyPr/>
        <a:lstStyle/>
        <a:p>
          <a:endParaRPr lang="cs-CZ"/>
        </a:p>
      </dgm:t>
    </dgm:pt>
    <dgm:pt modelId="{70081083-B434-460C-A67D-3434228C7776}" type="sibTrans" cxnId="{6F0D5ED9-134A-47D4-B218-CE033597B030}">
      <dgm:prSet/>
      <dgm:spPr/>
      <dgm:t>
        <a:bodyPr/>
        <a:lstStyle/>
        <a:p>
          <a:endParaRPr lang="cs-CZ"/>
        </a:p>
      </dgm:t>
    </dgm:pt>
    <dgm:pt modelId="{8819A27C-963B-4867-966E-2CBDB1E6992A}">
      <dgm:prSet phldrT="[Text]" custT="1"/>
      <dgm:spPr/>
      <dgm:t>
        <a:bodyPr/>
        <a:lstStyle/>
        <a:p>
          <a:r>
            <a:rPr lang="cs-CZ" sz="2000" dirty="0" smtClean="0"/>
            <a:t>lysina</a:t>
          </a:r>
          <a:endParaRPr lang="cs-CZ" sz="1600" dirty="0"/>
        </a:p>
      </dgm:t>
    </dgm:pt>
    <dgm:pt modelId="{827BD68E-EBC2-4210-AD41-28CA558A6AB0}" type="parTrans" cxnId="{87AE0C2E-501D-4E2B-8645-5A08E0B9AA80}">
      <dgm:prSet/>
      <dgm:spPr/>
      <dgm:t>
        <a:bodyPr/>
        <a:lstStyle/>
        <a:p>
          <a:endParaRPr lang="cs-CZ"/>
        </a:p>
      </dgm:t>
    </dgm:pt>
    <dgm:pt modelId="{71741FB1-9ABC-4A2F-867C-5D32F77712B3}" type="sibTrans" cxnId="{87AE0C2E-501D-4E2B-8645-5A08E0B9AA80}">
      <dgm:prSet/>
      <dgm:spPr/>
      <dgm:t>
        <a:bodyPr/>
        <a:lstStyle/>
        <a:p>
          <a:endParaRPr lang="cs-CZ"/>
        </a:p>
      </dgm:t>
    </dgm:pt>
    <dgm:pt modelId="{2A63205C-F271-4C98-BFB6-4BFB1E440080}">
      <dgm:prSet phldrT="[Text]" custT="1"/>
      <dgm:spPr/>
      <dgm:t>
        <a:bodyPr/>
        <a:lstStyle/>
        <a:p>
          <a:r>
            <a:rPr lang="cs-CZ" sz="2000" dirty="0" err="1" smtClean="0"/>
            <a:t>Mlýt</a:t>
          </a:r>
          <a:endParaRPr lang="cs-CZ" sz="1600" dirty="0"/>
        </a:p>
      </dgm:t>
    </dgm:pt>
    <dgm:pt modelId="{89A42320-FED5-40CF-8DC9-368C822177D3}" type="parTrans" cxnId="{665921FD-C148-45C2-A379-8D7AC5A0BF69}">
      <dgm:prSet/>
      <dgm:spPr/>
      <dgm:t>
        <a:bodyPr/>
        <a:lstStyle/>
        <a:p>
          <a:endParaRPr lang="cs-CZ"/>
        </a:p>
      </dgm:t>
    </dgm:pt>
    <dgm:pt modelId="{B3359217-8F4D-4E9F-9EBB-0F74EDF52F48}" type="sibTrans" cxnId="{665921FD-C148-45C2-A379-8D7AC5A0BF69}">
      <dgm:prSet/>
      <dgm:spPr/>
      <dgm:t>
        <a:bodyPr/>
        <a:lstStyle/>
        <a:p>
          <a:endParaRPr lang="cs-CZ"/>
        </a:p>
      </dgm:t>
    </dgm:pt>
    <dgm:pt modelId="{339AC1B5-7237-4F73-ABCB-855C103FFBBC}">
      <dgm:prSet phldrT="[Text]" custT="1"/>
      <dgm:spPr/>
      <dgm:t>
        <a:bodyPr/>
        <a:lstStyle/>
        <a:p>
          <a:r>
            <a:rPr lang="cs-CZ" sz="2000" dirty="0" smtClean="0"/>
            <a:t>plynárna</a:t>
          </a:r>
          <a:r>
            <a:rPr lang="cs-CZ" sz="2200" dirty="0" smtClean="0"/>
            <a:t> </a:t>
          </a:r>
          <a:endParaRPr lang="cs-CZ" sz="2200" dirty="0"/>
        </a:p>
      </dgm:t>
    </dgm:pt>
    <dgm:pt modelId="{BD6FC684-CAF3-4F02-ABBB-430E09B623FC}" type="parTrans" cxnId="{BD8B6AAF-DB12-444D-8F4B-0BE74820E175}">
      <dgm:prSet/>
      <dgm:spPr/>
      <dgm:t>
        <a:bodyPr/>
        <a:lstStyle/>
        <a:p>
          <a:endParaRPr lang="cs-CZ"/>
        </a:p>
      </dgm:t>
    </dgm:pt>
    <dgm:pt modelId="{467399F2-8BD3-4BD6-A621-BC5751CAA975}" type="sibTrans" cxnId="{BD8B6AAF-DB12-444D-8F4B-0BE74820E175}">
      <dgm:prSet/>
      <dgm:spPr/>
      <dgm:t>
        <a:bodyPr/>
        <a:lstStyle/>
        <a:p>
          <a:endParaRPr lang="cs-CZ"/>
        </a:p>
      </dgm:t>
    </dgm:pt>
    <dgm:pt modelId="{3A628BB6-9646-4693-BB73-F42F4C17EC44}">
      <dgm:prSet phldrT="[Text]" custT="1"/>
      <dgm:spPr/>
      <dgm:t>
        <a:bodyPr/>
        <a:lstStyle/>
        <a:p>
          <a:r>
            <a:rPr lang="cs-CZ" sz="1400" dirty="0" smtClean="0"/>
            <a:t>vyplýtvat</a:t>
          </a:r>
          <a:endParaRPr lang="cs-CZ" sz="1400" dirty="0"/>
        </a:p>
      </dgm:t>
    </dgm:pt>
    <dgm:pt modelId="{40543222-06C4-4229-992B-5BB784638FF9}" type="parTrans" cxnId="{87D6C396-2B18-45A5-8DD1-BDC0FEE5F26E}">
      <dgm:prSet/>
      <dgm:spPr/>
      <dgm:t>
        <a:bodyPr/>
        <a:lstStyle/>
        <a:p>
          <a:endParaRPr lang="cs-CZ"/>
        </a:p>
      </dgm:t>
    </dgm:pt>
    <dgm:pt modelId="{2BEB595A-3DF9-4E88-828C-201653D470A2}" type="sibTrans" cxnId="{87D6C396-2B18-45A5-8DD1-BDC0FEE5F26E}">
      <dgm:prSet/>
      <dgm:spPr/>
      <dgm:t>
        <a:bodyPr/>
        <a:lstStyle/>
        <a:p>
          <a:endParaRPr lang="cs-CZ"/>
        </a:p>
      </dgm:t>
    </dgm:pt>
    <dgm:pt modelId="{5895DE01-FB3A-45E2-B136-14C29B2114E9}">
      <dgm:prSet phldrT="[Text]" custT="1"/>
      <dgm:spPr/>
      <dgm:t>
        <a:bodyPr/>
        <a:lstStyle/>
        <a:p>
          <a:r>
            <a:rPr lang="cs-CZ" sz="1600" dirty="0" err="1" smtClean="0"/>
            <a:t>lystonoš</a:t>
          </a:r>
          <a:endParaRPr lang="cs-CZ" sz="1600" dirty="0"/>
        </a:p>
      </dgm:t>
    </dgm:pt>
    <dgm:pt modelId="{9DFFC76E-6B1A-462D-A42F-9B29D8BD0060}" type="parTrans" cxnId="{0B3A7270-D3BE-4CD8-8F8C-CC734C9675AA}">
      <dgm:prSet/>
      <dgm:spPr/>
      <dgm:t>
        <a:bodyPr/>
        <a:lstStyle/>
        <a:p>
          <a:endParaRPr lang="cs-CZ"/>
        </a:p>
      </dgm:t>
    </dgm:pt>
    <dgm:pt modelId="{FF6773C4-9C81-45EF-A866-8450D4A03525}" type="sibTrans" cxnId="{0B3A7270-D3BE-4CD8-8F8C-CC734C9675AA}">
      <dgm:prSet/>
      <dgm:spPr/>
      <dgm:t>
        <a:bodyPr/>
        <a:lstStyle/>
        <a:p>
          <a:endParaRPr lang="cs-CZ"/>
        </a:p>
      </dgm:t>
    </dgm:pt>
    <dgm:pt modelId="{A073CAD7-5FFC-4344-B411-21E6DDD2B200}">
      <dgm:prSet phldrT="[Text]" custT="1"/>
      <dgm:spPr/>
      <dgm:t>
        <a:bodyPr/>
        <a:lstStyle/>
        <a:p>
          <a:r>
            <a:rPr lang="cs-CZ" sz="2000" dirty="0" smtClean="0"/>
            <a:t>lis</a:t>
          </a:r>
          <a:endParaRPr lang="cs-CZ" sz="1600" dirty="0"/>
        </a:p>
      </dgm:t>
    </dgm:pt>
    <dgm:pt modelId="{57A7AC3A-AEB6-44A1-B79E-7EAE4D9D2F8E}" type="parTrans" cxnId="{9EAE525F-9EEB-45F5-A131-DEBC178393F9}">
      <dgm:prSet/>
      <dgm:spPr/>
      <dgm:t>
        <a:bodyPr/>
        <a:lstStyle/>
        <a:p>
          <a:endParaRPr lang="cs-CZ"/>
        </a:p>
      </dgm:t>
    </dgm:pt>
    <dgm:pt modelId="{821B8A45-B519-4741-A6AD-38F4C113A56A}" type="sibTrans" cxnId="{9EAE525F-9EEB-45F5-A131-DEBC178393F9}">
      <dgm:prSet/>
      <dgm:spPr/>
      <dgm:t>
        <a:bodyPr/>
        <a:lstStyle/>
        <a:p>
          <a:endParaRPr lang="cs-CZ"/>
        </a:p>
      </dgm:t>
    </dgm:pt>
    <dgm:pt modelId="{D7812FAE-23FB-4B6B-80EC-A14A604D8F44}" type="pres">
      <dgm:prSet presAssocID="{7CD49F3E-3F47-489D-8BA3-0CDB7DE084FC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97BCF7F7-FC4F-4E5A-9726-2D4B89475A2D}" type="pres">
      <dgm:prSet presAssocID="{D2DEC5D2-3203-4E82-90F8-93DAEFA512B3}" presName="first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F8680A-6461-4FE1-A28A-007C0A0DEB25}" type="pres">
      <dgm:prSet presAssocID="{03C13109-7891-419A-A8AB-077C9F4A33F2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9F689E42-AADB-4CCF-A83E-C2133329BF3C}" type="pres">
      <dgm:prSet presAssocID="{E96078C1-4823-4AE8-A158-E8B400A450B0}" presName="middleNode" presStyleCnt="0"/>
      <dgm:spPr/>
    </dgm:pt>
    <dgm:pt modelId="{3D0D85D6-CDE6-4FE0-B6CE-62A13E87B1F6}" type="pres">
      <dgm:prSet presAssocID="{E96078C1-4823-4AE8-A158-E8B400A450B0}" presName="padding" presStyleLbl="node1" presStyleIdx="0" presStyleCnt="12"/>
      <dgm:spPr/>
    </dgm:pt>
    <dgm:pt modelId="{8D82BE39-9BAB-4EDB-9471-AB807AE7DD98}" type="pres">
      <dgm:prSet presAssocID="{E96078C1-4823-4AE8-A158-E8B400A450B0}" presName="shap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698DE2-3B7B-4FA5-93AC-ED2993E5D464}" type="pres">
      <dgm:prSet presAssocID="{B8C71459-8FA4-4851-8186-9103DB82E429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5792518A-B455-4E79-9F6D-1258E4E4EFB8}" type="pres">
      <dgm:prSet presAssocID="{3A628BB6-9646-4693-BB73-F42F4C17EC44}" presName="middleNode" presStyleCnt="0"/>
      <dgm:spPr/>
    </dgm:pt>
    <dgm:pt modelId="{721831FD-09EA-454A-8729-B6AAA484E7D1}" type="pres">
      <dgm:prSet presAssocID="{3A628BB6-9646-4693-BB73-F42F4C17EC44}" presName="padding" presStyleLbl="node1" presStyleIdx="1" presStyleCnt="12"/>
      <dgm:spPr/>
    </dgm:pt>
    <dgm:pt modelId="{1C575383-83CA-4628-AE58-A2C71DE45550}" type="pres">
      <dgm:prSet presAssocID="{3A628BB6-9646-4693-BB73-F42F4C17EC44}" presName="shap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4A5ECD-6CC9-429F-BD6D-4B8D6B1D916E}" type="pres">
      <dgm:prSet presAssocID="{2BEB595A-3DF9-4E88-828C-201653D470A2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2E6FD73B-9AD4-4247-8362-2BE36CBEE735}" type="pres">
      <dgm:prSet presAssocID="{5895DE01-FB3A-45E2-B136-14C29B2114E9}" presName="middleNode" presStyleCnt="0"/>
      <dgm:spPr/>
    </dgm:pt>
    <dgm:pt modelId="{4D9D6278-8366-4725-B3C7-85AB87FCAD99}" type="pres">
      <dgm:prSet presAssocID="{5895DE01-FB3A-45E2-B136-14C29B2114E9}" presName="padding" presStyleLbl="node1" presStyleIdx="2" presStyleCnt="12"/>
      <dgm:spPr/>
    </dgm:pt>
    <dgm:pt modelId="{2F78E893-5B21-4691-AD5D-7FF4737D9DEE}" type="pres">
      <dgm:prSet presAssocID="{5895DE01-FB3A-45E2-B136-14C29B2114E9}" presName="shap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1299BB-99C0-449B-93EF-BB89B41F86DB}" type="pres">
      <dgm:prSet presAssocID="{FF6773C4-9C81-45EF-A866-8450D4A03525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E8AF1AEE-A371-4DBA-9FCC-94B221E3A09C}" type="pres">
      <dgm:prSet presAssocID="{555386AD-E3B4-481F-9E3D-AC5C596A8253}" presName="middleNode" presStyleCnt="0"/>
      <dgm:spPr/>
    </dgm:pt>
    <dgm:pt modelId="{F7D3BA84-3455-4AB6-BB29-C3B554A16D3B}" type="pres">
      <dgm:prSet presAssocID="{555386AD-E3B4-481F-9E3D-AC5C596A8253}" presName="padding" presStyleLbl="node1" presStyleIdx="3" presStyleCnt="12"/>
      <dgm:spPr/>
    </dgm:pt>
    <dgm:pt modelId="{A6E75D48-6376-4ED4-ADC6-C366CBAEE16F}" type="pres">
      <dgm:prSet presAssocID="{555386AD-E3B4-481F-9E3D-AC5C596A8253}" presName="shap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0835B3-4D46-4688-B289-DE666A4BECBE}" type="pres">
      <dgm:prSet presAssocID="{C1FDCD9C-5DB7-43E7-AE27-0D375BAABEF0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BC50B3FB-DB26-4729-B083-322F8122B57B}" type="pres">
      <dgm:prSet presAssocID="{370388BF-14C0-4A06-B73F-5A6C6205E58C}" presName="middleNode" presStyleCnt="0"/>
      <dgm:spPr/>
    </dgm:pt>
    <dgm:pt modelId="{85621A53-5991-46CF-B4AC-127F462D2D05}" type="pres">
      <dgm:prSet presAssocID="{370388BF-14C0-4A06-B73F-5A6C6205E58C}" presName="padding" presStyleLbl="node1" presStyleIdx="4" presStyleCnt="12"/>
      <dgm:spPr/>
    </dgm:pt>
    <dgm:pt modelId="{EFF0A93F-6005-4FA8-AB64-136167CEA8A3}" type="pres">
      <dgm:prSet presAssocID="{370388BF-14C0-4A06-B73F-5A6C6205E58C}" presName="shap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77065A-78B6-4494-8043-9FD4154481B3}" type="pres">
      <dgm:prSet presAssocID="{F20A6E15-1FF8-4412-9E6E-B54EAEBC220A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2ED27909-1C25-44AF-B0FD-AE75A9626419}" type="pres">
      <dgm:prSet presAssocID="{9EB7A5FB-E3A5-459F-B722-A92D37C30969}" presName="middleNode" presStyleCnt="0"/>
      <dgm:spPr/>
    </dgm:pt>
    <dgm:pt modelId="{163A6E90-5CB6-46A5-AE3F-E7D6F7B89733}" type="pres">
      <dgm:prSet presAssocID="{9EB7A5FB-E3A5-459F-B722-A92D37C30969}" presName="padding" presStyleLbl="node1" presStyleIdx="5" presStyleCnt="12"/>
      <dgm:spPr/>
    </dgm:pt>
    <dgm:pt modelId="{AA042D9A-9D16-4B4A-B301-F75DAB3CEDE4}" type="pres">
      <dgm:prSet presAssocID="{9EB7A5FB-E3A5-459F-B722-A92D37C30969}" presName="shap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ECA4BB-0E82-432F-B2FC-030270183C39}" type="pres">
      <dgm:prSet presAssocID="{FD7DC32E-0F98-4D97-BF38-873BD4CB41CA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2CDE8E71-A34F-438C-96AD-B92D5FB4362F}" type="pres">
      <dgm:prSet presAssocID="{644DAA24-8B9E-4A40-8368-84BEEE3D6267}" presName="middleNode" presStyleCnt="0"/>
      <dgm:spPr/>
    </dgm:pt>
    <dgm:pt modelId="{21553CA6-80B8-492C-9E4D-5A8273358A64}" type="pres">
      <dgm:prSet presAssocID="{644DAA24-8B9E-4A40-8368-84BEEE3D6267}" presName="padding" presStyleLbl="node1" presStyleIdx="6" presStyleCnt="12"/>
      <dgm:spPr/>
    </dgm:pt>
    <dgm:pt modelId="{BBA7FEB2-B278-48FB-ACA6-65051C156C05}" type="pres">
      <dgm:prSet presAssocID="{644DAA24-8B9E-4A40-8368-84BEEE3D6267}" presName="shap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2D0403-FDBD-4D07-80C6-CF2F16D94669}" type="pres">
      <dgm:prSet presAssocID="{70081083-B434-460C-A67D-3434228C7776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A6C63C39-F13E-4AE9-A313-E14835654E89}" type="pres">
      <dgm:prSet presAssocID="{8819A27C-963B-4867-966E-2CBDB1E6992A}" presName="middleNode" presStyleCnt="0"/>
      <dgm:spPr/>
    </dgm:pt>
    <dgm:pt modelId="{FFD1599F-D8B1-4493-AA81-527FCDB46897}" type="pres">
      <dgm:prSet presAssocID="{8819A27C-963B-4867-966E-2CBDB1E6992A}" presName="padding" presStyleLbl="node1" presStyleIdx="7" presStyleCnt="12"/>
      <dgm:spPr/>
    </dgm:pt>
    <dgm:pt modelId="{3160AD11-3D2D-4099-A529-27E5CCBA7EAB}" type="pres">
      <dgm:prSet presAssocID="{8819A27C-963B-4867-966E-2CBDB1E6992A}" presName="shap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4C3A0-A641-44D4-B49F-EC35B2506948}" type="pres">
      <dgm:prSet presAssocID="{71741FB1-9ABC-4A2F-867C-5D32F77712B3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40E14A37-2384-4D44-AB2E-75D261CAAA11}" type="pres">
      <dgm:prSet presAssocID="{2A63205C-F271-4C98-BFB6-4BFB1E440080}" presName="middleNode" presStyleCnt="0"/>
      <dgm:spPr/>
    </dgm:pt>
    <dgm:pt modelId="{FD738225-9104-4A23-8B5C-A6580FAAB50B}" type="pres">
      <dgm:prSet presAssocID="{2A63205C-F271-4C98-BFB6-4BFB1E440080}" presName="padding" presStyleLbl="node1" presStyleIdx="8" presStyleCnt="12"/>
      <dgm:spPr/>
    </dgm:pt>
    <dgm:pt modelId="{929F3317-A4F0-45B9-9F19-4ACEB14C6B4D}" type="pres">
      <dgm:prSet presAssocID="{2A63205C-F271-4C98-BFB6-4BFB1E440080}" presName="shap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A7D92B-B20B-4216-8D14-4D9DA82B92F5}" type="pres">
      <dgm:prSet presAssocID="{B3359217-8F4D-4E9F-9EBB-0F74EDF52F48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B1531975-727D-4864-8E3D-FBA7D69636EE}" type="pres">
      <dgm:prSet presAssocID="{A073CAD7-5FFC-4344-B411-21E6DDD2B200}" presName="middleNode" presStyleCnt="0"/>
      <dgm:spPr/>
    </dgm:pt>
    <dgm:pt modelId="{9E9645D3-6E33-4B84-9C19-091DA3DC8085}" type="pres">
      <dgm:prSet presAssocID="{A073CAD7-5FFC-4344-B411-21E6DDD2B200}" presName="padding" presStyleLbl="node1" presStyleIdx="9" presStyleCnt="12"/>
      <dgm:spPr/>
    </dgm:pt>
    <dgm:pt modelId="{50DF4A95-DD19-47AA-93C0-9782FD551772}" type="pres">
      <dgm:prSet presAssocID="{A073CAD7-5FFC-4344-B411-21E6DDD2B200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0969E4-394D-469A-809C-5CF319C3B409}" type="pres">
      <dgm:prSet presAssocID="{821B8A45-B519-4741-A6AD-38F4C113A56A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C04B5352-45C1-4D64-AC72-AD3962414F1F}" type="pres">
      <dgm:prSet presAssocID="{339AC1B5-7237-4F73-ABCB-855C103FFBBC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F5BC49-8637-4231-A1E5-61BCC42C8949}" type="presOf" srcId="{F20A6E15-1FF8-4412-9E6E-B54EAEBC220A}" destId="{F777065A-78B6-4494-8043-9FD4154481B3}" srcOrd="0" destOrd="0" presId="urn:microsoft.com/office/officeart/2005/8/layout/bProcess2"/>
    <dgm:cxn modelId="{E9AE054B-CD28-4D0A-80A8-B5E2F1347520}" type="presOf" srcId="{644DAA24-8B9E-4A40-8368-84BEEE3D6267}" destId="{BBA7FEB2-B278-48FB-ACA6-65051C156C05}" srcOrd="0" destOrd="0" presId="urn:microsoft.com/office/officeart/2005/8/layout/bProcess2"/>
    <dgm:cxn modelId="{F2401D72-3FAC-4BE6-BFD2-55DE7CFDA289}" type="presOf" srcId="{5895DE01-FB3A-45E2-B136-14C29B2114E9}" destId="{2F78E893-5B21-4691-AD5D-7FF4737D9DEE}" srcOrd="0" destOrd="0" presId="urn:microsoft.com/office/officeart/2005/8/layout/bProcess2"/>
    <dgm:cxn modelId="{1A9BA1CA-5125-4D99-9B2F-9FF933AABF64}" type="presOf" srcId="{3A628BB6-9646-4693-BB73-F42F4C17EC44}" destId="{1C575383-83CA-4628-AE58-A2C71DE45550}" srcOrd="0" destOrd="0" presId="urn:microsoft.com/office/officeart/2005/8/layout/bProcess2"/>
    <dgm:cxn modelId="{9BC9F538-9A33-40A3-BC8B-2ED0A5143F2A}" type="presOf" srcId="{70081083-B434-460C-A67D-3434228C7776}" destId="{302D0403-FDBD-4D07-80C6-CF2F16D94669}" srcOrd="0" destOrd="0" presId="urn:microsoft.com/office/officeart/2005/8/layout/bProcess2"/>
    <dgm:cxn modelId="{187E8704-E40B-4C88-8F9F-8A736BB617D4}" type="presOf" srcId="{B8C71459-8FA4-4851-8186-9103DB82E429}" destId="{B2698DE2-3B7B-4FA5-93AC-ED2993E5D464}" srcOrd="0" destOrd="0" presId="urn:microsoft.com/office/officeart/2005/8/layout/bProcess2"/>
    <dgm:cxn modelId="{A3181F20-5C45-464D-A939-4BBC398EEDF0}" type="presOf" srcId="{339AC1B5-7237-4F73-ABCB-855C103FFBBC}" destId="{C04B5352-45C1-4D64-AC72-AD3962414F1F}" srcOrd="0" destOrd="0" presId="urn:microsoft.com/office/officeart/2005/8/layout/bProcess2"/>
    <dgm:cxn modelId="{87AE0C2E-501D-4E2B-8645-5A08E0B9AA80}" srcId="{7CD49F3E-3F47-489D-8BA3-0CDB7DE084FC}" destId="{8819A27C-963B-4867-966E-2CBDB1E6992A}" srcOrd="8" destOrd="0" parTransId="{827BD68E-EBC2-4210-AD41-28CA558A6AB0}" sibTransId="{71741FB1-9ABC-4A2F-867C-5D32F77712B3}"/>
    <dgm:cxn modelId="{5A8009A6-C87F-4394-ABFB-AD3752721A65}" type="presOf" srcId="{2BEB595A-3DF9-4E88-828C-201653D470A2}" destId="{614A5ECD-6CC9-429F-BD6D-4B8D6B1D916E}" srcOrd="0" destOrd="0" presId="urn:microsoft.com/office/officeart/2005/8/layout/bProcess2"/>
    <dgm:cxn modelId="{AAB7FE5C-9318-460C-BEA8-40AD64007E2B}" type="presOf" srcId="{370388BF-14C0-4A06-B73F-5A6C6205E58C}" destId="{EFF0A93F-6005-4FA8-AB64-136167CEA8A3}" srcOrd="0" destOrd="0" presId="urn:microsoft.com/office/officeart/2005/8/layout/bProcess2"/>
    <dgm:cxn modelId="{40981C85-F891-4EB6-A8C5-38911B00C8DA}" type="presOf" srcId="{8819A27C-963B-4867-966E-2CBDB1E6992A}" destId="{3160AD11-3D2D-4099-A529-27E5CCBA7EAB}" srcOrd="0" destOrd="0" presId="urn:microsoft.com/office/officeart/2005/8/layout/bProcess2"/>
    <dgm:cxn modelId="{87D6C396-2B18-45A5-8DD1-BDC0FEE5F26E}" srcId="{7CD49F3E-3F47-489D-8BA3-0CDB7DE084FC}" destId="{3A628BB6-9646-4693-BB73-F42F4C17EC44}" srcOrd="2" destOrd="0" parTransId="{40543222-06C4-4229-992B-5BB784638FF9}" sibTransId="{2BEB595A-3DF9-4E88-828C-201653D470A2}"/>
    <dgm:cxn modelId="{9A941A00-8EF3-41A4-9FA8-98FC76DB85AC}" srcId="{7CD49F3E-3F47-489D-8BA3-0CDB7DE084FC}" destId="{E96078C1-4823-4AE8-A158-E8B400A450B0}" srcOrd="1" destOrd="0" parTransId="{5A97C808-CE45-4501-B06C-E11A65DB9102}" sibTransId="{B8C71459-8FA4-4851-8186-9103DB82E429}"/>
    <dgm:cxn modelId="{0B3A7270-D3BE-4CD8-8F8C-CC734C9675AA}" srcId="{7CD49F3E-3F47-489D-8BA3-0CDB7DE084FC}" destId="{5895DE01-FB3A-45E2-B136-14C29B2114E9}" srcOrd="3" destOrd="0" parTransId="{9DFFC76E-6B1A-462D-A42F-9B29D8BD0060}" sibTransId="{FF6773C4-9C81-45EF-A866-8450D4A03525}"/>
    <dgm:cxn modelId="{665921FD-C148-45C2-A379-8D7AC5A0BF69}" srcId="{7CD49F3E-3F47-489D-8BA3-0CDB7DE084FC}" destId="{2A63205C-F271-4C98-BFB6-4BFB1E440080}" srcOrd="9" destOrd="0" parTransId="{89A42320-FED5-40CF-8DC9-368C822177D3}" sibTransId="{B3359217-8F4D-4E9F-9EBB-0F74EDF52F48}"/>
    <dgm:cxn modelId="{BD8B6AAF-DB12-444D-8F4B-0BE74820E175}" srcId="{7CD49F3E-3F47-489D-8BA3-0CDB7DE084FC}" destId="{339AC1B5-7237-4F73-ABCB-855C103FFBBC}" srcOrd="11" destOrd="0" parTransId="{BD6FC684-CAF3-4F02-ABBB-430E09B623FC}" sibTransId="{467399F2-8BD3-4BD6-A621-BC5751CAA975}"/>
    <dgm:cxn modelId="{D38D03DC-E282-4F77-A894-80060E109FB1}" type="presOf" srcId="{7CD49F3E-3F47-489D-8BA3-0CDB7DE084FC}" destId="{D7812FAE-23FB-4B6B-80EC-A14A604D8F44}" srcOrd="0" destOrd="0" presId="urn:microsoft.com/office/officeart/2005/8/layout/bProcess2"/>
    <dgm:cxn modelId="{B7492232-AB05-4AE8-A96B-CD02A7C15B2E}" type="presOf" srcId="{B3359217-8F4D-4E9F-9EBB-0F74EDF52F48}" destId="{72A7D92B-B20B-4216-8D14-4D9DA82B92F5}" srcOrd="0" destOrd="0" presId="urn:microsoft.com/office/officeart/2005/8/layout/bProcess2"/>
    <dgm:cxn modelId="{9D311CEC-D553-41E2-A9E7-2CE0B13175BD}" type="presOf" srcId="{2A63205C-F271-4C98-BFB6-4BFB1E440080}" destId="{929F3317-A4F0-45B9-9F19-4ACEB14C6B4D}" srcOrd="0" destOrd="0" presId="urn:microsoft.com/office/officeart/2005/8/layout/bProcess2"/>
    <dgm:cxn modelId="{E39D5B18-F830-4040-9839-C85FDE56765E}" srcId="{7CD49F3E-3F47-489D-8BA3-0CDB7DE084FC}" destId="{555386AD-E3B4-481F-9E3D-AC5C596A8253}" srcOrd="4" destOrd="0" parTransId="{E9BA21BC-B4FF-4C23-9C1D-113E1882B8D1}" sibTransId="{C1FDCD9C-5DB7-43E7-AE27-0D375BAABEF0}"/>
    <dgm:cxn modelId="{D01B7719-F968-4A4E-9E67-D908206C7047}" type="presOf" srcId="{9EB7A5FB-E3A5-459F-B722-A92D37C30969}" destId="{AA042D9A-9D16-4B4A-B301-F75DAB3CEDE4}" srcOrd="0" destOrd="0" presId="urn:microsoft.com/office/officeart/2005/8/layout/bProcess2"/>
    <dgm:cxn modelId="{9EAE525F-9EEB-45F5-A131-DEBC178393F9}" srcId="{7CD49F3E-3F47-489D-8BA3-0CDB7DE084FC}" destId="{A073CAD7-5FFC-4344-B411-21E6DDD2B200}" srcOrd="10" destOrd="0" parTransId="{57A7AC3A-AEB6-44A1-B79E-7EAE4D9D2F8E}" sibTransId="{821B8A45-B519-4741-A6AD-38F4C113A56A}"/>
    <dgm:cxn modelId="{0E355EEE-D6BA-4B8F-AB15-FA87D01C27A5}" type="presOf" srcId="{FD7DC32E-0F98-4D97-BF38-873BD4CB41CA}" destId="{1AECA4BB-0E82-432F-B2FC-030270183C39}" srcOrd="0" destOrd="0" presId="urn:microsoft.com/office/officeart/2005/8/layout/bProcess2"/>
    <dgm:cxn modelId="{22416960-C857-41A5-BD5F-4C4DC489638F}" srcId="{7CD49F3E-3F47-489D-8BA3-0CDB7DE084FC}" destId="{9EB7A5FB-E3A5-459F-B722-A92D37C30969}" srcOrd="6" destOrd="0" parTransId="{4B41BC5D-35FA-4B5A-8BD1-320F1717B448}" sibTransId="{FD7DC32E-0F98-4D97-BF38-873BD4CB41CA}"/>
    <dgm:cxn modelId="{E3A9D402-77A1-4331-AD52-7F2E6D2B4820}" type="presOf" srcId="{71741FB1-9ABC-4A2F-867C-5D32F77712B3}" destId="{7294C3A0-A641-44D4-B49F-EC35B2506948}" srcOrd="0" destOrd="0" presId="urn:microsoft.com/office/officeart/2005/8/layout/bProcess2"/>
    <dgm:cxn modelId="{D7505147-1620-490D-8DEC-B5C7534EAE2A}" srcId="{7CD49F3E-3F47-489D-8BA3-0CDB7DE084FC}" destId="{D2DEC5D2-3203-4E82-90F8-93DAEFA512B3}" srcOrd="0" destOrd="0" parTransId="{D3B1490D-879E-429D-909A-3D6B464C01C8}" sibTransId="{03C13109-7891-419A-A8AB-077C9F4A33F2}"/>
    <dgm:cxn modelId="{36CC36EC-E9E3-4420-A5FD-4CAA7B7C88D3}" type="presOf" srcId="{E96078C1-4823-4AE8-A158-E8B400A450B0}" destId="{8D82BE39-9BAB-4EDB-9471-AB807AE7DD98}" srcOrd="0" destOrd="0" presId="urn:microsoft.com/office/officeart/2005/8/layout/bProcess2"/>
    <dgm:cxn modelId="{A52CA122-1A78-45B1-A26F-F057DE47519A}" type="presOf" srcId="{821B8A45-B519-4741-A6AD-38F4C113A56A}" destId="{600969E4-394D-469A-809C-5CF319C3B409}" srcOrd="0" destOrd="0" presId="urn:microsoft.com/office/officeart/2005/8/layout/bProcess2"/>
    <dgm:cxn modelId="{33208AE4-EF75-45DB-AC30-1E06B554F6AF}" type="presOf" srcId="{03C13109-7891-419A-A8AB-077C9F4A33F2}" destId="{73F8680A-6461-4FE1-A28A-007C0A0DEB25}" srcOrd="0" destOrd="0" presId="urn:microsoft.com/office/officeart/2005/8/layout/bProcess2"/>
    <dgm:cxn modelId="{AFE4A0F2-664E-4AC2-B9F0-CC79E84E4069}" type="presOf" srcId="{555386AD-E3B4-481F-9E3D-AC5C596A8253}" destId="{A6E75D48-6376-4ED4-ADC6-C366CBAEE16F}" srcOrd="0" destOrd="0" presId="urn:microsoft.com/office/officeart/2005/8/layout/bProcess2"/>
    <dgm:cxn modelId="{79FC6492-D8E5-445D-9739-53DD3F8F8A61}" type="presOf" srcId="{C1FDCD9C-5DB7-43E7-AE27-0D375BAABEF0}" destId="{220835B3-4D46-4688-B289-DE666A4BECBE}" srcOrd="0" destOrd="0" presId="urn:microsoft.com/office/officeart/2005/8/layout/bProcess2"/>
    <dgm:cxn modelId="{561C1971-8330-4858-96CA-EED5D9A10CAE}" type="presOf" srcId="{FF6773C4-9C81-45EF-A866-8450D4A03525}" destId="{1F1299BB-99C0-449B-93EF-BB89B41F86DB}" srcOrd="0" destOrd="0" presId="urn:microsoft.com/office/officeart/2005/8/layout/bProcess2"/>
    <dgm:cxn modelId="{9B8A0071-38DA-49EE-B62F-4BEF104EF1D5}" type="presOf" srcId="{D2DEC5D2-3203-4E82-90F8-93DAEFA512B3}" destId="{97BCF7F7-FC4F-4E5A-9726-2D4B89475A2D}" srcOrd="0" destOrd="0" presId="urn:microsoft.com/office/officeart/2005/8/layout/bProcess2"/>
    <dgm:cxn modelId="{6F0D5ED9-134A-47D4-B218-CE033597B030}" srcId="{7CD49F3E-3F47-489D-8BA3-0CDB7DE084FC}" destId="{644DAA24-8B9E-4A40-8368-84BEEE3D6267}" srcOrd="7" destOrd="0" parTransId="{68A349A5-A5F5-4985-B8D3-972EC0A5CF8E}" sibTransId="{70081083-B434-460C-A67D-3434228C7776}"/>
    <dgm:cxn modelId="{0FF547BF-7370-460A-BA97-E07AE4445968}" srcId="{7CD49F3E-3F47-489D-8BA3-0CDB7DE084FC}" destId="{370388BF-14C0-4A06-B73F-5A6C6205E58C}" srcOrd="5" destOrd="0" parTransId="{E4B50A17-FCD0-424F-8891-F8A849B5E098}" sibTransId="{F20A6E15-1FF8-4412-9E6E-B54EAEBC220A}"/>
    <dgm:cxn modelId="{ADCD638D-D3D1-49A9-A5FA-D2840CA6FCCC}" type="presOf" srcId="{A073CAD7-5FFC-4344-B411-21E6DDD2B200}" destId="{50DF4A95-DD19-47AA-93C0-9782FD551772}" srcOrd="0" destOrd="0" presId="urn:microsoft.com/office/officeart/2005/8/layout/bProcess2"/>
    <dgm:cxn modelId="{B4A38AEB-A125-4F60-9D47-EE94AD6C0AEA}" type="presParOf" srcId="{D7812FAE-23FB-4B6B-80EC-A14A604D8F44}" destId="{97BCF7F7-FC4F-4E5A-9726-2D4B89475A2D}" srcOrd="0" destOrd="0" presId="urn:microsoft.com/office/officeart/2005/8/layout/bProcess2"/>
    <dgm:cxn modelId="{2F68111C-1494-4200-B554-6BB26D012CCC}" type="presParOf" srcId="{D7812FAE-23FB-4B6B-80EC-A14A604D8F44}" destId="{73F8680A-6461-4FE1-A28A-007C0A0DEB25}" srcOrd="1" destOrd="0" presId="urn:microsoft.com/office/officeart/2005/8/layout/bProcess2"/>
    <dgm:cxn modelId="{4F493840-AA2E-486D-82B1-F1326625D58B}" type="presParOf" srcId="{D7812FAE-23FB-4B6B-80EC-A14A604D8F44}" destId="{9F689E42-AADB-4CCF-A83E-C2133329BF3C}" srcOrd="2" destOrd="0" presId="urn:microsoft.com/office/officeart/2005/8/layout/bProcess2"/>
    <dgm:cxn modelId="{E3C47E61-9014-4770-9993-CF248CE3827C}" type="presParOf" srcId="{9F689E42-AADB-4CCF-A83E-C2133329BF3C}" destId="{3D0D85D6-CDE6-4FE0-B6CE-62A13E87B1F6}" srcOrd="0" destOrd="0" presId="urn:microsoft.com/office/officeart/2005/8/layout/bProcess2"/>
    <dgm:cxn modelId="{3D78FBCC-5736-4C08-9969-FCBBAD4E1B4A}" type="presParOf" srcId="{9F689E42-AADB-4CCF-A83E-C2133329BF3C}" destId="{8D82BE39-9BAB-4EDB-9471-AB807AE7DD98}" srcOrd="1" destOrd="0" presId="urn:microsoft.com/office/officeart/2005/8/layout/bProcess2"/>
    <dgm:cxn modelId="{E8D1CE31-E6AA-4122-985F-195F691BF8D1}" type="presParOf" srcId="{D7812FAE-23FB-4B6B-80EC-A14A604D8F44}" destId="{B2698DE2-3B7B-4FA5-93AC-ED2993E5D464}" srcOrd="3" destOrd="0" presId="urn:microsoft.com/office/officeart/2005/8/layout/bProcess2"/>
    <dgm:cxn modelId="{847FDA49-BF69-4354-A2DC-1A55D89F2772}" type="presParOf" srcId="{D7812FAE-23FB-4B6B-80EC-A14A604D8F44}" destId="{5792518A-B455-4E79-9F6D-1258E4E4EFB8}" srcOrd="4" destOrd="0" presId="urn:microsoft.com/office/officeart/2005/8/layout/bProcess2"/>
    <dgm:cxn modelId="{F7187A8A-05BD-4430-AA3C-637383D4C1A7}" type="presParOf" srcId="{5792518A-B455-4E79-9F6D-1258E4E4EFB8}" destId="{721831FD-09EA-454A-8729-B6AAA484E7D1}" srcOrd="0" destOrd="0" presId="urn:microsoft.com/office/officeart/2005/8/layout/bProcess2"/>
    <dgm:cxn modelId="{71C9A9CE-EAD8-44FC-8EBE-EBA54E1B36E3}" type="presParOf" srcId="{5792518A-B455-4E79-9F6D-1258E4E4EFB8}" destId="{1C575383-83CA-4628-AE58-A2C71DE45550}" srcOrd="1" destOrd="0" presId="urn:microsoft.com/office/officeart/2005/8/layout/bProcess2"/>
    <dgm:cxn modelId="{14FD480E-460C-403E-B135-B08705D98AB2}" type="presParOf" srcId="{D7812FAE-23FB-4B6B-80EC-A14A604D8F44}" destId="{614A5ECD-6CC9-429F-BD6D-4B8D6B1D916E}" srcOrd="5" destOrd="0" presId="urn:microsoft.com/office/officeart/2005/8/layout/bProcess2"/>
    <dgm:cxn modelId="{FCC5713D-AFCC-416D-B018-A3B0DEE35630}" type="presParOf" srcId="{D7812FAE-23FB-4B6B-80EC-A14A604D8F44}" destId="{2E6FD73B-9AD4-4247-8362-2BE36CBEE735}" srcOrd="6" destOrd="0" presId="urn:microsoft.com/office/officeart/2005/8/layout/bProcess2"/>
    <dgm:cxn modelId="{4EB16BC2-8942-46FA-A192-5D561AC64C9F}" type="presParOf" srcId="{2E6FD73B-9AD4-4247-8362-2BE36CBEE735}" destId="{4D9D6278-8366-4725-B3C7-85AB87FCAD99}" srcOrd="0" destOrd="0" presId="urn:microsoft.com/office/officeart/2005/8/layout/bProcess2"/>
    <dgm:cxn modelId="{F07576C7-5394-4A9E-A7C7-D5AC991BD57B}" type="presParOf" srcId="{2E6FD73B-9AD4-4247-8362-2BE36CBEE735}" destId="{2F78E893-5B21-4691-AD5D-7FF4737D9DEE}" srcOrd="1" destOrd="0" presId="urn:microsoft.com/office/officeart/2005/8/layout/bProcess2"/>
    <dgm:cxn modelId="{B97C8888-8728-4B45-B1D6-44006FB8B126}" type="presParOf" srcId="{D7812FAE-23FB-4B6B-80EC-A14A604D8F44}" destId="{1F1299BB-99C0-449B-93EF-BB89B41F86DB}" srcOrd="7" destOrd="0" presId="urn:microsoft.com/office/officeart/2005/8/layout/bProcess2"/>
    <dgm:cxn modelId="{19717B56-E081-4C9D-9FF7-F579B3651131}" type="presParOf" srcId="{D7812FAE-23FB-4B6B-80EC-A14A604D8F44}" destId="{E8AF1AEE-A371-4DBA-9FCC-94B221E3A09C}" srcOrd="8" destOrd="0" presId="urn:microsoft.com/office/officeart/2005/8/layout/bProcess2"/>
    <dgm:cxn modelId="{1BF46BA7-77EA-40B3-8400-622430120D7C}" type="presParOf" srcId="{E8AF1AEE-A371-4DBA-9FCC-94B221E3A09C}" destId="{F7D3BA84-3455-4AB6-BB29-C3B554A16D3B}" srcOrd="0" destOrd="0" presId="urn:microsoft.com/office/officeart/2005/8/layout/bProcess2"/>
    <dgm:cxn modelId="{2A3901A4-0590-4D8F-B932-776AF7A5328A}" type="presParOf" srcId="{E8AF1AEE-A371-4DBA-9FCC-94B221E3A09C}" destId="{A6E75D48-6376-4ED4-ADC6-C366CBAEE16F}" srcOrd="1" destOrd="0" presId="urn:microsoft.com/office/officeart/2005/8/layout/bProcess2"/>
    <dgm:cxn modelId="{39235BAD-947E-44C8-B305-DB6DF3FB13BF}" type="presParOf" srcId="{D7812FAE-23FB-4B6B-80EC-A14A604D8F44}" destId="{220835B3-4D46-4688-B289-DE666A4BECBE}" srcOrd="9" destOrd="0" presId="urn:microsoft.com/office/officeart/2005/8/layout/bProcess2"/>
    <dgm:cxn modelId="{957D3948-3382-44F0-BAB3-9B0F69FE76DF}" type="presParOf" srcId="{D7812FAE-23FB-4B6B-80EC-A14A604D8F44}" destId="{BC50B3FB-DB26-4729-B083-322F8122B57B}" srcOrd="10" destOrd="0" presId="urn:microsoft.com/office/officeart/2005/8/layout/bProcess2"/>
    <dgm:cxn modelId="{B5441A73-9B1D-4C6B-B5A3-F0BB3DB81F15}" type="presParOf" srcId="{BC50B3FB-DB26-4729-B083-322F8122B57B}" destId="{85621A53-5991-46CF-B4AC-127F462D2D05}" srcOrd="0" destOrd="0" presId="urn:microsoft.com/office/officeart/2005/8/layout/bProcess2"/>
    <dgm:cxn modelId="{C32961D2-0FA7-49D9-9E65-3152E65D705A}" type="presParOf" srcId="{BC50B3FB-DB26-4729-B083-322F8122B57B}" destId="{EFF0A93F-6005-4FA8-AB64-136167CEA8A3}" srcOrd="1" destOrd="0" presId="urn:microsoft.com/office/officeart/2005/8/layout/bProcess2"/>
    <dgm:cxn modelId="{F0A69B85-3AB0-4391-B3D5-FA0557A61F20}" type="presParOf" srcId="{D7812FAE-23FB-4B6B-80EC-A14A604D8F44}" destId="{F777065A-78B6-4494-8043-9FD4154481B3}" srcOrd="11" destOrd="0" presId="urn:microsoft.com/office/officeart/2005/8/layout/bProcess2"/>
    <dgm:cxn modelId="{0D71DE93-3122-48BF-A40C-561B0ACC2BEF}" type="presParOf" srcId="{D7812FAE-23FB-4B6B-80EC-A14A604D8F44}" destId="{2ED27909-1C25-44AF-B0FD-AE75A9626419}" srcOrd="12" destOrd="0" presId="urn:microsoft.com/office/officeart/2005/8/layout/bProcess2"/>
    <dgm:cxn modelId="{27E5BD8F-1D8C-4E39-943E-46BD44141B73}" type="presParOf" srcId="{2ED27909-1C25-44AF-B0FD-AE75A9626419}" destId="{163A6E90-5CB6-46A5-AE3F-E7D6F7B89733}" srcOrd="0" destOrd="0" presId="urn:microsoft.com/office/officeart/2005/8/layout/bProcess2"/>
    <dgm:cxn modelId="{F4061F02-7F18-452F-A8B0-AAA95679F569}" type="presParOf" srcId="{2ED27909-1C25-44AF-B0FD-AE75A9626419}" destId="{AA042D9A-9D16-4B4A-B301-F75DAB3CEDE4}" srcOrd="1" destOrd="0" presId="urn:microsoft.com/office/officeart/2005/8/layout/bProcess2"/>
    <dgm:cxn modelId="{EC200A5A-6AD5-4640-9944-BFECCA3126AB}" type="presParOf" srcId="{D7812FAE-23FB-4B6B-80EC-A14A604D8F44}" destId="{1AECA4BB-0E82-432F-B2FC-030270183C39}" srcOrd="13" destOrd="0" presId="urn:microsoft.com/office/officeart/2005/8/layout/bProcess2"/>
    <dgm:cxn modelId="{6D7D0E19-4F83-41C6-81FD-F07E53659A8B}" type="presParOf" srcId="{D7812FAE-23FB-4B6B-80EC-A14A604D8F44}" destId="{2CDE8E71-A34F-438C-96AD-B92D5FB4362F}" srcOrd="14" destOrd="0" presId="urn:microsoft.com/office/officeart/2005/8/layout/bProcess2"/>
    <dgm:cxn modelId="{14DB3DA2-91BD-418B-9EAC-A08F9B47B8FA}" type="presParOf" srcId="{2CDE8E71-A34F-438C-96AD-B92D5FB4362F}" destId="{21553CA6-80B8-492C-9E4D-5A8273358A64}" srcOrd="0" destOrd="0" presId="urn:microsoft.com/office/officeart/2005/8/layout/bProcess2"/>
    <dgm:cxn modelId="{A5B7897F-547C-4F5A-B933-90954877F911}" type="presParOf" srcId="{2CDE8E71-A34F-438C-96AD-B92D5FB4362F}" destId="{BBA7FEB2-B278-48FB-ACA6-65051C156C05}" srcOrd="1" destOrd="0" presId="urn:microsoft.com/office/officeart/2005/8/layout/bProcess2"/>
    <dgm:cxn modelId="{922888FA-C55F-4554-B22F-74C6D4D3060F}" type="presParOf" srcId="{D7812FAE-23FB-4B6B-80EC-A14A604D8F44}" destId="{302D0403-FDBD-4D07-80C6-CF2F16D94669}" srcOrd="15" destOrd="0" presId="urn:microsoft.com/office/officeart/2005/8/layout/bProcess2"/>
    <dgm:cxn modelId="{8D6D3ADC-F3D3-4221-9584-4F05AE3B820C}" type="presParOf" srcId="{D7812FAE-23FB-4B6B-80EC-A14A604D8F44}" destId="{A6C63C39-F13E-4AE9-A313-E14835654E89}" srcOrd="16" destOrd="0" presId="urn:microsoft.com/office/officeart/2005/8/layout/bProcess2"/>
    <dgm:cxn modelId="{0A348C53-2AF4-4342-915B-51DAA3D7B3D0}" type="presParOf" srcId="{A6C63C39-F13E-4AE9-A313-E14835654E89}" destId="{FFD1599F-D8B1-4493-AA81-527FCDB46897}" srcOrd="0" destOrd="0" presId="urn:microsoft.com/office/officeart/2005/8/layout/bProcess2"/>
    <dgm:cxn modelId="{ADF3BD6D-A9EF-4C2E-BA2C-E48729C75971}" type="presParOf" srcId="{A6C63C39-F13E-4AE9-A313-E14835654E89}" destId="{3160AD11-3D2D-4099-A529-27E5CCBA7EAB}" srcOrd="1" destOrd="0" presId="urn:microsoft.com/office/officeart/2005/8/layout/bProcess2"/>
    <dgm:cxn modelId="{FEBB6E84-7DA5-4155-BE9D-2642D8562F4A}" type="presParOf" srcId="{D7812FAE-23FB-4B6B-80EC-A14A604D8F44}" destId="{7294C3A0-A641-44D4-B49F-EC35B2506948}" srcOrd="17" destOrd="0" presId="urn:microsoft.com/office/officeart/2005/8/layout/bProcess2"/>
    <dgm:cxn modelId="{C6E9B262-ED37-443B-9322-42440E8F185D}" type="presParOf" srcId="{D7812FAE-23FB-4B6B-80EC-A14A604D8F44}" destId="{40E14A37-2384-4D44-AB2E-75D261CAAA11}" srcOrd="18" destOrd="0" presId="urn:microsoft.com/office/officeart/2005/8/layout/bProcess2"/>
    <dgm:cxn modelId="{2FB1DA7D-2FD1-4A0F-80F2-A29DF9336975}" type="presParOf" srcId="{40E14A37-2384-4D44-AB2E-75D261CAAA11}" destId="{FD738225-9104-4A23-8B5C-A6580FAAB50B}" srcOrd="0" destOrd="0" presId="urn:microsoft.com/office/officeart/2005/8/layout/bProcess2"/>
    <dgm:cxn modelId="{90BD0E83-13AA-4FD6-81CA-8F527BE6D560}" type="presParOf" srcId="{40E14A37-2384-4D44-AB2E-75D261CAAA11}" destId="{929F3317-A4F0-45B9-9F19-4ACEB14C6B4D}" srcOrd="1" destOrd="0" presId="urn:microsoft.com/office/officeart/2005/8/layout/bProcess2"/>
    <dgm:cxn modelId="{E8BD97A5-F419-495D-BF7C-716ADAE0284C}" type="presParOf" srcId="{D7812FAE-23FB-4B6B-80EC-A14A604D8F44}" destId="{72A7D92B-B20B-4216-8D14-4D9DA82B92F5}" srcOrd="19" destOrd="0" presId="urn:microsoft.com/office/officeart/2005/8/layout/bProcess2"/>
    <dgm:cxn modelId="{CF29D308-8A91-40C2-9384-69AC8840811F}" type="presParOf" srcId="{D7812FAE-23FB-4B6B-80EC-A14A604D8F44}" destId="{B1531975-727D-4864-8E3D-FBA7D69636EE}" srcOrd="20" destOrd="0" presId="urn:microsoft.com/office/officeart/2005/8/layout/bProcess2"/>
    <dgm:cxn modelId="{D5B64374-23F8-44C6-8886-3296171A86C3}" type="presParOf" srcId="{B1531975-727D-4864-8E3D-FBA7D69636EE}" destId="{9E9645D3-6E33-4B84-9C19-091DA3DC8085}" srcOrd="0" destOrd="0" presId="urn:microsoft.com/office/officeart/2005/8/layout/bProcess2"/>
    <dgm:cxn modelId="{1ECAD564-E246-4E5C-A457-32668FFE5AE0}" type="presParOf" srcId="{B1531975-727D-4864-8E3D-FBA7D69636EE}" destId="{50DF4A95-DD19-47AA-93C0-9782FD551772}" srcOrd="1" destOrd="0" presId="urn:microsoft.com/office/officeart/2005/8/layout/bProcess2"/>
    <dgm:cxn modelId="{4E2DA1C5-C27C-460C-BB22-F8E02BA13F53}" type="presParOf" srcId="{D7812FAE-23FB-4B6B-80EC-A14A604D8F44}" destId="{600969E4-394D-469A-809C-5CF319C3B409}" srcOrd="21" destOrd="0" presId="urn:microsoft.com/office/officeart/2005/8/layout/bProcess2"/>
    <dgm:cxn modelId="{6F6E7A3D-3CBF-48F6-ADFA-76146012849F}" type="presParOf" srcId="{D7812FAE-23FB-4B6B-80EC-A14A604D8F44}" destId="{C04B5352-45C1-4D64-AC72-AD3962414F1F}" srcOrd="2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BFA79A-F386-4709-BB20-401D42EF6357}" type="doc">
      <dgm:prSet loTypeId="urn:microsoft.com/office/officeart/2005/8/layout/vList3#1" loCatId="list" qsTypeId="urn:microsoft.com/office/officeart/2005/8/quickstyle/simple3" qsCatId="simple" csTypeId="urn:microsoft.com/office/officeart/2005/8/colors/accent2_1" csCatId="accent2" phldr="0"/>
      <dgm:spPr/>
    </dgm:pt>
    <dgm:pt modelId="{E6A79237-1B5F-4A48-B164-7C7C2735B2D4}">
      <dgm:prSet phldrT="[Text]" phldr="1"/>
      <dgm:spPr/>
      <dgm:t>
        <a:bodyPr/>
        <a:lstStyle/>
        <a:p>
          <a:endParaRPr lang="cs-CZ" dirty="0"/>
        </a:p>
      </dgm:t>
    </dgm:pt>
    <dgm:pt modelId="{74A3CA54-3744-4D49-A784-A8F2FA492EF6}" type="parTrans" cxnId="{D555500F-B3F8-499A-B562-C5FBB33BA0CA}">
      <dgm:prSet/>
      <dgm:spPr/>
      <dgm:t>
        <a:bodyPr/>
        <a:lstStyle/>
        <a:p>
          <a:endParaRPr lang="cs-CZ"/>
        </a:p>
      </dgm:t>
    </dgm:pt>
    <dgm:pt modelId="{C62FFDC5-2F44-4648-AA73-D78E7D4376F6}" type="sibTrans" cxnId="{D555500F-B3F8-499A-B562-C5FBB33BA0CA}">
      <dgm:prSet/>
      <dgm:spPr/>
      <dgm:t>
        <a:bodyPr/>
        <a:lstStyle/>
        <a:p>
          <a:endParaRPr lang="cs-CZ"/>
        </a:p>
      </dgm:t>
    </dgm:pt>
    <dgm:pt modelId="{37F87025-E604-47D1-A950-339AE0824A35}">
      <dgm:prSet phldrT="[Text]" phldr="1"/>
      <dgm:spPr/>
      <dgm:t>
        <a:bodyPr/>
        <a:lstStyle/>
        <a:p>
          <a:endParaRPr lang="cs-CZ" dirty="0"/>
        </a:p>
      </dgm:t>
    </dgm:pt>
    <dgm:pt modelId="{9D3D2AA5-75C2-445D-87AB-590B2D492497}" type="parTrans" cxnId="{9D4F1E88-3EDB-4FEA-B6C6-7BFBAAFF6580}">
      <dgm:prSet/>
      <dgm:spPr/>
      <dgm:t>
        <a:bodyPr/>
        <a:lstStyle/>
        <a:p>
          <a:endParaRPr lang="cs-CZ"/>
        </a:p>
      </dgm:t>
    </dgm:pt>
    <dgm:pt modelId="{ACC3CFE0-D584-4546-8B3D-4EF067A9B432}" type="sibTrans" cxnId="{9D4F1E88-3EDB-4FEA-B6C6-7BFBAAFF6580}">
      <dgm:prSet/>
      <dgm:spPr/>
      <dgm:t>
        <a:bodyPr/>
        <a:lstStyle/>
        <a:p>
          <a:endParaRPr lang="cs-CZ"/>
        </a:p>
      </dgm:t>
    </dgm:pt>
    <dgm:pt modelId="{F733AD6A-7235-4A71-83C4-83D6B1C0A2BE}">
      <dgm:prSet phldrT="[Text]" phldr="1"/>
      <dgm:spPr/>
      <dgm:t>
        <a:bodyPr/>
        <a:lstStyle/>
        <a:p>
          <a:endParaRPr lang="cs-CZ" dirty="0"/>
        </a:p>
      </dgm:t>
    </dgm:pt>
    <dgm:pt modelId="{1452F694-6638-428F-AF77-D6F90776E23B}" type="parTrans" cxnId="{469B3E7C-E2E1-4741-961A-01137B8ACCF1}">
      <dgm:prSet/>
      <dgm:spPr/>
      <dgm:t>
        <a:bodyPr/>
        <a:lstStyle/>
        <a:p>
          <a:endParaRPr lang="cs-CZ"/>
        </a:p>
      </dgm:t>
    </dgm:pt>
    <dgm:pt modelId="{14CF893C-D670-47BC-AEA0-17FACCA3378A}" type="sibTrans" cxnId="{469B3E7C-E2E1-4741-961A-01137B8ACCF1}">
      <dgm:prSet/>
      <dgm:spPr/>
      <dgm:t>
        <a:bodyPr/>
        <a:lstStyle/>
        <a:p>
          <a:endParaRPr lang="cs-CZ"/>
        </a:p>
      </dgm:t>
    </dgm:pt>
    <dgm:pt modelId="{C65A62FD-9CF8-4233-B2A3-D86F593947EC}" type="pres">
      <dgm:prSet presAssocID="{0FBFA79A-F386-4709-BB20-401D42EF6357}" presName="linearFlow" presStyleCnt="0">
        <dgm:presLayoutVars>
          <dgm:dir/>
          <dgm:resizeHandles val="exact"/>
        </dgm:presLayoutVars>
      </dgm:prSet>
      <dgm:spPr/>
    </dgm:pt>
    <dgm:pt modelId="{A2740F81-AF28-46B1-B945-70C75B241A9D}" type="pres">
      <dgm:prSet presAssocID="{E6A79237-1B5F-4A48-B164-7C7C2735B2D4}" presName="composite" presStyleCnt="0"/>
      <dgm:spPr/>
    </dgm:pt>
    <dgm:pt modelId="{DB9A10DE-A876-4A11-A25D-9F90073B0135}" type="pres">
      <dgm:prSet presAssocID="{E6A79237-1B5F-4A48-B164-7C7C2735B2D4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4249AED-3184-4038-B069-AECD144F82DC}" type="pres">
      <dgm:prSet presAssocID="{E6A79237-1B5F-4A48-B164-7C7C2735B2D4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41DF56-C8E6-4281-8331-E44505ECACBA}" type="pres">
      <dgm:prSet presAssocID="{C62FFDC5-2F44-4648-AA73-D78E7D4376F6}" presName="spacing" presStyleCnt="0"/>
      <dgm:spPr/>
    </dgm:pt>
    <dgm:pt modelId="{B42FE40A-A60C-4F4B-9465-B3141E8CAD93}" type="pres">
      <dgm:prSet presAssocID="{37F87025-E604-47D1-A950-339AE0824A35}" presName="composite" presStyleCnt="0"/>
      <dgm:spPr/>
    </dgm:pt>
    <dgm:pt modelId="{8AA870D6-C259-4669-A291-F78CC4859D7B}" type="pres">
      <dgm:prSet presAssocID="{37F87025-E604-47D1-A950-339AE0824A35}" presName="imgShp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6B50952-EE1F-4411-A679-6D2D263A7951}" type="pres">
      <dgm:prSet presAssocID="{37F87025-E604-47D1-A950-339AE0824A35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76A7A0-1CF7-4A51-9F97-C5E40CAECAB2}" type="pres">
      <dgm:prSet presAssocID="{ACC3CFE0-D584-4546-8B3D-4EF067A9B432}" presName="spacing" presStyleCnt="0"/>
      <dgm:spPr/>
    </dgm:pt>
    <dgm:pt modelId="{0B938D47-DEA1-4375-93D9-76CF34EB3002}" type="pres">
      <dgm:prSet presAssocID="{F733AD6A-7235-4A71-83C4-83D6B1C0A2BE}" presName="composite" presStyleCnt="0"/>
      <dgm:spPr/>
    </dgm:pt>
    <dgm:pt modelId="{16763044-F5FC-4C18-8FB7-DB9F4541DF41}" type="pres">
      <dgm:prSet presAssocID="{F733AD6A-7235-4A71-83C4-83D6B1C0A2BE}" presName="imgShp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03AF068E-6C3C-4ABD-A6DD-8B4FC65AD5DE}" type="pres">
      <dgm:prSet presAssocID="{F733AD6A-7235-4A71-83C4-83D6B1C0A2BE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0EDB6E-6DE5-44BA-8DC0-E0672EEFEF03}" type="presOf" srcId="{37F87025-E604-47D1-A950-339AE0824A35}" destId="{26B50952-EE1F-4411-A679-6D2D263A7951}" srcOrd="0" destOrd="0" presId="urn:microsoft.com/office/officeart/2005/8/layout/vList3#1"/>
    <dgm:cxn modelId="{58CF747E-CF21-4A33-968E-47CA75E2D2EA}" type="presOf" srcId="{F733AD6A-7235-4A71-83C4-83D6B1C0A2BE}" destId="{03AF068E-6C3C-4ABD-A6DD-8B4FC65AD5DE}" srcOrd="0" destOrd="0" presId="urn:microsoft.com/office/officeart/2005/8/layout/vList3#1"/>
    <dgm:cxn modelId="{469B3E7C-E2E1-4741-961A-01137B8ACCF1}" srcId="{0FBFA79A-F386-4709-BB20-401D42EF6357}" destId="{F733AD6A-7235-4A71-83C4-83D6B1C0A2BE}" srcOrd="2" destOrd="0" parTransId="{1452F694-6638-428F-AF77-D6F90776E23B}" sibTransId="{14CF893C-D670-47BC-AEA0-17FACCA3378A}"/>
    <dgm:cxn modelId="{E31F2EB7-A99F-43BB-AEA1-F9A5594A0C82}" type="presOf" srcId="{E6A79237-1B5F-4A48-B164-7C7C2735B2D4}" destId="{64249AED-3184-4038-B069-AECD144F82DC}" srcOrd="0" destOrd="0" presId="urn:microsoft.com/office/officeart/2005/8/layout/vList3#1"/>
    <dgm:cxn modelId="{B34A9973-1A79-42B7-B415-3D39F08E9FC8}" type="presOf" srcId="{0FBFA79A-F386-4709-BB20-401D42EF6357}" destId="{C65A62FD-9CF8-4233-B2A3-D86F593947EC}" srcOrd="0" destOrd="0" presId="urn:microsoft.com/office/officeart/2005/8/layout/vList3#1"/>
    <dgm:cxn modelId="{9D4F1E88-3EDB-4FEA-B6C6-7BFBAAFF6580}" srcId="{0FBFA79A-F386-4709-BB20-401D42EF6357}" destId="{37F87025-E604-47D1-A950-339AE0824A35}" srcOrd="1" destOrd="0" parTransId="{9D3D2AA5-75C2-445D-87AB-590B2D492497}" sibTransId="{ACC3CFE0-D584-4546-8B3D-4EF067A9B432}"/>
    <dgm:cxn modelId="{D555500F-B3F8-499A-B562-C5FBB33BA0CA}" srcId="{0FBFA79A-F386-4709-BB20-401D42EF6357}" destId="{E6A79237-1B5F-4A48-B164-7C7C2735B2D4}" srcOrd="0" destOrd="0" parTransId="{74A3CA54-3744-4D49-A784-A8F2FA492EF6}" sibTransId="{C62FFDC5-2F44-4648-AA73-D78E7D4376F6}"/>
    <dgm:cxn modelId="{1114BEDB-8019-4509-A423-82DF495F5E24}" type="presParOf" srcId="{C65A62FD-9CF8-4233-B2A3-D86F593947EC}" destId="{A2740F81-AF28-46B1-B945-70C75B241A9D}" srcOrd="0" destOrd="0" presId="urn:microsoft.com/office/officeart/2005/8/layout/vList3#1"/>
    <dgm:cxn modelId="{04FE00D3-8CE4-4EE3-B8AF-67A5EBDC26CD}" type="presParOf" srcId="{A2740F81-AF28-46B1-B945-70C75B241A9D}" destId="{DB9A10DE-A876-4A11-A25D-9F90073B0135}" srcOrd="0" destOrd="0" presId="urn:microsoft.com/office/officeart/2005/8/layout/vList3#1"/>
    <dgm:cxn modelId="{7E634359-5C61-48C2-A5CC-5BA9C9E84D72}" type="presParOf" srcId="{A2740F81-AF28-46B1-B945-70C75B241A9D}" destId="{64249AED-3184-4038-B069-AECD144F82DC}" srcOrd="1" destOrd="0" presId="urn:microsoft.com/office/officeart/2005/8/layout/vList3#1"/>
    <dgm:cxn modelId="{781E7B96-B38D-4D1D-A661-3EDAB6F83B85}" type="presParOf" srcId="{C65A62FD-9CF8-4233-B2A3-D86F593947EC}" destId="{A841DF56-C8E6-4281-8331-E44505ECACBA}" srcOrd="1" destOrd="0" presId="urn:microsoft.com/office/officeart/2005/8/layout/vList3#1"/>
    <dgm:cxn modelId="{35E43C74-B07D-47F5-AEF8-B3C52D83D23D}" type="presParOf" srcId="{C65A62FD-9CF8-4233-B2A3-D86F593947EC}" destId="{B42FE40A-A60C-4F4B-9465-B3141E8CAD93}" srcOrd="2" destOrd="0" presId="urn:microsoft.com/office/officeart/2005/8/layout/vList3#1"/>
    <dgm:cxn modelId="{8062F19D-5B1C-44B5-9B41-42C2C370F4E6}" type="presParOf" srcId="{B42FE40A-A60C-4F4B-9465-B3141E8CAD93}" destId="{8AA870D6-C259-4669-A291-F78CC4859D7B}" srcOrd="0" destOrd="0" presId="urn:microsoft.com/office/officeart/2005/8/layout/vList3#1"/>
    <dgm:cxn modelId="{92D4B69A-AB59-4BD1-95A7-71C5F1EC85CD}" type="presParOf" srcId="{B42FE40A-A60C-4F4B-9465-B3141E8CAD93}" destId="{26B50952-EE1F-4411-A679-6D2D263A7951}" srcOrd="1" destOrd="0" presId="urn:microsoft.com/office/officeart/2005/8/layout/vList3#1"/>
    <dgm:cxn modelId="{0F915D71-1868-4692-A780-E4B601602B0A}" type="presParOf" srcId="{C65A62FD-9CF8-4233-B2A3-D86F593947EC}" destId="{5476A7A0-1CF7-4A51-9F97-C5E40CAECAB2}" srcOrd="3" destOrd="0" presId="urn:microsoft.com/office/officeart/2005/8/layout/vList3#1"/>
    <dgm:cxn modelId="{6D9F6680-683B-494C-AFFD-1C61220DE3EF}" type="presParOf" srcId="{C65A62FD-9CF8-4233-B2A3-D86F593947EC}" destId="{0B938D47-DEA1-4375-93D9-76CF34EB3002}" srcOrd="4" destOrd="0" presId="urn:microsoft.com/office/officeart/2005/8/layout/vList3#1"/>
    <dgm:cxn modelId="{4F4E69BA-D9FC-41DD-9664-73459DB379F5}" type="presParOf" srcId="{0B938D47-DEA1-4375-93D9-76CF34EB3002}" destId="{16763044-F5FC-4C18-8FB7-DB9F4541DF41}" srcOrd="0" destOrd="0" presId="urn:microsoft.com/office/officeart/2005/8/layout/vList3#1"/>
    <dgm:cxn modelId="{4883F507-28FE-4FBD-A81C-25B2FA7B2DE5}" type="presParOf" srcId="{0B938D47-DEA1-4375-93D9-76CF34EB3002}" destId="{03AF068E-6C3C-4ABD-A6DD-8B4FC65AD5DE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DCF44D-5008-4971-A4A6-2651F470A32F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61468C-D1BC-4695-9C41-1B24C05BB1DD}">
      <dgm:prSet phldrT="[Text]" custT="1"/>
      <dgm:spPr/>
      <dgm:t>
        <a:bodyPr/>
        <a:lstStyle/>
        <a:p>
          <a:r>
            <a:rPr lang="cs-CZ" sz="2000" dirty="0" smtClean="0"/>
            <a:t>1.  snímek</a:t>
          </a:r>
          <a:endParaRPr lang="cs-CZ" sz="2000" dirty="0"/>
        </a:p>
      </dgm:t>
    </dgm:pt>
    <dgm:pt modelId="{2303AFFE-47C3-4340-846E-30330962BB2D}" type="parTrans" cxnId="{F85D2877-E7FA-4305-9045-609F46A09035}">
      <dgm:prSet/>
      <dgm:spPr/>
      <dgm:t>
        <a:bodyPr/>
        <a:lstStyle/>
        <a:p>
          <a:endParaRPr lang="cs-CZ"/>
        </a:p>
      </dgm:t>
    </dgm:pt>
    <dgm:pt modelId="{4B1A2469-98CB-4B32-AF1E-4DA6BED2C6D1}" type="sibTrans" cxnId="{F85D2877-E7FA-4305-9045-609F46A09035}">
      <dgm:prSet/>
      <dgm:spPr/>
      <dgm:t>
        <a:bodyPr/>
        <a:lstStyle/>
        <a:p>
          <a:endParaRPr lang="cs-CZ"/>
        </a:p>
      </dgm:t>
    </dgm:pt>
    <dgm:pt modelId="{45494AB1-FB02-42AC-A788-04880A720B6D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1C7EA5FE-9DBF-4366-8D89-D638DD0A6F5C}" type="parTrans" cxnId="{FB88E900-F5C8-4760-8852-3D19E99B1746}">
      <dgm:prSet/>
      <dgm:spPr/>
      <dgm:t>
        <a:bodyPr/>
        <a:lstStyle/>
        <a:p>
          <a:endParaRPr lang="cs-CZ"/>
        </a:p>
      </dgm:t>
    </dgm:pt>
    <dgm:pt modelId="{352100B7-4210-4CEE-993F-93F824659BDF}" type="sibTrans" cxnId="{FB88E900-F5C8-4760-8852-3D19E99B1746}">
      <dgm:prSet/>
      <dgm:spPr/>
      <dgm:t>
        <a:bodyPr/>
        <a:lstStyle/>
        <a:p>
          <a:endParaRPr lang="cs-CZ"/>
        </a:p>
      </dgm:t>
    </dgm:pt>
    <dgm:pt modelId="{587BC7F7-4A52-40AC-B252-8D01FDF1F777}">
      <dgm:prSet phldrT="[Text]"/>
      <dgm:spPr/>
      <dgm:t>
        <a:bodyPr/>
        <a:lstStyle/>
        <a:p>
          <a:r>
            <a:rPr lang="cs-CZ" dirty="0" smtClean="0"/>
            <a:t>Představení vyjmenovaných slov po L</a:t>
          </a:r>
          <a:endParaRPr lang="cs-CZ" dirty="0"/>
        </a:p>
      </dgm:t>
    </dgm:pt>
    <dgm:pt modelId="{5A8678AB-8068-48CE-B660-0FADA3872677}" type="parTrans" cxnId="{2EE45AA4-FDC1-4FD2-B33B-8B3FFABEABCB}">
      <dgm:prSet/>
      <dgm:spPr/>
      <dgm:t>
        <a:bodyPr/>
        <a:lstStyle/>
        <a:p>
          <a:endParaRPr lang="cs-CZ"/>
        </a:p>
      </dgm:t>
    </dgm:pt>
    <dgm:pt modelId="{8A20E175-B989-42B2-8B05-EBFF86609378}" type="sibTrans" cxnId="{2EE45AA4-FDC1-4FD2-B33B-8B3FFABEABCB}">
      <dgm:prSet/>
      <dgm:spPr/>
      <dgm:t>
        <a:bodyPr/>
        <a:lstStyle/>
        <a:p>
          <a:endParaRPr lang="cs-CZ"/>
        </a:p>
      </dgm:t>
    </dgm:pt>
    <dgm:pt modelId="{6132379C-5EFB-4B18-BDDB-5FBAD59BF9CF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733F00DC-F893-45C6-A624-49AE794749F9}" type="parTrans" cxnId="{7660E6FD-5F12-4A51-84C1-595B8B66BEA3}">
      <dgm:prSet/>
      <dgm:spPr/>
      <dgm:t>
        <a:bodyPr/>
        <a:lstStyle/>
        <a:p>
          <a:endParaRPr lang="cs-CZ"/>
        </a:p>
      </dgm:t>
    </dgm:pt>
    <dgm:pt modelId="{68B28B16-AD29-4EA7-91B7-4B1D624A62FD}" type="sibTrans" cxnId="{7660E6FD-5F12-4A51-84C1-595B8B66BEA3}">
      <dgm:prSet/>
      <dgm:spPr/>
      <dgm:t>
        <a:bodyPr/>
        <a:lstStyle/>
        <a:p>
          <a:endParaRPr lang="cs-CZ"/>
        </a:p>
      </dgm:t>
    </dgm:pt>
    <dgm:pt modelId="{759328B8-CF60-47BA-B1BD-DDB809F34B2B}">
      <dgm:prSet phldrT="[Text]"/>
      <dgm:spPr/>
      <dgm:t>
        <a:bodyPr/>
        <a:lstStyle/>
        <a:p>
          <a:r>
            <a:rPr lang="cs-CZ" dirty="0" smtClean="0"/>
            <a:t>Chyták -  mlýn x mlít</a:t>
          </a:r>
          <a:endParaRPr lang="cs-CZ" dirty="0"/>
        </a:p>
      </dgm:t>
    </dgm:pt>
    <dgm:pt modelId="{B5FF2433-268F-4EFC-8B24-230D190AD7D8}" type="parTrans" cxnId="{D6BEDE8B-A55E-4B08-9D97-E9A233F081A2}">
      <dgm:prSet/>
      <dgm:spPr/>
      <dgm:t>
        <a:bodyPr/>
        <a:lstStyle/>
        <a:p>
          <a:endParaRPr lang="cs-CZ"/>
        </a:p>
      </dgm:t>
    </dgm:pt>
    <dgm:pt modelId="{1B1FE36F-1105-43E1-B99F-159DAED1DB5C}" type="sibTrans" cxnId="{D6BEDE8B-A55E-4B08-9D97-E9A233F081A2}">
      <dgm:prSet/>
      <dgm:spPr/>
      <dgm:t>
        <a:bodyPr/>
        <a:lstStyle/>
        <a:p>
          <a:endParaRPr lang="cs-CZ"/>
        </a:p>
      </dgm:t>
    </dgm:pt>
    <dgm:pt modelId="{E58CBFEF-2D1A-4199-ABA5-36543081CB38}">
      <dgm:prSet phldrT="[Text]"/>
      <dgm:spPr/>
      <dgm:t>
        <a:bodyPr/>
        <a:lstStyle/>
        <a:p>
          <a:r>
            <a:rPr lang="cs-CZ" dirty="0" smtClean="0"/>
            <a:t>Chyták – líčený x lýčený</a:t>
          </a:r>
          <a:endParaRPr lang="cs-CZ" dirty="0"/>
        </a:p>
      </dgm:t>
    </dgm:pt>
    <dgm:pt modelId="{65B98967-235E-4754-98D9-CF490AF26B25}" type="parTrans" cxnId="{A7FDE8C6-FA42-4F91-8B66-F6219CC77A66}">
      <dgm:prSet/>
      <dgm:spPr/>
      <dgm:t>
        <a:bodyPr/>
        <a:lstStyle/>
        <a:p>
          <a:endParaRPr lang="cs-CZ"/>
        </a:p>
      </dgm:t>
    </dgm:pt>
    <dgm:pt modelId="{A907D53D-1749-4AE6-AD2B-B2B8FBEC26AC}" type="sibTrans" cxnId="{A7FDE8C6-FA42-4F91-8B66-F6219CC77A66}">
      <dgm:prSet/>
      <dgm:spPr/>
      <dgm:t>
        <a:bodyPr/>
        <a:lstStyle/>
        <a:p>
          <a:endParaRPr lang="cs-CZ"/>
        </a:p>
      </dgm:t>
    </dgm:pt>
    <dgm:pt modelId="{11F4BE18-0592-4740-B09C-95C62453D0C4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2000" dirty="0"/>
        </a:p>
      </dgm:t>
    </dgm:pt>
    <dgm:pt modelId="{8ED6C5B3-85D1-443F-8BFD-6D89C3C03861}" type="parTrans" cxnId="{37D6184F-BA62-4D62-B460-32E2C7D1766A}">
      <dgm:prSet/>
      <dgm:spPr/>
      <dgm:t>
        <a:bodyPr/>
        <a:lstStyle/>
        <a:p>
          <a:endParaRPr lang="cs-CZ"/>
        </a:p>
      </dgm:t>
    </dgm:pt>
    <dgm:pt modelId="{7B9E1897-AA94-49D8-9780-318F73D33DE6}" type="sibTrans" cxnId="{37D6184F-BA62-4D62-B460-32E2C7D1766A}">
      <dgm:prSet/>
      <dgm:spPr/>
      <dgm:t>
        <a:bodyPr/>
        <a:lstStyle/>
        <a:p>
          <a:endParaRPr lang="cs-CZ"/>
        </a:p>
      </dgm:t>
    </dgm:pt>
    <dgm:pt modelId="{AE1B3C26-7CCF-4A35-8B4A-8514D170E1B4}">
      <dgm:prSet phldrT="[Text]"/>
      <dgm:spPr/>
      <dgm:t>
        <a:bodyPr/>
        <a:lstStyle/>
        <a:p>
          <a:r>
            <a:rPr lang="cs-CZ" dirty="0" smtClean="0"/>
            <a:t>Chyták – lyže x ližina</a:t>
          </a:r>
          <a:endParaRPr lang="cs-CZ" dirty="0"/>
        </a:p>
      </dgm:t>
    </dgm:pt>
    <dgm:pt modelId="{2E7D0EDE-95EB-4F22-B0C4-C2C1E94C54B2}" type="parTrans" cxnId="{83747841-BBAF-446E-9A51-89121266DA05}">
      <dgm:prSet/>
      <dgm:spPr/>
      <dgm:t>
        <a:bodyPr/>
        <a:lstStyle/>
        <a:p>
          <a:endParaRPr lang="cs-CZ"/>
        </a:p>
      </dgm:t>
    </dgm:pt>
    <dgm:pt modelId="{190244D5-5456-4BBD-BC66-1FD44B25A727}" type="sibTrans" cxnId="{83747841-BBAF-446E-9A51-89121266DA05}">
      <dgm:prSet/>
      <dgm:spPr/>
      <dgm:t>
        <a:bodyPr/>
        <a:lstStyle/>
        <a:p>
          <a:endParaRPr lang="cs-CZ"/>
        </a:p>
      </dgm:t>
    </dgm:pt>
    <dgm:pt modelId="{A00AA0D7-8586-48F3-A715-42B30540C567}">
      <dgm:prSet phldrT="[Text]" custT="1"/>
      <dgm:spPr/>
      <dgm:t>
        <a:bodyPr/>
        <a:lstStyle/>
        <a:p>
          <a:r>
            <a:rPr lang="cs-CZ" sz="2000" dirty="0" smtClean="0"/>
            <a:t>9 snímek</a:t>
          </a:r>
          <a:endParaRPr lang="cs-CZ" sz="2000" dirty="0"/>
        </a:p>
      </dgm:t>
    </dgm:pt>
    <dgm:pt modelId="{929179BC-AABA-4511-9046-30DCC338B96F}" type="parTrans" cxnId="{FC4B419D-0F76-4E90-90DD-D3FB2BE07AAC}">
      <dgm:prSet/>
      <dgm:spPr/>
      <dgm:t>
        <a:bodyPr/>
        <a:lstStyle/>
        <a:p>
          <a:endParaRPr lang="cs-CZ"/>
        </a:p>
      </dgm:t>
    </dgm:pt>
    <dgm:pt modelId="{FDE64A66-828E-44EC-827A-CF179B5BF190}" type="sibTrans" cxnId="{FC4B419D-0F76-4E90-90DD-D3FB2BE07AAC}">
      <dgm:prSet/>
      <dgm:spPr/>
      <dgm:t>
        <a:bodyPr/>
        <a:lstStyle/>
        <a:p>
          <a:endParaRPr lang="cs-CZ"/>
        </a:p>
      </dgm:t>
    </dgm:pt>
    <dgm:pt modelId="{C3CB09CF-842D-486C-88B5-553D3492BADF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39051295-5E5B-4369-83CF-0368FBB1EECB}" type="parTrans" cxnId="{0B4C3C2F-35E6-41E4-929A-3D67E811DAD6}">
      <dgm:prSet/>
      <dgm:spPr/>
      <dgm:t>
        <a:bodyPr/>
        <a:lstStyle/>
        <a:p>
          <a:endParaRPr lang="cs-CZ"/>
        </a:p>
      </dgm:t>
    </dgm:pt>
    <dgm:pt modelId="{A1261A35-7F6F-4DE3-BFB0-F85F1DF3C9C6}" type="sibTrans" cxnId="{0B4C3C2F-35E6-41E4-929A-3D67E811DAD6}">
      <dgm:prSet/>
      <dgm:spPr/>
      <dgm:t>
        <a:bodyPr/>
        <a:lstStyle/>
        <a:p>
          <a:endParaRPr lang="cs-CZ"/>
        </a:p>
      </dgm:t>
    </dgm:pt>
    <dgm:pt modelId="{741CF8D2-7805-4A88-8A42-C18EBD0CD1FE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97560A1A-8B8D-4713-B063-A00CD20D8ECE}" type="parTrans" cxnId="{D00507DD-C29C-48D8-990B-FABAEC0A6DEE}">
      <dgm:prSet/>
      <dgm:spPr/>
      <dgm:t>
        <a:bodyPr/>
        <a:lstStyle/>
        <a:p>
          <a:endParaRPr lang="cs-CZ"/>
        </a:p>
      </dgm:t>
    </dgm:pt>
    <dgm:pt modelId="{1963F7D0-DC33-4C0D-8035-46FFB494E8E2}" type="sibTrans" cxnId="{D00507DD-C29C-48D8-990B-FABAEC0A6DEE}">
      <dgm:prSet/>
      <dgm:spPr/>
      <dgm:t>
        <a:bodyPr/>
        <a:lstStyle/>
        <a:p>
          <a:endParaRPr lang="cs-CZ"/>
        </a:p>
      </dgm:t>
    </dgm:pt>
    <dgm:pt modelId="{633435F9-96D2-4491-8CBA-FD52F13C66C1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BB4338F6-953D-4989-9F0B-D575E2DBA6B1}" type="parTrans" cxnId="{483D0428-DE3F-43CA-91D2-15B2A9780990}">
      <dgm:prSet/>
      <dgm:spPr/>
      <dgm:t>
        <a:bodyPr/>
        <a:lstStyle/>
        <a:p>
          <a:endParaRPr lang="cs-CZ"/>
        </a:p>
      </dgm:t>
    </dgm:pt>
    <dgm:pt modelId="{A45E12EB-1F13-40BF-86E5-0A0A7CBDD3CC}" type="sibTrans" cxnId="{483D0428-DE3F-43CA-91D2-15B2A9780990}">
      <dgm:prSet/>
      <dgm:spPr/>
      <dgm:t>
        <a:bodyPr/>
        <a:lstStyle/>
        <a:p>
          <a:endParaRPr lang="cs-CZ"/>
        </a:p>
      </dgm:t>
    </dgm:pt>
    <dgm:pt modelId="{3D713FA8-7BC0-46C0-9E61-6BF86B67AEA6}">
      <dgm:prSet phldrT="[Text]"/>
      <dgm:spPr/>
      <dgm:t>
        <a:bodyPr/>
        <a:lstStyle/>
        <a:p>
          <a:r>
            <a:rPr lang="cs-CZ" dirty="0" smtClean="0"/>
            <a:t>Chyták – blýská se x blízká</a:t>
          </a:r>
          <a:endParaRPr lang="cs-CZ" dirty="0"/>
        </a:p>
      </dgm:t>
    </dgm:pt>
    <dgm:pt modelId="{C778D682-83D8-488C-88F6-70F3002DCFBC}" type="parTrans" cxnId="{F339ECC6-8911-4276-95BB-326AF403670D}">
      <dgm:prSet/>
      <dgm:spPr/>
      <dgm:t>
        <a:bodyPr/>
        <a:lstStyle/>
        <a:p>
          <a:endParaRPr lang="cs-CZ"/>
        </a:p>
      </dgm:t>
    </dgm:pt>
    <dgm:pt modelId="{49614CF8-0D83-4B3B-8F0B-046755E18BD8}" type="sibTrans" cxnId="{F339ECC6-8911-4276-95BB-326AF403670D}">
      <dgm:prSet/>
      <dgm:spPr/>
      <dgm:t>
        <a:bodyPr/>
        <a:lstStyle/>
        <a:p>
          <a:endParaRPr lang="cs-CZ"/>
        </a:p>
      </dgm:t>
    </dgm:pt>
    <dgm:pt modelId="{E4E38B69-40A7-4DCB-9598-F0EEE92B4A24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719C0C80-C7C8-49D1-84EB-0D6C19D5B363}" type="parTrans" cxnId="{E2E8A8B4-2012-416D-9630-015F46343D0F}">
      <dgm:prSet/>
      <dgm:spPr/>
      <dgm:t>
        <a:bodyPr/>
        <a:lstStyle/>
        <a:p>
          <a:endParaRPr lang="cs-CZ"/>
        </a:p>
      </dgm:t>
    </dgm:pt>
    <dgm:pt modelId="{5E86F2EE-F4C1-4DC9-8F5D-4A53B66C02F2}" type="sibTrans" cxnId="{E2E8A8B4-2012-416D-9630-015F46343D0F}">
      <dgm:prSet/>
      <dgm:spPr/>
      <dgm:t>
        <a:bodyPr/>
        <a:lstStyle/>
        <a:p>
          <a:endParaRPr lang="cs-CZ"/>
        </a:p>
      </dgm:t>
    </dgm:pt>
    <dgm:pt modelId="{B876F941-DDA0-4590-A519-3D68063C472F}">
      <dgm:prSet phldrT="[Text]"/>
      <dgm:spPr/>
      <dgm:t>
        <a:bodyPr/>
        <a:lstStyle/>
        <a:p>
          <a:r>
            <a:rPr lang="cs-CZ" dirty="0" smtClean="0"/>
            <a:t>Chyták – lysá x lísá</a:t>
          </a:r>
          <a:endParaRPr lang="cs-CZ" dirty="0"/>
        </a:p>
      </dgm:t>
    </dgm:pt>
    <dgm:pt modelId="{2FB67F91-2955-4C6F-A09E-D25A3BD8D728}" type="parTrans" cxnId="{CB4E09C5-4A69-499E-A862-E356389240B1}">
      <dgm:prSet/>
      <dgm:spPr/>
      <dgm:t>
        <a:bodyPr/>
        <a:lstStyle/>
        <a:p>
          <a:endParaRPr lang="cs-CZ"/>
        </a:p>
      </dgm:t>
    </dgm:pt>
    <dgm:pt modelId="{1801406C-BA25-4BC6-961B-96AD29962E10}" type="sibTrans" cxnId="{CB4E09C5-4A69-499E-A862-E356389240B1}">
      <dgm:prSet/>
      <dgm:spPr/>
      <dgm:t>
        <a:bodyPr/>
        <a:lstStyle/>
        <a:p>
          <a:endParaRPr lang="cs-CZ"/>
        </a:p>
      </dgm:t>
    </dgm:pt>
    <dgm:pt modelId="{64C51632-1992-4C2E-85F1-74703E748569}">
      <dgm:prSet phldrT="[Text]"/>
      <dgm:spPr/>
      <dgm:t>
        <a:bodyPr/>
        <a:lstStyle/>
        <a:p>
          <a:r>
            <a:rPr lang="cs-CZ" dirty="0" smtClean="0"/>
            <a:t>Chyták – lyska x líska</a:t>
          </a:r>
          <a:endParaRPr lang="cs-CZ" dirty="0"/>
        </a:p>
      </dgm:t>
    </dgm:pt>
    <dgm:pt modelId="{1A031072-302E-43E4-9EF2-2B86E9401F5E}" type="parTrans" cxnId="{395B84BD-A279-4504-858C-9B17511C9A18}">
      <dgm:prSet/>
      <dgm:spPr/>
      <dgm:t>
        <a:bodyPr/>
        <a:lstStyle/>
        <a:p>
          <a:endParaRPr lang="cs-CZ"/>
        </a:p>
      </dgm:t>
    </dgm:pt>
    <dgm:pt modelId="{07B2F8A6-5CD0-4B86-8AE9-104F1D1C2889}" type="sibTrans" cxnId="{395B84BD-A279-4504-858C-9B17511C9A18}">
      <dgm:prSet/>
      <dgm:spPr/>
      <dgm:t>
        <a:bodyPr/>
        <a:lstStyle/>
        <a:p>
          <a:endParaRPr lang="cs-CZ"/>
        </a:p>
      </dgm:t>
    </dgm:pt>
    <dgm:pt modelId="{B75ECFA0-0E31-47B9-9193-3C4D0231E406}">
      <dgm:prSet phldrT="[Text]" custT="1"/>
      <dgm:spPr/>
      <dgm:t>
        <a:bodyPr/>
        <a:lstStyle/>
        <a:p>
          <a:r>
            <a:rPr lang="cs-CZ" sz="2000" dirty="0" smtClean="0"/>
            <a:t>8. snímek</a:t>
          </a:r>
          <a:endParaRPr lang="cs-CZ" sz="2000" dirty="0"/>
        </a:p>
      </dgm:t>
    </dgm:pt>
    <dgm:pt modelId="{5615D657-D08B-4708-8FDC-167C4BB0257F}" type="parTrans" cxnId="{7D504063-CA99-46C1-A424-AB6379C2B4DD}">
      <dgm:prSet/>
      <dgm:spPr/>
      <dgm:t>
        <a:bodyPr/>
        <a:lstStyle/>
        <a:p>
          <a:endParaRPr lang="cs-CZ"/>
        </a:p>
      </dgm:t>
    </dgm:pt>
    <dgm:pt modelId="{A5A79B4C-36AD-416A-97BC-30ED331897DC}" type="sibTrans" cxnId="{7D504063-CA99-46C1-A424-AB6379C2B4DD}">
      <dgm:prSet/>
      <dgm:spPr/>
      <dgm:t>
        <a:bodyPr/>
        <a:lstStyle/>
        <a:p>
          <a:endParaRPr lang="cs-CZ"/>
        </a:p>
      </dgm:t>
    </dgm:pt>
    <dgm:pt modelId="{370299EF-B057-4DBE-BC14-E89F91C6B600}">
      <dgm:prSet phldrT="[Text]"/>
      <dgm:spPr/>
      <dgm:t>
        <a:bodyPr/>
        <a:lstStyle/>
        <a:p>
          <a:r>
            <a:rPr lang="cs-CZ" dirty="0" smtClean="0"/>
            <a:t>Děti doplní y,ý nebo i,í </a:t>
          </a:r>
          <a:endParaRPr lang="cs-CZ" dirty="0"/>
        </a:p>
      </dgm:t>
    </dgm:pt>
    <dgm:pt modelId="{2468330A-DAA5-4252-ACC5-5798E1FD12BD}" type="parTrans" cxnId="{00CC66DD-ECBF-4E64-8486-DC92C45E0CA6}">
      <dgm:prSet/>
      <dgm:spPr/>
      <dgm:t>
        <a:bodyPr/>
        <a:lstStyle/>
        <a:p>
          <a:endParaRPr lang="cs-CZ"/>
        </a:p>
      </dgm:t>
    </dgm:pt>
    <dgm:pt modelId="{02B31EBF-8DF5-4AF6-8D33-443008264841}" type="sibTrans" cxnId="{00CC66DD-ECBF-4E64-8486-DC92C45E0CA6}">
      <dgm:prSet/>
      <dgm:spPr/>
      <dgm:t>
        <a:bodyPr/>
        <a:lstStyle/>
        <a:p>
          <a:endParaRPr lang="cs-CZ"/>
        </a:p>
      </dgm:t>
    </dgm:pt>
    <dgm:pt modelId="{217B6C95-1F97-4402-8665-49B1C616041B}">
      <dgm:prSet phldrT="[Text]"/>
      <dgm:spPr/>
      <dgm:t>
        <a:bodyPr/>
        <a:lstStyle/>
        <a:p>
          <a:r>
            <a:rPr lang="cs-CZ" dirty="0" smtClean="0"/>
            <a:t>Správné odpovědí se při kliknutí po řádcích zobrazí </a:t>
          </a:r>
        </a:p>
      </dgm:t>
    </dgm:pt>
    <dgm:pt modelId="{720DDA63-CDF3-40FB-92B3-37EA33DDE1C2}" type="parTrans" cxnId="{75DA76FC-66FD-4A27-8CBF-B28C3D4AC790}">
      <dgm:prSet/>
      <dgm:spPr/>
      <dgm:t>
        <a:bodyPr/>
        <a:lstStyle/>
        <a:p>
          <a:endParaRPr lang="cs-CZ"/>
        </a:p>
      </dgm:t>
    </dgm:pt>
    <dgm:pt modelId="{292A8BB4-D6EE-4663-B5D9-0FE490B8CEB8}" type="sibTrans" cxnId="{75DA76FC-66FD-4A27-8CBF-B28C3D4AC790}">
      <dgm:prSet/>
      <dgm:spPr/>
      <dgm:t>
        <a:bodyPr/>
        <a:lstStyle/>
        <a:p>
          <a:endParaRPr lang="cs-CZ"/>
        </a:p>
      </dgm:t>
    </dgm:pt>
    <dgm:pt modelId="{522F874C-0465-4BB1-A897-0EB2E87C4B5C}">
      <dgm:prSet phldrT="[Text]" custT="1"/>
      <dgm:spPr/>
      <dgm:t>
        <a:bodyPr/>
        <a:lstStyle/>
        <a:p>
          <a:r>
            <a:rPr lang="cs-CZ" sz="2000" dirty="0" smtClean="0"/>
            <a:t>10. Snímek</a:t>
          </a:r>
        </a:p>
      </dgm:t>
    </dgm:pt>
    <dgm:pt modelId="{18FE4EA4-DC1D-46DB-BF66-96681CD68F11}" type="parTrans" cxnId="{3F3273DD-B8A5-4724-9F16-8ACD79CBD6F2}">
      <dgm:prSet/>
      <dgm:spPr/>
      <dgm:t>
        <a:bodyPr/>
        <a:lstStyle/>
        <a:p>
          <a:endParaRPr lang="cs-CZ"/>
        </a:p>
      </dgm:t>
    </dgm:pt>
    <dgm:pt modelId="{78738A0B-2B73-46F5-B69F-C391564A4AB7}" type="sibTrans" cxnId="{3F3273DD-B8A5-4724-9F16-8ACD79CBD6F2}">
      <dgm:prSet/>
      <dgm:spPr/>
      <dgm:t>
        <a:bodyPr/>
        <a:lstStyle/>
        <a:p>
          <a:endParaRPr lang="cs-CZ"/>
        </a:p>
      </dgm:t>
    </dgm:pt>
    <dgm:pt modelId="{C2BE9C45-6DA9-4B03-8162-6CCD5B92CFC5}">
      <dgm:prSet phldrT="[Text]"/>
      <dgm:spPr/>
      <dgm:t>
        <a:bodyPr/>
        <a:lstStyle/>
        <a:p>
          <a:r>
            <a:rPr lang="cs-CZ" dirty="0" smtClean="0"/>
            <a:t>Děti zkontrolují slova a opraví chyby</a:t>
          </a:r>
        </a:p>
      </dgm:t>
    </dgm:pt>
    <dgm:pt modelId="{2F75BF66-6029-41EC-9E60-193620EB9EDF}" type="parTrans" cxnId="{CE4ED85B-6382-4566-A0CA-A841483B2C50}">
      <dgm:prSet/>
      <dgm:spPr/>
      <dgm:t>
        <a:bodyPr/>
        <a:lstStyle/>
        <a:p>
          <a:endParaRPr lang="cs-CZ"/>
        </a:p>
      </dgm:t>
    </dgm:pt>
    <dgm:pt modelId="{35C47AAF-99E3-403A-8CEC-F155400F37A6}" type="sibTrans" cxnId="{CE4ED85B-6382-4566-A0CA-A841483B2C50}">
      <dgm:prSet/>
      <dgm:spPr/>
      <dgm:t>
        <a:bodyPr/>
        <a:lstStyle/>
        <a:p>
          <a:endParaRPr lang="cs-CZ"/>
        </a:p>
      </dgm:t>
    </dgm:pt>
    <dgm:pt modelId="{A3A8DEA7-1F59-4820-9B35-D68DBA07EB54}">
      <dgm:prSet phldrT="[Text]"/>
      <dgm:spPr/>
      <dgm:t>
        <a:bodyPr/>
        <a:lstStyle/>
        <a:p>
          <a:r>
            <a:rPr lang="cs-CZ" dirty="0" smtClean="0"/>
            <a:t>Po kliknutí se u každého slova ukáže zda bylo dobře či ne</a:t>
          </a:r>
        </a:p>
      </dgm:t>
    </dgm:pt>
    <dgm:pt modelId="{92E3AE16-5956-4145-A92E-859C8BE77092}" type="parTrans" cxnId="{DC61FD96-EF63-459A-9F2C-2465B4673051}">
      <dgm:prSet/>
      <dgm:spPr/>
      <dgm:t>
        <a:bodyPr/>
        <a:lstStyle/>
        <a:p>
          <a:endParaRPr lang="cs-CZ"/>
        </a:p>
      </dgm:t>
    </dgm:pt>
    <dgm:pt modelId="{332110B2-CE4A-4E30-8442-A329817FE804}" type="sibTrans" cxnId="{DC61FD96-EF63-459A-9F2C-2465B4673051}">
      <dgm:prSet/>
      <dgm:spPr/>
      <dgm:t>
        <a:bodyPr/>
        <a:lstStyle/>
        <a:p>
          <a:endParaRPr lang="cs-CZ"/>
        </a:p>
      </dgm:t>
    </dgm:pt>
    <dgm:pt modelId="{94AC67B2-772B-469D-9818-62A034122419}">
      <dgm:prSet phldrT="[Text]" custT="1"/>
      <dgm:spPr/>
      <dgm:t>
        <a:bodyPr/>
        <a:lstStyle/>
        <a:p>
          <a:r>
            <a:rPr lang="cs-CZ" sz="2000" dirty="0" smtClean="0"/>
            <a:t>11. Snímek</a:t>
          </a:r>
        </a:p>
      </dgm:t>
    </dgm:pt>
    <dgm:pt modelId="{6CCCBCC2-DD45-449F-BDC2-E345632A3A8A}" type="parTrans" cxnId="{CBF0FF48-641C-463D-8190-A8D64C4981D4}">
      <dgm:prSet/>
      <dgm:spPr/>
      <dgm:t>
        <a:bodyPr/>
        <a:lstStyle/>
        <a:p>
          <a:endParaRPr lang="cs-CZ"/>
        </a:p>
      </dgm:t>
    </dgm:pt>
    <dgm:pt modelId="{A367951D-51F8-47C6-9E84-F6CD13CCF9AD}" type="sibTrans" cxnId="{CBF0FF48-641C-463D-8190-A8D64C4981D4}">
      <dgm:prSet/>
      <dgm:spPr/>
      <dgm:t>
        <a:bodyPr/>
        <a:lstStyle/>
        <a:p>
          <a:endParaRPr lang="cs-CZ"/>
        </a:p>
      </dgm:t>
    </dgm:pt>
    <dgm:pt modelId="{167809AC-EDA5-4A7B-BB34-0DA4BD00E9E3}">
      <dgm:prSet phldrT="[Text]"/>
      <dgm:spPr/>
      <dgm:t>
        <a:bodyPr/>
        <a:lstStyle/>
        <a:p>
          <a:r>
            <a:rPr lang="cs-CZ" dirty="0" smtClean="0"/>
            <a:t>Děti vymýšlí věty k obrázkům – použití vyjmenovaných slov</a:t>
          </a:r>
        </a:p>
      </dgm:t>
    </dgm:pt>
    <dgm:pt modelId="{E0118754-005C-4F99-B301-DE13F21D394E}" type="parTrans" cxnId="{D0F9D948-A9BC-43CC-9AA3-20A90C5E0758}">
      <dgm:prSet/>
      <dgm:spPr/>
      <dgm:t>
        <a:bodyPr/>
        <a:lstStyle/>
        <a:p>
          <a:endParaRPr lang="cs-CZ"/>
        </a:p>
      </dgm:t>
    </dgm:pt>
    <dgm:pt modelId="{6BD9E941-2D43-4A07-BB99-ED65F620D26B}" type="sibTrans" cxnId="{D0F9D948-A9BC-43CC-9AA3-20A90C5E0758}">
      <dgm:prSet/>
      <dgm:spPr/>
      <dgm:t>
        <a:bodyPr/>
        <a:lstStyle/>
        <a:p>
          <a:endParaRPr lang="cs-CZ"/>
        </a:p>
      </dgm:t>
    </dgm:pt>
    <dgm:pt modelId="{AB70838E-92C2-4E19-BC80-A051FB5E654F}" type="pres">
      <dgm:prSet presAssocID="{36DCF44D-5008-4971-A4A6-2651F470A32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307E58-B03C-4AB0-86B3-C9136EB04186}" type="pres">
      <dgm:prSet presAssocID="{A461468C-D1BC-4695-9C41-1B24C05BB1DD}" presName="linNode" presStyleCnt="0"/>
      <dgm:spPr/>
    </dgm:pt>
    <dgm:pt modelId="{A5CA0F16-A8BC-4E94-B83F-385E55BFC747}" type="pres">
      <dgm:prSet presAssocID="{A461468C-D1BC-4695-9C41-1B24C05BB1DD}" presName="parentText" presStyleLbl="node1" presStyleIdx="0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D7BF7A-5164-4299-9E4D-21C82931E85C}" type="pres">
      <dgm:prSet presAssocID="{A461468C-D1BC-4695-9C41-1B24C05BB1DD}" presName="descendantText" presStyleLbl="alignAccFollow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8A11A2-8129-423B-834F-853A09B84797}" type="pres">
      <dgm:prSet presAssocID="{4B1A2469-98CB-4B32-AF1E-4DA6BED2C6D1}" presName="sp" presStyleCnt="0"/>
      <dgm:spPr/>
    </dgm:pt>
    <dgm:pt modelId="{8AFAF4A5-139F-4C5C-9375-C97E42C14D8F}" type="pres">
      <dgm:prSet presAssocID="{C3CB09CF-842D-486C-88B5-553D3492BADF}" presName="linNode" presStyleCnt="0"/>
      <dgm:spPr/>
    </dgm:pt>
    <dgm:pt modelId="{31827754-9197-4957-A8FE-84A74AB75C27}" type="pres">
      <dgm:prSet presAssocID="{C3CB09CF-842D-486C-88B5-553D3492BADF}" presName="parentText" presStyleLbl="node1" presStyleIdx="1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07999B-B8E1-4729-8B18-2E0F22DFF559}" type="pres">
      <dgm:prSet presAssocID="{C3CB09CF-842D-486C-88B5-553D3492BADF}" presName="descendantText" presStyleLbl="alignAccFollow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709F38-81D3-471D-A7C5-4A95AE5C9B2A}" type="pres">
      <dgm:prSet presAssocID="{A1261A35-7F6F-4DE3-BFB0-F85F1DF3C9C6}" presName="sp" presStyleCnt="0"/>
      <dgm:spPr/>
    </dgm:pt>
    <dgm:pt modelId="{45F24F97-F7C2-421E-B585-442100E66E44}" type="pres">
      <dgm:prSet presAssocID="{6132379C-5EFB-4B18-BDDB-5FBAD59BF9CF}" presName="linNode" presStyleCnt="0"/>
      <dgm:spPr/>
    </dgm:pt>
    <dgm:pt modelId="{AAF78DC8-481B-4A02-B29E-2EA43A4EDC8D}" type="pres">
      <dgm:prSet presAssocID="{6132379C-5EFB-4B18-BDDB-5FBAD59BF9CF}" presName="parentText" presStyleLbl="node1" presStyleIdx="2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7EE7DE-7730-4643-BB39-BC20D7D0273D}" type="pres">
      <dgm:prSet presAssocID="{6132379C-5EFB-4B18-BDDB-5FBAD59BF9CF}" presName="descendantText" presStyleLbl="alignAccFollow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3DA4F1-8FF5-4C4A-9E52-64CE3D2251FE}" type="pres">
      <dgm:prSet presAssocID="{68B28B16-AD29-4EA7-91B7-4B1D624A62FD}" presName="sp" presStyleCnt="0"/>
      <dgm:spPr/>
    </dgm:pt>
    <dgm:pt modelId="{10C86194-20E0-448D-BD0B-FE93D6238BB5}" type="pres">
      <dgm:prSet presAssocID="{741CF8D2-7805-4A88-8A42-C18EBD0CD1FE}" presName="linNode" presStyleCnt="0"/>
      <dgm:spPr/>
    </dgm:pt>
    <dgm:pt modelId="{1E3C4C1E-74A4-4F2F-8A7F-114CBC355BE3}" type="pres">
      <dgm:prSet presAssocID="{741CF8D2-7805-4A88-8A42-C18EBD0CD1FE}" presName="parentText" presStyleLbl="node1" presStyleIdx="3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200097-44BD-4B1A-9520-D0890F23E295}" type="pres">
      <dgm:prSet presAssocID="{741CF8D2-7805-4A88-8A42-C18EBD0CD1FE}" presName="descendantText" presStyleLbl="alignAccFollow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B0DC5-F5CA-4110-9DEF-0C132D664F72}" type="pres">
      <dgm:prSet presAssocID="{1963F7D0-DC33-4C0D-8035-46FFB494E8E2}" presName="sp" presStyleCnt="0"/>
      <dgm:spPr/>
    </dgm:pt>
    <dgm:pt modelId="{2E86669D-0A1B-4A37-911A-C59CD0BD91BE}" type="pres">
      <dgm:prSet presAssocID="{633435F9-96D2-4491-8CBA-FD52F13C66C1}" presName="linNode" presStyleCnt="0"/>
      <dgm:spPr/>
    </dgm:pt>
    <dgm:pt modelId="{9CC374BC-E392-43FF-8C81-5E18F0557E85}" type="pres">
      <dgm:prSet presAssocID="{633435F9-96D2-4491-8CBA-FD52F13C66C1}" presName="parentText" presStyleLbl="node1" presStyleIdx="4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34A022-25B7-4BA5-867E-F1DF8325A370}" type="pres">
      <dgm:prSet presAssocID="{633435F9-96D2-4491-8CBA-FD52F13C66C1}" presName="descendantText" presStyleLbl="alignAccFollow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364CB-4DF4-43BF-8997-AE6394B08AA2}" type="pres">
      <dgm:prSet presAssocID="{A45E12EB-1F13-40BF-86E5-0A0A7CBDD3CC}" presName="sp" presStyleCnt="0"/>
      <dgm:spPr/>
    </dgm:pt>
    <dgm:pt modelId="{E1291044-FF0F-401C-AC31-C5CF8CBFD445}" type="pres">
      <dgm:prSet presAssocID="{E4E38B69-40A7-4DCB-9598-F0EEE92B4A24}" presName="linNode" presStyleCnt="0"/>
      <dgm:spPr/>
    </dgm:pt>
    <dgm:pt modelId="{52DC376E-AFB2-4402-BEEF-03F608F033B7}" type="pres">
      <dgm:prSet presAssocID="{E4E38B69-40A7-4DCB-9598-F0EEE92B4A24}" presName="parentText" presStyleLbl="node1" presStyleIdx="5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FE918-ED5F-4E6F-9292-70B222796ED2}" type="pres">
      <dgm:prSet presAssocID="{E4E38B69-40A7-4DCB-9598-F0EEE92B4A24}" presName="descendantText" presStyleLbl="alignAccFollow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5000A-D20E-4EBA-9D1B-FCCBD0066C7B}" type="pres">
      <dgm:prSet presAssocID="{5E86F2EE-F4C1-4DC9-8F5D-4A53B66C02F2}" presName="sp" presStyleCnt="0"/>
      <dgm:spPr/>
    </dgm:pt>
    <dgm:pt modelId="{939D4E82-1CAE-4463-A4BA-61B45D6C46B2}" type="pres">
      <dgm:prSet presAssocID="{11F4BE18-0592-4740-B09C-95C62453D0C4}" presName="linNode" presStyleCnt="0"/>
      <dgm:spPr/>
    </dgm:pt>
    <dgm:pt modelId="{70B8285B-F2D0-4BFA-8725-30EA7342BE50}" type="pres">
      <dgm:prSet presAssocID="{11F4BE18-0592-4740-B09C-95C62453D0C4}" presName="parentText" presStyleLbl="node1" presStyleIdx="6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1912C0-CA99-4570-A8F9-041E028E097C}" type="pres">
      <dgm:prSet presAssocID="{11F4BE18-0592-4740-B09C-95C62453D0C4}" presName="descendantText" presStyleLbl="alignAccFollow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F84B9E-FFC3-44AC-9190-94700292D237}" type="pres">
      <dgm:prSet presAssocID="{7B9E1897-AA94-49D8-9780-318F73D33DE6}" presName="sp" presStyleCnt="0"/>
      <dgm:spPr/>
    </dgm:pt>
    <dgm:pt modelId="{A8942821-844A-4A88-9674-9672CE1BFB59}" type="pres">
      <dgm:prSet presAssocID="{B75ECFA0-0E31-47B9-9193-3C4D0231E406}" presName="linNode" presStyleCnt="0"/>
      <dgm:spPr/>
    </dgm:pt>
    <dgm:pt modelId="{D03D7626-C859-4591-AFE9-9D9C6B5AEA0D}" type="pres">
      <dgm:prSet presAssocID="{B75ECFA0-0E31-47B9-9193-3C4D0231E406}" presName="parentText" presStyleLbl="node1" presStyleIdx="7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B2269B-A2EC-499D-9020-1AB1620DC0DD}" type="pres">
      <dgm:prSet presAssocID="{B75ECFA0-0E31-47B9-9193-3C4D0231E406}" presName="descendantText" presStyleLbl="alignAccFollowNode1" presStyleIdx="7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04DC5F-BA2B-433A-9D32-59A4B543E9F0}" type="pres">
      <dgm:prSet presAssocID="{A5A79B4C-36AD-416A-97BC-30ED331897DC}" presName="sp" presStyleCnt="0"/>
      <dgm:spPr/>
    </dgm:pt>
    <dgm:pt modelId="{82099668-2906-429F-9B3E-86367C3A9AE2}" type="pres">
      <dgm:prSet presAssocID="{A00AA0D7-8586-48F3-A715-42B30540C567}" presName="linNode" presStyleCnt="0"/>
      <dgm:spPr/>
    </dgm:pt>
    <dgm:pt modelId="{74649989-518D-42B4-B59A-F5792CA34B75}" type="pres">
      <dgm:prSet presAssocID="{A00AA0D7-8586-48F3-A715-42B30540C567}" presName="parentText" presStyleLbl="node1" presStyleIdx="8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90DE85-8F5C-4325-AC73-80979B459F2D}" type="pres">
      <dgm:prSet presAssocID="{A00AA0D7-8586-48F3-A715-42B30540C567}" presName="descendantText" presStyleLbl="alignAccFollow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D5B3FC-C0FE-4864-B8C4-AC176D10AF0F}" type="pres">
      <dgm:prSet presAssocID="{FDE64A66-828E-44EC-827A-CF179B5BF190}" presName="sp" presStyleCnt="0"/>
      <dgm:spPr/>
    </dgm:pt>
    <dgm:pt modelId="{82102606-7278-4E05-9671-1E642E32D19E}" type="pres">
      <dgm:prSet presAssocID="{522F874C-0465-4BB1-A897-0EB2E87C4B5C}" presName="linNode" presStyleCnt="0"/>
      <dgm:spPr/>
    </dgm:pt>
    <dgm:pt modelId="{0ED8A911-6061-4A11-913A-96AAEA5DE259}" type="pres">
      <dgm:prSet presAssocID="{522F874C-0465-4BB1-A897-0EB2E87C4B5C}" presName="parentText" presStyleLbl="node1" presStyleIdx="9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404E9D-892C-4745-B71B-080FA088D17B}" type="pres">
      <dgm:prSet presAssocID="{522F874C-0465-4BB1-A897-0EB2E87C4B5C}" presName="descendantText" presStyleLbl="alignAccFollow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77075-C3F5-4A52-B89F-83C8856E530A}" type="pres">
      <dgm:prSet presAssocID="{78738A0B-2B73-46F5-B69F-C391564A4AB7}" presName="sp" presStyleCnt="0"/>
      <dgm:spPr/>
    </dgm:pt>
    <dgm:pt modelId="{7D9F4CBF-7A2B-4722-865B-F8C7492D844B}" type="pres">
      <dgm:prSet presAssocID="{94AC67B2-772B-469D-9818-62A034122419}" presName="linNode" presStyleCnt="0"/>
      <dgm:spPr/>
    </dgm:pt>
    <dgm:pt modelId="{D992A968-C6EF-4798-BCAC-C51217D76FD0}" type="pres">
      <dgm:prSet presAssocID="{94AC67B2-772B-469D-9818-62A034122419}" presName="parentText" presStyleLbl="node1" presStyleIdx="10" presStyleCnt="1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321C30-BB8B-401F-94C8-96ABE8726F9A}" type="pres">
      <dgm:prSet presAssocID="{94AC67B2-772B-469D-9818-62A034122419}" presName="descendantText" presStyleLbl="alignAccFollow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AE2B40-63CD-4A33-862D-CD6BD5AD233E}" type="presOf" srcId="{AE1B3C26-7CCF-4A35-8B4A-8514D170E1B4}" destId="{1DB2269B-A2EC-499D-9020-1AB1620DC0DD}" srcOrd="0" destOrd="0" presId="urn:microsoft.com/office/officeart/2005/8/layout/vList5"/>
    <dgm:cxn modelId="{FC4B419D-0F76-4E90-90DD-D3FB2BE07AAC}" srcId="{36DCF44D-5008-4971-A4A6-2651F470A32F}" destId="{A00AA0D7-8586-48F3-A715-42B30540C567}" srcOrd="8" destOrd="0" parTransId="{929179BC-AABA-4511-9046-30DCC338B96F}" sibTransId="{FDE64A66-828E-44EC-827A-CF179B5BF190}"/>
    <dgm:cxn modelId="{DC6C84F7-EE00-4860-AD60-D33E582FE490}" type="presOf" srcId="{587BC7F7-4A52-40AC-B252-8D01FDF1F777}" destId="{B107999B-B8E1-4729-8B18-2E0F22DFF559}" srcOrd="0" destOrd="0" presId="urn:microsoft.com/office/officeart/2005/8/layout/vList5"/>
    <dgm:cxn modelId="{E3031003-3DF7-44C7-B581-4016690B6DA5}" type="presOf" srcId="{36DCF44D-5008-4971-A4A6-2651F470A32F}" destId="{AB70838E-92C2-4E19-BC80-A051FB5E654F}" srcOrd="0" destOrd="0" presId="urn:microsoft.com/office/officeart/2005/8/layout/vList5"/>
    <dgm:cxn modelId="{F339ECC6-8911-4276-95BB-326AF403670D}" srcId="{633435F9-96D2-4491-8CBA-FD52F13C66C1}" destId="{3D713FA8-7BC0-46C0-9E61-6BF86B67AEA6}" srcOrd="0" destOrd="0" parTransId="{C778D682-83D8-488C-88F6-70F3002DCFBC}" sibTransId="{49614CF8-0D83-4B3B-8F0B-046755E18BD8}"/>
    <dgm:cxn modelId="{EDA7F952-9F33-45F7-A9A9-3BD1DA287727}" type="presOf" srcId="{64C51632-1992-4C2E-85F1-74703E748569}" destId="{5E1912C0-CA99-4570-A8F9-041E028E097C}" srcOrd="0" destOrd="0" presId="urn:microsoft.com/office/officeart/2005/8/layout/vList5"/>
    <dgm:cxn modelId="{7DFA9E19-FB91-4CE7-BA78-4DCE222EF47D}" type="presOf" srcId="{741CF8D2-7805-4A88-8A42-C18EBD0CD1FE}" destId="{1E3C4C1E-74A4-4F2F-8A7F-114CBC355BE3}" srcOrd="0" destOrd="0" presId="urn:microsoft.com/office/officeart/2005/8/layout/vList5"/>
    <dgm:cxn modelId="{483D0428-DE3F-43CA-91D2-15B2A9780990}" srcId="{36DCF44D-5008-4971-A4A6-2651F470A32F}" destId="{633435F9-96D2-4491-8CBA-FD52F13C66C1}" srcOrd="4" destOrd="0" parTransId="{BB4338F6-953D-4989-9F0B-D575E2DBA6B1}" sibTransId="{A45E12EB-1F13-40BF-86E5-0A0A7CBDD3CC}"/>
    <dgm:cxn modelId="{9AE35369-E369-41AF-8A65-58A908AD2F3C}" type="presOf" srcId="{A00AA0D7-8586-48F3-A715-42B30540C567}" destId="{74649989-518D-42B4-B59A-F5792CA34B75}" srcOrd="0" destOrd="0" presId="urn:microsoft.com/office/officeart/2005/8/layout/vList5"/>
    <dgm:cxn modelId="{395B84BD-A279-4504-858C-9B17511C9A18}" srcId="{11F4BE18-0592-4740-B09C-95C62453D0C4}" destId="{64C51632-1992-4C2E-85F1-74703E748569}" srcOrd="0" destOrd="0" parTransId="{1A031072-302E-43E4-9EF2-2B86E9401F5E}" sibTransId="{07B2F8A6-5CD0-4B86-8AE9-104F1D1C2889}"/>
    <dgm:cxn modelId="{00CC66DD-ECBF-4E64-8486-DC92C45E0CA6}" srcId="{A00AA0D7-8586-48F3-A715-42B30540C567}" destId="{370299EF-B057-4DBE-BC14-E89F91C6B600}" srcOrd="0" destOrd="0" parTransId="{2468330A-DAA5-4252-ACC5-5798E1FD12BD}" sibTransId="{02B31EBF-8DF5-4AF6-8D33-443008264841}"/>
    <dgm:cxn modelId="{CE4ED85B-6382-4566-A0CA-A841483B2C50}" srcId="{522F874C-0465-4BB1-A897-0EB2E87C4B5C}" destId="{C2BE9C45-6DA9-4B03-8162-6CCD5B92CFC5}" srcOrd="0" destOrd="0" parTransId="{2F75BF66-6029-41EC-9E60-193620EB9EDF}" sibTransId="{35C47AAF-99E3-403A-8CEC-F155400F37A6}"/>
    <dgm:cxn modelId="{13E56D28-AAB2-4B39-98E6-7D876F2DE69D}" type="presOf" srcId="{C2BE9C45-6DA9-4B03-8162-6CCD5B92CFC5}" destId="{E0404E9D-892C-4745-B71B-080FA088D17B}" srcOrd="0" destOrd="0" presId="urn:microsoft.com/office/officeart/2005/8/layout/vList5"/>
    <dgm:cxn modelId="{FFD29F64-A9B1-499E-8480-AE3F3B5709DC}" type="presOf" srcId="{167809AC-EDA5-4A7B-BB34-0DA4BD00E9E3}" destId="{66321C30-BB8B-401F-94C8-96ABE8726F9A}" srcOrd="0" destOrd="0" presId="urn:microsoft.com/office/officeart/2005/8/layout/vList5"/>
    <dgm:cxn modelId="{E2E8A8B4-2012-416D-9630-015F46343D0F}" srcId="{36DCF44D-5008-4971-A4A6-2651F470A32F}" destId="{E4E38B69-40A7-4DCB-9598-F0EEE92B4A24}" srcOrd="5" destOrd="0" parTransId="{719C0C80-C7C8-49D1-84EB-0D6C19D5B363}" sibTransId="{5E86F2EE-F4C1-4DC9-8F5D-4A53B66C02F2}"/>
    <dgm:cxn modelId="{DC61FD96-EF63-459A-9F2C-2465B4673051}" srcId="{522F874C-0465-4BB1-A897-0EB2E87C4B5C}" destId="{A3A8DEA7-1F59-4820-9B35-D68DBA07EB54}" srcOrd="1" destOrd="0" parTransId="{92E3AE16-5956-4145-A92E-859C8BE77092}" sibTransId="{332110B2-CE4A-4E30-8442-A329817FE804}"/>
    <dgm:cxn modelId="{82FFA7FF-ADDF-421D-AEB9-70320D8633E1}" type="presOf" srcId="{3D713FA8-7BC0-46C0-9E61-6BF86B67AEA6}" destId="{7C34A022-25B7-4BA5-867E-F1DF8325A370}" srcOrd="0" destOrd="0" presId="urn:microsoft.com/office/officeart/2005/8/layout/vList5"/>
    <dgm:cxn modelId="{7D504063-CA99-46C1-A424-AB6379C2B4DD}" srcId="{36DCF44D-5008-4971-A4A6-2651F470A32F}" destId="{B75ECFA0-0E31-47B9-9193-3C4D0231E406}" srcOrd="7" destOrd="0" parTransId="{5615D657-D08B-4708-8FDC-167C4BB0257F}" sibTransId="{A5A79B4C-36AD-416A-97BC-30ED331897DC}"/>
    <dgm:cxn modelId="{C434AC66-6683-4FF8-BB86-305B52258F5B}" type="presOf" srcId="{633435F9-96D2-4491-8CBA-FD52F13C66C1}" destId="{9CC374BC-E392-43FF-8C81-5E18F0557E85}" srcOrd="0" destOrd="0" presId="urn:microsoft.com/office/officeart/2005/8/layout/vList5"/>
    <dgm:cxn modelId="{D0F9D948-A9BC-43CC-9AA3-20A90C5E0758}" srcId="{94AC67B2-772B-469D-9818-62A034122419}" destId="{167809AC-EDA5-4A7B-BB34-0DA4BD00E9E3}" srcOrd="0" destOrd="0" parTransId="{E0118754-005C-4F99-B301-DE13F21D394E}" sibTransId="{6BD9E941-2D43-4A07-BB99-ED65F620D26B}"/>
    <dgm:cxn modelId="{3F3273DD-B8A5-4724-9F16-8ACD79CBD6F2}" srcId="{36DCF44D-5008-4971-A4A6-2651F470A32F}" destId="{522F874C-0465-4BB1-A897-0EB2E87C4B5C}" srcOrd="9" destOrd="0" parTransId="{18FE4EA4-DC1D-46DB-BF66-96681CD68F11}" sibTransId="{78738A0B-2B73-46F5-B69F-C391564A4AB7}"/>
    <dgm:cxn modelId="{C483D894-4828-429D-BD88-A69D3739ACCB}" type="presOf" srcId="{A461468C-D1BC-4695-9C41-1B24C05BB1DD}" destId="{A5CA0F16-A8BC-4E94-B83F-385E55BFC747}" srcOrd="0" destOrd="0" presId="urn:microsoft.com/office/officeart/2005/8/layout/vList5"/>
    <dgm:cxn modelId="{0B4C3C2F-35E6-41E4-929A-3D67E811DAD6}" srcId="{36DCF44D-5008-4971-A4A6-2651F470A32F}" destId="{C3CB09CF-842D-486C-88B5-553D3492BADF}" srcOrd="1" destOrd="0" parTransId="{39051295-5E5B-4369-83CF-0368FBB1EECB}" sibTransId="{A1261A35-7F6F-4DE3-BFB0-F85F1DF3C9C6}"/>
    <dgm:cxn modelId="{A62BB0ED-8EBA-4A04-8D0A-43329BDF7193}" type="presOf" srcId="{A3A8DEA7-1F59-4820-9B35-D68DBA07EB54}" destId="{E0404E9D-892C-4745-B71B-080FA088D17B}" srcOrd="0" destOrd="1" presId="urn:microsoft.com/office/officeart/2005/8/layout/vList5"/>
    <dgm:cxn modelId="{174C728E-958F-462F-83D8-370248E3765A}" type="presOf" srcId="{759328B8-CF60-47BA-B1BD-DDB809F34B2B}" destId="{047EE7DE-7730-4643-BB39-BC20D7D0273D}" srcOrd="0" destOrd="0" presId="urn:microsoft.com/office/officeart/2005/8/layout/vList5"/>
    <dgm:cxn modelId="{5EF5E638-323A-4FC1-AAA3-7D30B1A159DE}" type="presOf" srcId="{45494AB1-FB02-42AC-A788-04880A720B6D}" destId="{9BD7BF7A-5164-4299-9E4D-21C82931E85C}" srcOrd="0" destOrd="0" presId="urn:microsoft.com/office/officeart/2005/8/layout/vList5"/>
    <dgm:cxn modelId="{C1EB4488-6E01-48D4-8EB6-1962A5EAEBEA}" type="presOf" srcId="{B876F941-DDA0-4590-A519-3D68063C472F}" destId="{F69FE918-ED5F-4E6F-9292-70B222796ED2}" srcOrd="0" destOrd="0" presId="urn:microsoft.com/office/officeart/2005/8/layout/vList5"/>
    <dgm:cxn modelId="{23FFB7FF-AEF1-4833-9BAE-55E257700977}" type="presOf" srcId="{217B6C95-1F97-4402-8665-49B1C616041B}" destId="{8090DE85-8F5C-4325-AC73-80979B459F2D}" srcOrd="0" destOrd="1" presId="urn:microsoft.com/office/officeart/2005/8/layout/vList5"/>
    <dgm:cxn modelId="{A7FDE8C6-FA42-4F91-8B66-F6219CC77A66}" srcId="{741CF8D2-7805-4A88-8A42-C18EBD0CD1FE}" destId="{E58CBFEF-2D1A-4199-ABA5-36543081CB38}" srcOrd="0" destOrd="0" parTransId="{65B98967-235E-4754-98D9-CF490AF26B25}" sibTransId="{A907D53D-1749-4AE6-AD2B-B2B8FBEC26AC}"/>
    <dgm:cxn modelId="{D20675FD-93CA-4241-AA06-F34EE7C6629D}" type="presOf" srcId="{522F874C-0465-4BB1-A897-0EB2E87C4B5C}" destId="{0ED8A911-6061-4A11-913A-96AAEA5DE259}" srcOrd="0" destOrd="0" presId="urn:microsoft.com/office/officeart/2005/8/layout/vList5"/>
    <dgm:cxn modelId="{2EE45AA4-FDC1-4FD2-B33B-8B3FFABEABCB}" srcId="{C3CB09CF-842D-486C-88B5-553D3492BADF}" destId="{587BC7F7-4A52-40AC-B252-8D01FDF1F777}" srcOrd="0" destOrd="0" parTransId="{5A8678AB-8068-48CE-B660-0FADA3872677}" sibTransId="{8A20E175-B989-42B2-8B05-EBFF86609378}"/>
    <dgm:cxn modelId="{418FCA77-DBBA-4106-8F30-63208D4BB003}" type="presOf" srcId="{E4E38B69-40A7-4DCB-9598-F0EEE92B4A24}" destId="{52DC376E-AFB2-4402-BEEF-03F608F033B7}" srcOrd="0" destOrd="0" presId="urn:microsoft.com/office/officeart/2005/8/layout/vList5"/>
    <dgm:cxn modelId="{6E16CE5A-E7F0-4320-A08E-C019737F6F63}" type="presOf" srcId="{B75ECFA0-0E31-47B9-9193-3C4D0231E406}" destId="{D03D7626-C859-4591-AFE9-9D9C6B5AEA0D}" srcOrd="0" destOrd="0" presId="urn:microsoft.com/office/officeart/2005/8/layout/vList5"/>
    <dgm:cxn modelId="{37CAB1FD-185C-4E69-9F29-659D145C1299}" type="presOf" srcId="{370299EF-B057-4DBE-BC14-E89F91C6B600}" destId="{8090DE85-8F5C-4325-AC73-80979B459F2D}" srcOrd="0" destOrd="0" presId="urn:microsoft.com/office/officeart/2005/8/layout/vList5"/>
    <dgm:cxn modelId="{40048BC3-972A-4855-B95D-7C5BC7B36466}" type="presOf" srcId="{C3CB09CF-842D-486C-88B5-553D3492BADF}" destId="{31827754-9197-4957-A8FE-84A74AB75C27}" srcOrd="0" destOrd="0" presId="urn:microsoft.com/office/officeart/2005/8/layout/vList5"/>
    <dgm:cxn modelId="{C20E975B-EBED-4BE3-A954-50AC95AA7C16}" type="presOf" srcId="{11F4BE18-0592-4740-B09C-95C62453D0C4}" destId="{70B8285B-F2D0-4BFA-8725-30EA7342BE50}" srcOrd="0" destOrd="0" presId="urn:microsoft.com/office/officeart/2005/8/layout/vList5"/>
    <dgm:cxn modelId="{75DA76FC-66FD-4A27-8CBF-B28C3D4AC790}" srcId="{A00AA0D7-8586-48F3-A715-42B30540C567}" destId="{217B6C95-1F97-4402-8665-49B1C616041B}" srcOrd="1" destOrd="0" parTransId="{720DDA63-CDF3-40FB-92B3-37EA33DDE1C2}" sibTransId="{292A8BB4-D6EE-4663-B5D9-0FE490B8CEB8}"/>
    <dgm:cxn modelId="{DDF7C1DE-AE81-47D4-ABA6-6D2056D4496C}" type="presOf" srcId="{94AC67B2-772B-469D-9818-62A034122419}" destId="{D992A968-C6EF-4798-BCAC-C51217D76FD0}" srcOrd="0" destOrd="0" presId="urn:microsoft.com/office/officeart/2005/8/layout/vList5"/>
    <dgm:cxn modelId="{CB4E09C5-4A69-499E-A862-E356389240B1}" srcId="{E4E38B69-40A7-4DCB-9598-F0EEE92B4A24}" destId="{B876F941-DDA0-4590-A519-3D68063C472F}" srcOrd="0" destOrd="0" parTransId="{2FB67F91-2955-4C6F-A09E-D25A3BD8D728}" sibTransId="{1801406C-BA25-4BC6-961B-96AD29962E10}"/>
    <dgm:cxn modelId="{7D2C8C6E-FA81-4B9B-A05C-D1A567FF477B}" type="presOf" srcId="{E58CBFEF-2D1A-4199-ABA5-36543081CB38}" destId="{08200097-44BD-4B1A-9520-D0890F23E295}" srcOrd="0" destOrd="0" presId="urn:microsoft.com/office/officeart/2005/8/layout/vList5"/>
    <dgm:cxn modelId="{FB88E900-F5C8-4760-8852-3D19E99B1746}" srcId="{A461468C-D1BC-4695-9C41-1B24C05BB1DD}" destId="{45494AB1-FB02-42AC-A788-04880A720B6D}" srcOrd="0" destOrd="0" parTransId="{1C7EA5FE-9DBF-4366-8D89-D638DD0A6F5C}" sibTransId="{352100B7-4210-4CEE-993F-93F824659BDF}"/>
    <dgm:cxn modelId="{D6BEDE8B-A55E-4B08-9D97-E9A233F081A2}" srcId="{6132379C-5EFB-4B18-BDDB-5FBAD59BF9CF}" destId="{759328B8-CF60-47BA-B1BD-DDB809F34B2B}" srcOrd="0" destOrd="0" parTransId="{B5FF2433-268F-4EFC-8B24-230D190AD7D8}" sibTransId="{1B1FE36F-1105-43E1-B99F-159DAED1DB5C}"/>
    <dgm:cxn modelId="{37D6184F-BA62-4D62-B460-32E2C7D1766A}" srcId="{36DCF44D-5008-4971-A4A6-2651F470A32F}" destId="{11F4BE18-0592-4740-B09C-95C62453D0C4}" srcOrd="6" destOrd="0" parTransId="{8ED6C5B3-85D1-443F-8BFD-6D89C3C03861}" sibTransId="{7B9E1897-AA94-49D8-9780-318F73D33DE6}"/>
    <dgm:cxn modelId="{D00507DD-C29C-48D8-990B-FABAEC0A6DEE}" srcId="{36DCF44D-5008-4971-A4A6-2651F470A32F}" destId="{741CF8D2-7805-4A88-8A42-C18EBD0CD1FE}" srcOrd="3" destOrd="0" parTransId="{97560A1A-8B8D-4713-B063-A00CD20D8ECE}" sibTransId="{1963F7D0-DC33-4C0D-8035-46FFB494E8E2}"/>
    <dgm:cxn modelId="{7660E6FD-5F12-4A51-84C1-595B8B66BEA3}" srcId="{36DCF44D-5008-4971-A4A6-2651F470A32F}" destId="{6132379C-5EFB-4B18-BDDB-5FBAD59BF9CF}" srcOrd="2" destOrd="0" parTransId="{733F00DC-F893-45C6-A624-49AE794749F9}" sibTransId="{68B28B16-AD29-4EA7-91B7-4B1D624A62FD}"/>
    <dgm:cxn modelId="{CBF0FF48-641C-463D-8190-A8D64C4981D4}" srcId="{36DCF44D-5008-4971-A4A6-2651F470A32F}" destId="{94AC67B2-772B-469D-9818-62A034122419}" srcOrd="10" destOrd="0" parTransId="{6CCCBCC2-DD45-449F-BDC2-E345632A3A8A}" sibTransId="{A367951D-51F8-47C6-9E84-F6CD13CCF9AD}"/>
    <dgm:cxn modelId="{EB068A14-D01F-4865-986B-3BA69EDCCDCF}" type="presOf" srcId="{6132379C-5EFB-4B18-BDDB-5FBAD59BF9CF}" destId="{AAF78DC8-481B-4A02-B29E-2EA43A4EDC8D}" srcOrd="0" destOrd="0" presId="urn:microsoft.com/office/officeart/2005/8/layout/vList5"/>
    <dgm:cxn modelId="{83747841-BBAF-446E-9A51-89121266DA05}" srcId="{B75ECFA0-0E31-47B9-9193-3C4D0231E406}" destId="{AE1B3C26-7CCF-4A35-8B4A-8514D170E1B4}" srcOrd="0" destOrd="0" parTransId="{2E7D0EDE-95EB-4F22-B0C4-C2C1E94C54B2}" sibTransId="{190244D5-5456-4BBD-BC66-1FD44B25A727}"/>
    <dgm:cxn modelId="{F85D2877-E7FA-4305-9045-609F46A09035}" srcId="{36DCF44D-5008-4971-A4A6-2651F470A32F}" destId="{A461468C-D1BC-4695-9C41-1B24C05BB1DD}" srcOrd="0" destOrd="0" parTransId="{2303AFFE-47C3-4340-846E-30330962BB2D}" sibTransId="{4B1A2469-98CB-4B32-AF1E-4DA6BED2C6D1}"/>
    <dgm:cxn modelId="{1BF02093-3126-4FEA-9F5F-197EAD29D262}" type="presParOf" srcId="{AB70838E-92C2-4E19-BC80-A051FB5E654F}" destId="{7F307E58-B03C-4AB0-86B3-C9136EB04186}" srcOrd="0" destOrd="0" presId="urn:microsoft.com/office/officeart/2005/8/layout/vList5"/>
    <dgm:cxn modelId="{C584B6BC-AB1C-4202-85CE-F0E6C1CD3B42}" type="presParOf" srcId="{7F307E58-B03C-4AB0-86B3-C9136EB04186}" destId="{A5CA0F16-A8BC-4E94-B83F-385E55BFC747}" srcOrd="0" destOrd="0" presId="urn:microsoft.com/office/officeart/2005/8/layout/vList5"/>
    <dgm:cxn modelId="{2596812C-CBF0-482E-87B2-03D7C5D9BAAE}" type="presParOf" srcId="{7F307E58-B03C-4AB0-86B3-C9136EB04186}" destId="{9BD7BF7A-5164-4299-9E4D-21C82931E85C}" srcOrd="1" destOrd="0" presId="urn:microsoft.com/office/officeart/2005/8/layout/vList5"/>
    <dgm:cxn modelId="{CB6839A6-E5EB-4E36-B50E-1CB0F084385E}" type="presParOf" srcId="{AB70838E-92C2-4E19-BC80-A051FB5E654F}" destId="{A78A11A2-8129-423B-834F-853A09B84797}" srcOrd="1" destOrd="0" presId="urn:microsoft.com/office/officeart/2005/8/layout/vList5"/>
    <dgm:cxn modelId="{AEA2E078-BE02-439D-B2A0-7CF827775014}" type="presParOf" srcId="{AB70838E-92C2-4E19-BC80-A051FB5E654F}" destId="{8AFAF4A5-139F-4C5C-9375-C97E42C14D8F}" srcOrd="2" destOrd="0" presId="urn:microsoft.com/office/officeart/2005/8/layout/vList5"/>
    <dgm:cxn modelId="{5B7AB219-C0BC-43A5-88F3-7ED3E720989F}" type="presParOf" srcId="{8AFAF4A5-139F-4C5C-9375-C97E42C14D8F}" destId="{31827754-9197-4957-A8FE-84A74AB75C27}" srcOrd="0" destOrd="0" presId="urn:microsoft.com/office/officeart/2005/8/layout/vList5"/>
    <dgm:cxn modelId="{6EDFEB60-A1ED-4CC3-B38C-8547435E2599}" type="presParOf" srcId="{8AFAF4A5-139F-4C5C-9375-C97E42C14D8F}" destId="{B107999B-B8E1-4729-8B18-2E0F22DFF559}" srcOrd="1" destOrd="0" presId="urn:microsoft.com/office/officeart/2005/8/layout/vList5"/>
    <dgm:cxn modelId="{84D67A8F-F6EB-4DE1-B617-52ABAFEA54EC}" type="presParOf" srcId="{AB70838E-92C2-4E19-BC80-A051FB5E654F}" destId="{22709F38-81D3-471D-A7C5-4A95AE5C9B2A}" srcOrd="3" destOrd="0" presId="urn:microsoft.com/office/officeart/2005/8/layout/vList5"/>
    <dgm:cxn modelId="{0A11CCE5-3F8A-4353-9A71-4ED037FCCCFA}" type="presParOf" srcId="{AB70838E-92C2-4E19-BC80-A051FB5E654F}" destId="{45F24F97-F7C2-421E-B585-442100E66E44}" srcOrd="4" destOrd="0" presId="urn:microsoft.com/office/officeart/2005/8/layout/vList5"/>
    <dgm:cxn modelId="{900ED46F-3A64-40E0-A8CA-B1200E2B484A}" type="presParOf" srcId="{45F24F97-F7C2-421E-B585-442100E66E44}" destId="{AAF78DC8-481B-4A02-B29E-2EA43A4EDC8D}" srcOrd="0" destOrd="0" presId="urn:microsoft.com/office/officeart/2005/8/layout/vList5"/>
    <dgm:cxn modelId="{FA4035B4-3B4D-4360-AB8C-51C95A1AD297}" type="presParOf" srcId="{45F24F97-F7C2-421E-B585-442100E66E44}" destId="{047EE7DE-7730-4643-BB39-BC20D7D0273D}" srcOrd="1" destOrd="0" presId="urn:microsoft.com/office/officeart/2005/8/layout/vList5"/>
    <dgm:cxn modelId="{7C1049DB-A34A-47FE-8C11-5225A45A8BF5}" type="presParOf" srcId="{AB70838E-92C2-4E19-BC80-A051FB5E654F}" destId="{263DA4F1-8FF5-4C4A-9E52-64CE3D2251FE}" srcOrd="5" destOrd="0" presId="urn:microsoft.com/office/officeart/2005/8/layout/vList5"/>
    <dgm:cxn modelId="{6434892A-3A83-4473-9DC2-97BACDC2BE9A}" type="presParOf" srcId="{AB70838E-92C2-4E19-BC80-A051FB5E654F}" destId="{10C86194-20E0-448D-BD0B-FE93D6238BB5}" srcOrd="6" destOrd="0" presId="urn:microsoft.com/office/officeart/2005/8/layout/vList5"/>
    <dgm:cxn modelId="{A1D9BDAC-DA4E-48F8-9143-D17F0AF02CDC}" type="presParOf" srcId="{10C86194-20E0-448D-BD0B-FE93D6238BB5}" destId="{1E3C4C1E-74A4-4F2F-8A7F-114CBC355BE3}" srcOrd="0" destOrd="0" presId="urn:microsoft.com/office/officeart/2005/8/layout/vList5"/>
    <dgm:cxn modelId="{ABE3B0D7-44B9-476C-B181-D70A5A45FA5C}" type="presParOf" srcId="{10C86194-20E0-448D-BD0B-FE93D6238BB5}" destId="{08200097-44BD-4B1A-9520-D0890F23E295}" srcOrd="1" destOrd="0" presId="urn:microsoft.com/office/officeart/2005/8/layout/vList5"/>
    <dgm:cxn modelId="{C3EAED2A-0152-42D9-96DF-ECFFCCF6D60F}" type="presParOf" srcId="{AB70838E-92C2-4E19-BC80-A051FB5E654F}" destId="{53CB0DC5-F5CA-4110-9DEF-0C132D664F72}" srcOrd="7" destOrd="0" presId="urn:microsoft.com/office/officeart/2005/8/layout/vList5"/>
    <dgm:cxn modelId="{05273DBB-7298-4C0B-A8C5-A8E8BBE2851A}" type="presParOf" srcId="{AB70838E-92C2-4E19-BC80-A051FB5E654F}" destId="{2E86669D-0A1B-4A37-911A-C59CD0BD91BE}" srcOrd="8" destOrd="0" presId="urn:microsoft.com/office/officeart/2005/8/layout/vList5"/>
    <dgm:cxn modelId="{3E690743-3D0C-4976-96B1-12F50330143D}" type="presParOf" srcId="{2E86669D-0A1B-4A37-911A-C59CD0BD91BE}" destId="{9CC374BC-E392-43FF-8C81-5E18F0557E85}" srcOrd="0" destOrd="0" presId="urn:microsoft.com/office/officeart/2005/8/layout/vList5"/>
    <dgm:cxn modelId="{F423BE44-27D2-4258-9989-11DD251144A9}" type="presParOf" srcId="{2E86669D-0A1B-4A37-911A-C59CD0BD91BE}" destId="{7C34A022-25B7-4BA5-867E-F1DF8325A370}" srcOrd="1" destOrd="0" presId="urn:microsoft.com/office/officeart/2005/8/layout/vList5"/>
    <dgm:cxn modelId="{B9B43CA1-EF15-43F8-91D0-A4D7E9244672}" type="presParOf" srcId="{AB70838E-92C2-4E19-BC80-A051FB5E654F}" destId="{3FC364CB-4DF4-43BF-8997-AE6394B08AA2}" srcOrd="9" destOrd="0" presId="urn:microsoft.com/office/officeart/2005/8/layout/vList5"/>
    <dgm:cxn modelId="{172163A4-6C57-4E8D-B32E-9F227C6A2CD1}" type="presParOf" srcId="{AB70838E-92C2-4E19-BC80-A051FB5E654F}" destId="{E1291044-FF0F-401C-AC31-C5CF8CBFD445}" srcOrd="10" destOrd="0" presId="urn:microsoft.com/office/officeart/2005/8/layout/vList5"/>
    <dgm:cxn modelId="{6432D804-687F-408A-8AF8-467E0E2DF531}" type="presParOf" srcId="{E1291044-FF0F-401C-AC31-C5CF8CBFD445}" destId="{52DC376E-AFB2-4402-BEEF-03F608F033B7}" srcOrd="0" destOrd="0" presId="urn:microsoft.com/office/officeart/2005/8/layout/vList5"/>
    <dgm:cxn modelId="{1BE740A7-6A42-4AEA-9064-67A96758E936}" type="presParOf" srcId="{E1291044-FF0F-401C-AC31-C5CF8CBFD445}" destId="{F69FE918-ED5F-4E6F-9292-70B222796ED2}" srcOrd="1" destOrd="0" presId="urn:microsoft.com/office/officeart/2005/8/layout/vList5"/>
    <dgm:cxn modelId="{9F628633-5FFC-41F3-BB86-521EDA00C8C4}" type="presParOf" srcId="{AB70838E-92C2-4E19-BC80-A051FB5E654F}" destId="{4AC5000A-D20E-4EBA-9D1B-FCCBD0066C7B}" srcOrd="11" destOrd="0" presId="urn:microsoft.com/office/officeart/2005/8/layout/vList5"/>
    <dgm:cxn modelId="{2DD36781-A3F2-48D9-8020-2AB2D81359D0}" type="presParOf" srcId="{AB70838E-92C2-4E19-BC80-A051FB5E654F}" destId="{939D4E82-1CAE-4463-A4BA-61B45D6C46B2}" srcOrd="12" destOrd="0" presId="urn:microsoft.com/office/officeart/2005/8/layout/vList5"/>
    <dgm:cxn modelId="{1E9F5AD7-5D79-4B4B-8C77-8D8E29674EA3}" type="presParOf" srcId="{939D4E82-1CAE-4463-A4BA-61B45D6C46B2}" destId="{70B8285B-F2D0-4BFA-8725-30EA7342BE50}" srcOrd="0" destOrd="0" presId="urn:microsoft.com/office/officeart/2005/8/layout/vList5"/>
    <dgm:cxn modelId="{7A95FE50-4EBF-4EB7-BC1F-0BEF112AAE5F}" type="presParOf" srcId="{939D4E82-1CAE-4463-A4BA-61B45D6C46B2}" destId="{5E1912C0-CA99-4570-A8F9-041E028E097C}" srcOrd="1" destOrd="0" presId="urn:microsoft.com/office/officeart/2005/8/layout/vList5"/>
    <dgm:cxn modelId="{32F7C204-1CA0-45D9-BC97-F62482900721}" type="presParOf" srcId="{AB70838E-92C2-4E19-BC80-A051FB5E654F}" destId="{F7F84B9E-FFC3-44AC-9190-94700292D237}" srcOrd="13" destOrd="0" presId="urn:microsoft.com/office/officeart/2005/8/layout/vList5"/>
    <dgm:cxn modelId="{7AA1D396-D104-4B30-8324-F9C541DD0AB0}" type="presParOf" srcId="{AB70838E-92C2-4E19-BC80-A051FB5E654F}" destId="{A8942821-844A-4A88-9674-9672CE1BFB59}" srcOrd="14" destOrd="0" presId="urn:microsoft.com/office/officeart/2005/8/layout/vList5"/>
    <dgm:cxn modelId="{E7CAE331-8600-42C2-86AF-0B658F5773F5}" type="presParOf" srcId="{A8942821-844A-4A88-9674-9672CE1BFB59}" destId="{D03D7626-C859-4591-AFE9-9D9C6B5AEA0D}" srcOrd="0" destOrd="0" presId="urn:microsoft.com/office/officeart/2005/8/layout/vList5"/>
    <dgm:cxn modelId="{BAC177B7-1A6A-4717-8E24-65C3F7FCAB1E}" type="presParOf" srcId="{A8942821-844A-4A88-9674-9672CE1BFB59}" destId="{1DB2269B-A2EC-499D-9020-1AB1620DC0DD}" srcOrd="1" destOrd="0" presId="urn:microsoft.com/office/officeart/2005/8/layout/vList5"/>
    <dgm:cxn modelId="{635DF23A-3C8D-4BBD-96AB-AB0199E0E12D}" type="presParOf" srcId="{AB70838E-92C2-4E19-BC80-A051FB5E654F}" destId="{1604DC5F-BA2B-433A-9D32-59A4B543E9F0}" srcOrd="15" destOrd="0" presId="urn:microsoft.com/office/officeart/2005/8/layout/vList5"/>
    <dgm:cxn modelId="{773A969D-D17D-4F08-BFE1-41F858E91735}" type="presParOf" srcId="{AB70838E-92C2-4E19-BC80-A051FB5E654F}" destId="{82099668-2906-429F-9B3E-86367C3A9AE2}" srcOrd="16" destOrd="0" presId="urn:microsoft.com/office/officeart/2005/8/layout/vList5"/>
    <dgm:cxn modelId="{579705A8-3C40-4F26-BAC5-85663730B331}" type="presParOf" srcId="{82099668-2906-429F-9B3E-86367C3A9AE2}" destId="{74649989-518D-42B4-B59A-F5792CA34B75}" srcOrd="0" destOrd="0" presId="urn:microsoft.com/office/officeart/2005/8/layout/vList5"/>
    <dgm:cxn modelId="{8DDE0DFF-F9D0-40C5-9949-EAEAFAE2FF2B}" type="presParOf" srcId="{82099668-2906-429F-9B3E-86367C3A9AE2}" destId="{8090DE85-8F5C-4325-AC73-80979B459F2D}" srcOrd="1" destOrd="0" presId="urn:microsoft.com/office/officeart/2005/8/layout/vList5"/>
    <dgm:cxn modelId="{59A92A0F-49DC-458C-AEEB-C06C0C4D34AC}" type="presParOf" srcId="{AB70838E-92C2-4E19-BC80-A051FB5E654F}" destId="{1DD5B3FC-C0FE-4864-B8C4-AC176D10AF0F}" srcOrd="17" destOrd="0" presId="urn:microsoft.com/office/officeart/2005/8/layout/vList5"/>
    <dgm:cxn modelId="{E66030B2-AD87-46C8-81DE-6E9F4214A5E9}" type="presParOf" srcId="{AB70838E-92C2-4E19-BC80-A051FB5E654F}" destId="{82102606-7278-4E05-9671-1E642E32D19E}" srcOrd="18" destOrd="0" presId="urn:microsoft.com/office/officeart/2005/8/layout/vList5"/>
    <dgm:cxn modelId="{73CB045D-79BE-489A-BBD8-26C833363E81}" type="presParOf" srcId="{82102606-7278-4E05-9671-1E642E32D19E}" destId="{0ED8A911-6061-4A11-913A-96AAEA5DE259}" srcOrd="0" destOrd="0" presId="urn:microsoft.com/office/officeart/2005/8/layout/vList5"/>
    <dgm:cxn modelId="{2154BF75-7F11-420E-90C8-85807632E83B}" type="presParOf" srcId="{82102606-7278-4E05-9671-1E642E32D19E}" destId="{E0404E9D-892C-4745-B71B-080FA088D17B}" srcOrd="1" destOrd="0" presId="urn:microsoft.com/office/officeart/2005/8/layout/vList5"/>
    <dgm:cxn modelId="{FC13C699-76E1-44CA-9923-46FB139E27BE}" type="presParOf" srcId="{AB70838E-92C2-4E19-BC80-A051FB5E654F}" destId="{B6A77075-C3F5-4A52-B89F-83C8856E530A}" srcOrd="19" destOrd="0" presId="urn:microsoft.com/office/officeart/2005/8/layout/vList5"/>
    <dgm:cxn modelId="{9CC7B25E-933E-494C-B6CB-BF45824AE927}" type="presParOf" srcId="{AB70838E-92C2-4E19-BC80-A051FB5E654F}" destId="{7D9F4CBF-7A2B-4722-865B-F8C7492D844B}" srcOrd="20" destOrd="0" presId="urn:microsoft.com/office/officeart/2005/8/layout/vList5"/>
    <dgm:cxn modelId="{341F67D0-61D4-4B31-B09E-6F8991448BFF}" type="presParOf" srcId="{7D9F4CBF-7A2B-4722-865B-F8C7492D844B}" destId="{D992A968-C6EF-4798-BCAC-C51217D76FD0}" srcOrd="0" destOrd="0" presId="urn:microsoft.com/office/officeart/2005/8/layout/vList5"/>
    <dgm:cxn modelId="{65E6999A-37F2-4A57-902D-DA88B5C269BF}" type="presParOf" srcId="{7D9F4CBF-7A2B-4722-865B-F8C7492D844B}" destId="{66321C30-BB8B-401F-94C8-96ABE8726F9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71B66B1-384F-4DF6-8979-F8DD13CBB76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10A1D08-1354-4328-B7D4-D40B2BA19F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lava&amp;ex=1" TargetMode="External"/><Relationship Id="rId13" Type="http://schemas.openxmlformats.org/officeDocument/2006/relationships/hyperlink" Target="http://office.microsoft.com/cs-cz/images/results.aspx?qu=auto&amp;ex=1" TargetMode="External"/><Relationship Id="rId3" Type="http://schemas.openxmlformats.org/officeDocument/2006/relationships/hyperlink" Target="http://office.microsoft.com/cs-cz/images/results.aspx?qu=ML%C3%9DNEK&amp;ex=1" TargetMode="External"/><Relationship Id="rId7" Type="http://schemas.openxmlformats.org/officeDocument/2006/relationships/hyperlink" Target="http://office.microsoft.com/cs-cz/images/results.aspx?qu=m%C4%9Bsto&amp;ex=1" TargetMode="External"/><Relationship Id="rId12" Type="http://schemas.openxmlformats.org/officeDocument/2006/relationships/hyperlink" Target="http://office.microsoft.com/cs-cz/images/results.aspx?qu=LY%C5%BDE&amp;ex=1" TargetMode="External"/><Relationship Id="rId2" Type="http://schemas.openxmlformats.org/officeDocument/2006/relationships/hyperlink" Target="http://office.microsoft.com/cs-cz/images/results.aspx?qu=ML%C3%9DN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blesk&amp;ex=1" TargetMode="External"/><Relationship Id="rId11" Type="http://schemas.openxmlformats.org/officeDocument/2006/relationships/hyperlink" Target="http://office.microsoft.com/cs-cz/images/results.aspx?qu=O%C5%98%C3%8D%C5%A0KY&amp;ex=1" TargetMode="External"/><Relationship Id="rId5" Type="http://schemas.openxmlformats.org/officeDocument/2006/relationships/hyperlink" Target="http://office.microsoft.com/cs-cz/images/results.aspx?qu=KO%C5%A0%C3%8DK&amp;ex=1" TargetMode="External"/><Relationship Id="rId10" Type="http://schemas.openxmlformats.org/officeDocument/2006/relationships/hyperlink" Target="http://office.microsoft.com/cs-cz/images/results.aspx?qu=PT%C3%81K&amp;ex=1" TargetMode="External"/><Relationship Id="rId4" Type="http://schemas.openxmlformats.org/officeDocument/2006/relationships/hyperlink" Target="http://office.microsoft.com/cs-cz/images/results.aspx?qu=KLAUN&amp;ex=1" TargetMode="External"/><Relationship Id="rId9" Type="http://schemas.openxmlformats.org/officeDocument/2006/relationships/hyperlink" Target="http://office.microsoft.com/cs-cz/images/results.aspx?qu=ko%C4%8Dka&amp;ex=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3469151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86439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Lucida Handwriting" pitchFamily="66" charset="0"/>
              </a:rPr>
              <a:t>Vyjmenovaná   slova 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latin typeface="Lucida Handwriting" pitchFamily="66" charset="0"/>
              </a:rPr>
              <a:t>p</a:t>
            </a:r>
            <a:r>
              <a:rPr lang="cs-CZ" sz="3600" dirty="0" smtClean="0">
                <a:solidFill>
                  <a:srgbClr val="FF0000"/>
                </a:solidFill>
                <a:latin typeface="Lucida Handwriting" pitchFamily="66" charset="0"/>
              </a:rPr>
              <a:t>o   L</a:t>
            </a:r>
            <a:endParaRPr lang="cs-CZ" sz="3600" dirty="0">
              <a:solidFill>
                <a:srgbClr val="FF0000"/>
              </a:solidFill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164305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slyšet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488" y="1643050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mlýn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3438" y="1643050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lýskat se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1643050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polykat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4480" y="2428868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plynout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7620" y="242886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plýtvat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57884" y="2428868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vzlykat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0100" y="3143248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lysý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8926" y="314324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lýtko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3143248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58016" y="314324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lyže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28794" y="3929066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pelyněk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72132" y="3929066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lyš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06" y="357166"/>
            <a:ext cx="8072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Chytáky u vyjmenovaných slov po L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8926" y="1214422"/>
            <a:ext cx="4143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MLÍT     x     MLÝN</a:t>
            </a:r>
            <a:endParaRPr lang="cs-CZ" sz="2000" dirty="0"/>
          </a:p>
        </p:txBody>
      </p:sp>
      <p:pic>
        <p:nvPicPr>
          <p:cNvPr id="4" name="Obrázek 3" descr="MH90008465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2357430"/>
            <a:ext cx="1976441" cy="1976441"/>
          </a:xfrm>
          <a:prstGeom prst="rect">
            <a:avLst/>
          </a:prstGeom>
        </p:spPr>
      </p:pic>
      <p:pic>
        <p:nvPicPr>
          <p:cNvPr id="5" name="Obrázek 4" descr="MH90034741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7950" y="2500306"/>
            <a:ext cx="1928826" cy="192882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86446" y="4857760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Máma musí umlít maso.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1538" y="4857760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větru se mlýn rychle točí.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5918" y="857232"/>
            <a:ext cx="628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LÝČENÝ     x     LÍČENÝ</a:t>
            </a:r>
            <a:endParaRPr lang="cs-CZ" sz="2000" dirty="0"/>
          </a:p>
        </p:txBody>
      </p:sp>
      <p:pic>
        <p:nvPicPr>
          <p:cNvPr id="3" name="Obrázek 2" descr="MH90035489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2000240"/>
            <a:ext cx="2143140" cy="2143140"/>
          </a:xfrm>
          <a:prstGeom prst="rect">
            <a:avLst/>
          </a:prstGeom>
        </p:spPr>
      </p:pic>
      <p:pic>
        <p:nvPicPr>
          <p:cNvPr id="4" name="Obrázek 3" descr="MH90042399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12" y="1928802"/>
            <a:ext cx="2262193" cy="226219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00694" y="4643446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Líčení pro klauna je výrazné.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4643446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Lýčený košík je na piknik.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00232" y="928670"/>
            <a:ext cx="628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BLÝSKÁ SE     x     BLÍZKÁ</a:t>
            </a:r>
            <a:endParaRPr lang="cs-CZ" dirty="0"/>
          </a:p>
        </p:txBody>
      </p:sp>
      <p:pic>
        <p:nvPicPr>
          <p:cNvPr id="4" name="Obrázek 3" descr="MH90029029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60" y="2143116"/>
            <a:ext cx="2333631" cy="2333631"/>
          </a:xfrm>
          <a:prstGeom prst="rect">
            <a:avLst/>
          </a:prstGeom>
        </p:spPr>
      </p:pic>
      <p:pic>
        <p:nvPicPr>
          <p:cNvPr id="5" name="Obrázek 4" descr="MH9004404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04" y="2214554"/>
            <a:ext cx="2262192" cy="22621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42976" y="4929198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bouřce se hodně blýská.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4929198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Blízká města nejsou moc velká.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928670"/>
            <a:ext cx="4143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LYSÁ     x     LÍSÁ</a:t>
            </a:r>
            <a:endParaRPr lang="cs-CZ" sz="2000" dirty="0"/>
          </a:p>
        </p:txBody>
      </p:sp>
      <p:pic>
        <p:nvPicPr>
          <p:cNvPr id="3" name="Obrázek 2" descr="MH90031856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84" y="2285992"/>
            <a:ext cx="2405069" cy="2405069"/>
          </a:xfrm>
          <a:prstGeom prst="rect">
            <a:avLst/>
          </a:prstGeom>
        </p:spPr>
      </p:pic>
      <p:pic>
        <p:nvPicPr>
          <p:cNvPr id="4" name="Obrázek 3" descr="MH90002726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28" y="2143116"/>
            <a:ext cx="2405068" cy="24050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2976" y="4929198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Jeho hlava je celá lysá.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0694" y="4929198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 kočka se ráda lísá.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612" y="642918"/>
            <a:ext cx="47149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LYSKA     x     LÍSKA </a:t>
            </a:r>
            <a:endParaRPr lang="cs-CZ" sz="2000" dirty="0"/>
          </a:p>
        </p:txBody>
      </p:sp>
      <p:pic>
        <p:nvPicPr>
          <p:cNvPr id="3" name="Obrázek 2" descr="MH90019225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80" y="2000240"/>
            <a:ext cx="2333631" cy="2333631"/>
          </a:xfrm>
          <a:prstGeom prst="rect">
            <a:avLst/>
          </a:prstGeom>
        </p:spPr>
      </p:pic>
      <p:pic>
        <p:nvPicPr>
          <p:cNvPr id="4" name="Obrázek 3" descr="MH90012282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636" y="1928802"/>
            <a:ext cx="2119316" cy="21193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29322" y="4643446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Oříšků je plná líska.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5852" y="4643446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Lyska je zvláštní pták.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5984" y="642918"/>
            <a:ext cx="52864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LYŽE     x     LIŽINA</a:t>
            </a:r>
            <a:endParaRPr lang="cs-CZ" sz="2000" dirty="0"/>
          </a:p>
        </p:txBody>
      </p:sp>
      <p:pic>
        <p:nvPicPr>
          <p:cNvPr id="3" name="Obrázek 2" descr="MH90020033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80" y="2143116"/>
            <a:ext cx="2262192" cy="2262192"/>
          </a:xfrm>
          <a:prstGeom prst="rect">
            <a:avLst/>
          </a:prstGeom>
        </p:spPr>
      </p:pic>
      <p:pic>
        <p:nvPicPr>
          <p:cNvPr id="4" name="Obrázek 3" descr="MH90042605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8" y="1928802"/>
            <a:ext cx="2262192" cy="22621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4714884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vánocům jsem dostal nové lyže.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6380" y="4714884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výbavě vozu jsou nové ližiny.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2071678"/>
            <a:ext cx="785818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svítipl</a:t>
            </a:r>
            <a:r>
              <a:rPr lang="cs-CZ" sz="2800" dirty="0"/>
              <a:t>_n, L_</a:t>
            </a:r>
            <a:r>
              <a:rPr lang="cs-CZ" sz="2800" dirty="0" err="1"/>
              <a:t>tomyšl</a:t>
            </a:r>
            <a:r>
              <a:rPr lang="cs-CZ" sz="2800" dirty="0"/>
              <a:t>, </a:t>
            </a:r>
            <a:r>
              <a:rPr lang="cs-CZ" sz="2800" dirty="0" err="1"/>
              <a:t>upl</a:t>
            </a:r>
            <a:r>
              <a:rPr lang="cs-CZ" sz="2800" dirty="0"/>
              <a:t>_nulo spoustu let, nesl_</a:t>
            </a:r>
            <a:r>
              <a:rPr lang="cs-CZ" sz="2800" dirty="0" err="1"/>
              <a:t>ším</a:t>
            </a:r>
            <a:r>
              <a:rPr lang="cs-CZ" sz="2800" dirty="0"/>
              <a:t> hudbu, malá </a:t>
            </a:r>
            <a:r>
              <a:rPr lang="cs-CZ" sz="2800" dirty="0" err="1"/>
              <a:t>kl</a:t>
            </a:r>
            <a:r>
              <a:rPr lang="cs-CZ" sz="2800" dirty="0"/>
              <a:t>_</a:t>
            </a:r>
            <a:r>
              <a:rPr lang="cs-CZ" sz="2800" dirty="0" err="1"/>
              <a:t>cka</a:t>
            </a:r>
            <a:r>
              <a:rPr lang="cs-CZ" sz="2800" dirty="0"/>
              <a:t>, mám l_sinu, ml_</a:t>
            </a:r>
            <a:r>
              <a:rPr lang="cs-CZ" sz="2800" dirty="0" err="1"/>
              <a:t>nářský</a:t>
            </a:r>
            <a:r>
              <a:rPr lang="cs-CZ" sz="2800" dirty="0"/>
              <a:t> pomocník, l_</a:t>
            </a:r>
            <a:r>
              <a:rPr lang="cs-CZ" sz="2800" dirty="0" err="1"/>
              <a:t>dové</a:t>
            </a:r>
            <a:r>
              <a:rPr lang="cs-CZ" sz="2800" dirty="0"/>
              <a:t> písně, je to </a:t>
            </a:r>
            <a:r>
              <a:rPr lang="cs-CZ" sz="2800" dirty="0" err="1"/>
              <a:t>bl</a:t>
            </a:r>
            <a:r>
              <a:rPr lang="cs-CZ" sz="2800" dirty="0"/>
              <a:t>_</a:t>
            </a:r>
            <a:r>
              <a:rPr lang="cs-CZ" sz="2800" dirty="0" err="1"/>
              <a:t>zoučko</a:t>
            </a:r>
            <a:r>
              <a:rPr lang="cs-CZ" sz="2800" dirty="0"/>
              <a:t>, l_</a:t>
            </a:r>
            <a:r>
              <a:rPr lang="cs-CZ" sz="2800" dirty="0" err="1"/>
              <a:t>st</a:t>
            </a:r>
            <a:r>
              <a:rPr lang="cs-CZ" sz="2800" dirty="0"/>
              <a:t> papíru,  </a:t>
            </a:r>
            <a:r>
              <a:rPr lang="cs-CZ" sz="2800" dirty="0" err="1"/>
              <a:t>pl</a:t>
            </a:r>
            <a:r>
              <a:rPr lang="cs-CZ" sz="2800" dirty="0"/>
              <a:t>_</a:t>
            </a:r>
            <a:r>
              <a:rPr lang="cs-CZ" sz="2800" dirty="0" err="1"/>
              <a:t>šový</a:t>
            </a:r>
            <a:r>
              <a:rPr lang="cs-CZ" sz="2800" dirty="0"/>
              <a:t> kabátek, odvar z pel_</a:t>
            </a:r>
            <a:r>
              <a:rPr lang="cs-CZ" sz="2800" dirty="0" err="1"/>
              <a:t>ňku</a:t>
            </a:r>
            <a:r>
              <a:rPr lang="cs-CZ" sz="2800" dirty="0"/>
              <a:t>, ml_</a:t>
            </a:r>
            <a:r>
              <a:rPr lang="cs-CZ" sz="2800" dirty="0" err="1"/>
              <a:t>nek</a:t>
            </a:r>
            <a:r>
              <a:rPr lang="cs-CZ" sz="2800" dirty="0"/>
              <a:t> na kávu, taška z l_</a:t>
            </a:r>
            <a:r>
              <a:rPr lang="cs-CZ" sz="2800" dirty="0" err="1"/>
              <a:t>ka</a:t>
            </a:r>
            <a:r>
              <a:rPr lang="cs-CZ" sz="2800" dirty="0"/>
              <a:t>, noční </a:t>
            </a:r>
            <a:r>
              <a:rPr lang="cs-CZ" sz="2800" dirty="0" err="1"/>
              <a:t>hl</a:t>
            </a:r>
            <a:r>
              <a:rPr lang="cs-CZ" sz="2800" dirty="0"/>
              <a:t>_</a:t>
            </a:r>
            <a:r>
              <a:rPr lang="cs-CZ" sz="2800" dirty="0" err="1"/>
              <a:t>dka</a:t>
            </a:r>
            <a:r>
              <a:rPr lang="cs-CZ" sz="2800" dirty="0"/>
              <a:t>, kněžna L_buše, </a:t>
            </a:r>
            <a:r>
              <a:rPr lang="cs-CZ" sz="2800" dirty="0" err="1"/>
              <a:t>zabl</a:t>
            </a:r>
            <a:r>
              <a:rPr lang="cs-CZ" sz="2800" dirty="0"/>
              <a:t>_sklo se, zemní </a:t>
            </a:r>
            <a:r>
              <a:rPr lang="cs-CZ" sz="2800" dirty="0" err="1"/>
              <a:t>pl</a:t>
            </a:r>
            <a:r>
              <a:rPr lang="cs-CZ" sz="2800" dirty="0"/>
              <a:t>_n, L_bor a L_</a:t>
            </a:r>
            <a:r>
              <a:rPr lang="cs-CZ" sz="2800" dirty="0" err="1"/>
              <a:t>duška</a:t>
            </a:r>
            <a:r>
              <a:rPr lang="cs-CZ" sz="2800" dirty="0"/>
              <a:t>, malý </a:t>
            </a:r>
            <a:r>
              <a:rPr lang="cs-CZ" sz="2800" dirty="0" err="1"/>
              <a:t>kl</a:t>
            </a:r>
            <a:r>
              <a:rPr lang="cs-CZ" sz="2800" dirty="0"/>
              <a:t>_č je </a:t>
            </a:r>
            <a:r>
              <a:rPr lang="cs-CZ" sz="2800" dirty="0" err="1"/>
              <a:t>kl</a:t>
            </a:r>
            <a:r>
              <a:rPr lang="cs-CZ" sz="2800" dirty="0"/>
              <a:t>_</a:t>
            </a:r>
            <a:r>
              <a:rPr lang="cs-CZ" sz="2800" dirty="0" err="1"/>
              <a:t>ček</a:t>
            </a:r>
            <a:r>
              <a:rPr lang="cs-CZ" sz="2800" dirty="0"/>
              <a:t>, l_že med, hvězdy se </a:t>
            </a:r>
            <a:r>
              <a:rPr lang="cs-CZ" sz="2800" dirty="0" err="1"/>
              <a:t>bl</a:t>
            </a:r>
            <a:r>
              <a:rPr lang="cs-CZ" sz="2800" dirty="0"/>
              <a:t>_skaly.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285728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latin typeface="Lucida Handwriting" pitchFamily="66" charset="0"/>
              </a:rPr>
              <a:t>Doplň y,ý nebo i,í a zdůvodni proč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207167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85918" y="207167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8860" y="2071678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29520" y="207167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00364" y="250030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250030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250030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292893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292893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29454" y="292893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57422" y="335756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43636" y="335756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58082" y="335756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28926" y="378619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4876" y="378619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58016" y="378619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71604" y="421481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71934" y="421481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14876" y="421481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00760" y="421481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143900" y="421481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571604" y="464344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00298" y="464344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72132" y="464344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214290"/>
            <a:ext cx="7000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0070C0"/>
                </a:solidFill>
              </a:rPr>
              <a:t>Z</a:t>
            </a:r>
            <a:r>
              <a:rPr lang="cs-CZ" sz="2800" dirty="0" smtClean="0">
                <a:solidFill>
                  <a:srgbClr val="0070C0"/>
                </a:solidFill>
              </a:rPr>
              <a:t>kontroluj slova a oprav chyby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500174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357158" y="571480"/>
          <a:ext cx="8501122" cy="6286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Násobení 4"/>
          <p:cNvSpPr/>
          <p:nvPr/>
        </p:nvSpPr>
        <p:spPr>
          <a:xfrm>
            <a:off x="3357554" y="1428736"/>
            <a:ext cx="1143008" cy="1143008"/>
          </a:xfrm>
          <a:prstGeom prst="mathMultiply">
            <a:avLst>
              <a:gd name="adj1" fmla="val 2721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3286116" y="3500438"/>
            <a:ext cx="1143008" cy="1143008"/>
          </a:xfrm>
          <a:prstGeom prst="mathMultiply">
            <a:avLst>
              <a:gd name="adj1" fmla="val 2721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3357554" y="5714992"/>
            <a:ext cx="1143008" cy="1143008"/>
          </a:xfrm>
          <a:prstGeom prst="mathMultiply">
            <a:avLst>
              <a:gd name="adj1" fmla="val 2721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5786446" y="3500438"/>
            <a:ext cx="1143008" cy="1143008"/>
          </a:xfrm>
          <a:prstGeom prst="mathMultiply">
            <a:avLst>
              <a:gd name="adj1" fmla="val 2721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8000992" y="5572140"/>
            <a:ext cx="1143008" cy="1143008"/>
          </a:xfrm>
          <a:prstGeom prst="mathMultiply">
            <a:avLst>
              <a:gd name="adj1" fmla="val 2721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8555670">
            <a:off x="1421170" y="1512822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 rot="18555670">
            <a:off x="1349733" y="3441647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8555670">
            <a:off x="1421170" y="5513349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 rot="18555670">
            <a:off x="5850327" y="1512822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8555670">
            <a:off x="5921765" y="5584787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 rot="18555670">
            <a:off x="8222863" y="1441383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8555670">
            <a:off x="8222862" y="3513086"/>
            <a:ext cx="857256" cy="571504"/>
          </a:xfrm>
          <a:prstGeom prst="corner">
            <a:avLst>
              <a:gd name="adj1" fmla="val 32277"/>
              <a:gd name="adj2" fmla="val 3030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285728"/>
            <a:ext cx="66437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Vymysli věty s těmito slovy</a:t>
            </a:r>
            <a:endParaRPr lang="cs-CZ" sz="3200" dirty="0">
              <a:solidFill>
                <a:srgbClr val="0070C0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500034" y="1397000"/>
          <a:ext cx="835824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1357298"/>
            <a:ext cx="835824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http://office.</a:t>
            </a:r>
            <a:r>
              <a:rPr lang="cs-CZ" sz="1100" dirty="0" err="1" smtClean="0">
                <a:hlinkClick r:id="rId2"/>
              </a:rPr>
              <a:t>microsoft.com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cs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images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results.aspx</a:t>
            </a:r>
            <a:r>
              <a:rPr lang="cs-CZ" sz="1100" dirty="0" smtClean="0">
                <a:hlinkClick r:id="rId2"/>
              </a:rPr>
              <a:t>?</a:t>
            </a:r>
            <a:r>
              <a:rPr lang="cs-CZ" sz="1100" dirty="0" err="1" smtClean="0">
                <a:hlinkClick r:id="rId2"/>
              </a:rPr>
              <a:t>qu</a:t>
            </a:r>
            <a:r>
              <a:rPr lang="cs-CZ" sz="1100" dirty="0" smtClean="0">
                <a:hlinkClick r:id="rId2"/>
              </a:rPr>
              <a:t>=ML%C3%9DN&amp;ex=1#</a:t>
            </a:r>
            <a:r>
              <a:rPr lang="cs-CZ" sz="1100" dirty="0" err="1" smtClean="0">
                <a:hlinkClick r:id="rId2"/>
              </a:rPr>
              <a:t>ai</a:t>
            </a:r>
            <a:r>
              <a:rPr lang="cs-CZ" sz="1100" dirty="0" smtClean="0">
                <a:hlinkClick r:id="rId2"/>
              </a:rPr>
              <a:t>:MC900084654|</a:t>
            </a:r>
            <a:r>
              <a:rPr lang="cs-CZ" sz="1100" dirty="0" err="1" smtClean="0">
                <a:hlinkClick r:id="rId2"/>
              </a:rPr>
              <a:t>mt</a:t>
            </a:r>
            <a:r>
              <a:rPr lang="cs-CZ" sz="1100" dirty="0" smtClean="0">
                <a:hlinkClick r:id="rId2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http://office.</a:t>
            </a:r>
            <a:r>
              <a:rPr lang="cs-CZ" sz="1100" dirty="0" err="1" smtClean="0">
                <a:hlinkClick r:id="rId3"/>
              </a:rPr>
              <a:t>microsoft.com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cs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images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results.aspx</a:t>
            </a:r>
            <a:r>
              <a:rPr lang="cs-CZ" sz="1100" dirty="0" smtClean="0">
                <a:hlinkClick r:id="rId3"/>
              </a:rPr>
              <a:t>?</a:t>
            </a:r>
            <a:r>
              <a:rPr lang="cs-CZ" sz="1100" dirty="0" err="1" smtClean="0">
                <a:hlinkClick r:id="rId3"/>
              </a:rPr>
              <a:t>qu</a:t>
            </a:r>
            <a:r>
              <a:rPr lang="cs-CZ" sz="1100" dirty="0" smtClean="0">
                <a:hlinkClick r:id="rId3"/>
              </a:rPr>
              <a:t>=ML%C3%9DNEK&amp;ex=1#</a:t>
            </a:r>
            <a:r>
              <a:rPr lang="cs-CZ" sz="1100" dirty="0" err="1" smtClean="0">
                <a:hlinkClick r:id="rId3"/>
              </a:rPr>
              <a:t>ai</a:t>
            </a:r>
            <a:r>
              <a:rPr lang="cs-CZ" sz="1100" dirty="0" smtClean="0">
                <a:hlinkClick r:id="rId3"/>
              </a:rPr>
              <a:t>:MC900347413|</a:t>
            </a:r>
            <a:r>
              <a:rPr lang="cs-CZ" sz="1100" dirty="0" err="1" smtClean="0">
                <a:hlinkClick r:id="rId3"/>
              </a:rPr>
              <a:t>mt</a:t>
            </a:r>
            <a:r>
              <a:rPr lang="cs-CZ" sz="1100" dirty="0" smtClean="0">
                <a:hlinkClick r:id="rId3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http://office.</a:t>
            </a:r>
            <a:r>
              <a:rPr lang="cs-CZ" sz="1100" dirty="0" err="1" smtClean="0">
                <a:hlinkClick r:id="rId4"/>
              </a:rPr>
              <a:t>microsoft.com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cs</a:t>
            </a:r>
            <a:r>
              <a:rPr lang="cs-CZ" sz="1100" dirty="0" smtClean="0">
                <a:hlinkClick r:id="rId4"/>
              </a:rPr>
              <a:t>-</a:t>
            </a:r>
            <a:r>
              <a:rPr lang="cs-CZ" sz="1100" dirty="0" err="1" smtClean="0">
                <a:hlinkClick r:id="rId4"/>
              </a:rPr>
              <a:t>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images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results.aspx</a:t>
            </a:r>
            <a:r>
              <a:rPr lang="cs-CZ" sz="1100" dirty="0" smtClean="0">
                <a:hlinkClick r:id="rId4"/>
              </a:rPr>
              <a:t>?</a:t>
            </a:r>
            <a:r>
              <a:rPr lang="cs-CZ" sz="1100" dirty="0" err="1" smtClean="0">
                <a:hlinkClick r:id="rId4"/>
              </a:rPr>
              <a:t>qu</a:t>
            </a:r>
            <a:r>
              <a:rPr lang="cs-CZ" sz="1100" dirty="0" smtClean="0">
                <a:hlinkClick r:id="rId4"/>
              </a:rPr>
              <a:t>=KLAUN&amp;ex=1#</a:t>
            </a:r>
            <a:r>
              <a:rPr lang="cs-CZ" sz="1100" dirty="0" err="1" smtClean="0">
                <a:hlinkClick r:id="rId4"/>
              </a:rPr>
              <a:t>ai</a:t>
            </a:r>
            <a:r>
              <a:rPr lang="cs-CZ" sz="1100" dirty="0" smtClean="0">
                <a:hlinkClick r:id="rId4"/>
              </a:rPr>
              <a:t>:MC900423992|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http://office.</a:t>
            </a:r>
            <a:r>
              <a:rPr lang="cs-CZ" sz="1100" dirty="0" err="1" smtClean="0">
                <a:hlinkClick r:id="rId5"/>
              </a:rPr>
              <a:t>microsoft.com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cs</a:t>
            </a:r>
            <a:r>
              <a:rPr lang="cs-CZ" sz="1100" dirty="0" smtClean="0">
                <a:hlinkClick r:id="rId5"/>
              </a:rPr>
              <a:t>-</a:t>
            </a:r>
            <a:r>
              <a:rPr lang="cs-CZ" sz="1100" dirty="0" err="1" smtClean="0">
                <a:hlinkClick r:id="rId5"/>
              </a:rPr>
              <a:t>cz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images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results.aspx</a:t>
            </a:r>
            <a:r>
              <a:rPr lang="cs-CZ" sz="1100" dirty="0" smtClean="0">
                <a:hlinkClick r:id="rId5"/>
              </a:rPr>
              <a:t>?</a:t>
            </a:r>
            <a:r>
              <a:rPr lang="cs-CZ" sz="1100" dirty="0" err="1" smtClean="0">
                <a:hlinkClick r:id="rId5"/>
              </a:rPr>
              <a:t>qu</a:t>
            </a:r>
            <a:r>
              <a:rPr lang="cs-CZ" sz="1100" dirty="0" smtClean="0">
                <a:hlinkClick r:id="rId5"/>
              </a:rPr>
              <a:t>=KO%C5%A0%C3%8DK&amp;ex=1#</a:t>
            </a:r>
            <a:r>
              <a:rPr lang="cs-CZ" sz="1100" dirty="0" err="1" smtClean="0">
                <a:hlinkClick r:id="rId5"/>
              </a:rPr>
              <a:t>ai</a:t>
            </a:r>
            <a:r>
              <a:rPr lang="cs-CZ" sz="1100" dirty="0" smtClean="0">
                <a:hlinkClick r:id="rId5"/>
              </a:rPr>
              <a:t>:MC900354891|</a:t>
            </a:r>
            <a:r>
              <a:rPr lang="cs-CZ" sz="1100" dirty="0" err="1" smtClean="0">
                <a:hlinkClick r:id="rId5"/>
              </a:rPr>
              <a:t>mt</a:t>
            </a:r>
            <a:r>
              <a:rPr lang="cs-CZ" sz="1100" dirty="0" smtClean="0">
                <a:hlinkClick r:id="rId5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http://office.</a:t>
            </a:r>
            <a:r>
              <a:rPr lang="cs-CZ" sz="1100" dirty="0" err="1" smtClean="0">
                <a:hlinkClick r:id="rId6"/>
              </a:rPr>
              <a:t>microsoft.com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cs</a:t>
            </a:r>
            <a:r>
              <a:rPr lang="cs-CZ" sz="1100" dirty="0" smtClean="0">
                <a:hlinkClick r:id="rId6"/>
              </a:rPr>
              <a:t>-</a:t>
            </a:r>
            <a:r>
              <a:rPr lang="cs-CZ" sz="1100" dirty="0" err="1" smtClean="0">
                <a:hlinkClick r:id="rId6"/>
              </a:rPr>
              <a:t>cz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images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results.aspx</a:t>
            </a:r>
            <a:r>
              <a:rPr lang="cs-CZ" sz="1100" dirty="0" smtClean="0">
                <a:hlinkClick r:id="rId6"/>
              </a:rPr>
              <a:t>?</a:t>
            </a:r>
            <a:r>
              <a:rPr lang="cs-CZ" sz="1100" dirty="0" err="1" smtClean="0">
                <a:hlinkClick r:id="rId6"/>
              </a:rPr>
              <a:t>qu</a:t>
            </a:r>
            <a:r>
              <a:rPr lang="cs-CZ" sz="1100" dirty="0" smtClean="0">
                <a:hlinkClick r:id="rId6"/>
              </a:rPr>
              <a:t>=blesk&amp;ex=1#</a:t>
            </a:r>
            <a:r>
              <a:rPr lang="cs-CZ" sz="1100" dirty="0" err="1" smtClean="0">
                <a:hlinkClick r:id="rId6"/>
              </a:rPr>
              <a:t>ai</a:t>
            </a:r>
            <a:r>
              <a:rPr lang="cs-CZ" sz="1100" dirty="0" smtClean="0">
                <a:hlinkClick r:id="rId6"/>
              </a:rPr>
              <a:t>:MC900440407|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http://office.</a:t>
            </a:r>
            <a:r>
              <a:rPr lang="cs-CZ" sz="1100" dirty="0" err="1" smtClean="0">
                <a:hlinkClick r:id="rId7"/>
              </a:rPr>
              <a:t>microsoft.com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cs</a:t>
            </a:r>
            <a:r>
              <a:rPr lang="cs-CZ" sz="1100" dirty="0" smtClean="0">
                <a:hlinkClick r:id="rId7"/>
              </a:rPr>
              <a:t>-</a:t>
            </a:r>
            <a:r>
              <a:rPr lang="cs-CZ" sz="1100" dirty="0" err="1" smtClean="0">
                <a:hlinkClick r:id="rId7"/>
              </a:rPr>
              <a:t>cz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images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results.aspx</a:t>
            </a:r>
            <a:r>
              <a:rPr lang="cs-CZ" sz="1100" dirty="0" smtClean="0">
                <a:hlinkClick r:id="rId7"/>
              </a:rPr>
              <a:t>?</a:t>
            </a:r>
            <a:r>
              <a:rPr lang="cs-CZ" sz="1100" dirty="0" err="1" smtClean="0">
                <a:hlinkClick r:id="rId7"/>
              </a:rPr>
              <a:t>qu</a:t>
            </a:r>
            <a:r>
              <a:rPr lang="cs-CZ" sz="1100" dirty="0" smtClean="0">
                <a:hlinkClick r:id="rId7"/>
              </a:rPr>
              <a:t>=m%C4%9Bsto&amp;ex=1#</a:t>
            </a:r>
            <a:r>
              <a:rPr lang="cs-CZ" sz="1100" dirty="0" err="1" smtClean="0">
                <a:hlinkClick r:id="rId7"/>
              </a:rPr>
              <a:t>ai</a:t>
            </a:r>
            <a:r>
              <a:rPr lang="cs-CZ" sz="1100" dirty="0" smtClean="0">
                <a:hlinkClick r:id="rId7"/>
              </a:rPr>
              <a:t>:MC900290295|</a:t>
            </a:r>
            <a:r>
              <a:rPr lang="cs-CZ" sz="1100" dirty="0" err="1" smtClean="0">
                <a:hlinkClick r:id="rId7"/>
              </a:rPr>
              <a:t>mt</a:t>
            </a:r>
            <a:r>
              <a:rPr lang="cs-CZ" sz="1100" dirty="0" smtClean="0">
                <a:hlinkClick r:id="rId7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http://office.</a:t>
            </a:r>
            <a:r>
              <a:rPr lang="cs-CZ" sz="1100" dirty="0" err="1" smtClean="0">
                <a:hlinkClick r:id="rId8"/>
              </a:rPr>
              <a:t>microsoft.com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cs</a:t>
            </a:r>
            <a:r>
              <a:rPr lang="cs-CZ" sz="1100" dirty="0" smtClean="0">
                <a:hlinkClick r:id="rId8"/>
              </a:rPr>
              <a:t>-</a:t>
            </a:r>
            <a:r>
              <a:rPr lang="cs-CZ" sz="1100" dirty="0" err="1" smtClean="0">
                <a:hlinkClick r:id="rId8"/>
              </a:rPr>
              <a:t>cz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images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results.aspx</a:t>
            </a:r>
            <a:r>
              <a:rPr lang="cs-CZ" sz="1100" dirty="0" smtClean="0">
                <a:hlinkClick r:id="rId8"/>
              </a:rPr>
              <a:t>?</a:t>
            </a:r>
            <a:r>
              <a:rPr lang="cs-CZ" sz="1100" dirty="0" err="1" smtClean="0">
                <a:hlinkClick r:id="rId8"/>
              </a:rPr>
              <a:t>qu</a:t>
            </a:r>
            <a:r>
              <a:rPr lang="cs-CZ" sz="1100" dirty="0" smtClean="0">
                <a:hlinkClick r:id="rId8"/>
              </a:rPr>
              <a:t>=hlava&amp;ex=1#</a:t>
            </a:r>
            <a:r>
              <a:rPr lang="cs-CZ" sz="1100" dirty="0" err="1" smtClean="0">
                <a:hlinkClick r:id="rId8"/>
              </a:rPr>
              <a:t>ai</a:t>
            </a:r>
            <a:r>
              <a:rPr lang="cs-CZ" sz="1100" dirty="0" smtClean="0">
                <a:hlinkClick r:id="rId8"/>
              </a:rPr>
              <a:t>:MC900027263|</a:t>
            </a:r>
            <a:r>
              <a:rPr lang="cs-CZ" sz="1100" dirty="0" err="1" smtClean="0">
                <a:hlinkClick r:id="rId8"/>
              </a:rPr>
              <a:t>mt</a:t>
            </a:r>
            <a:r>
              <a:rPr lang="cs-CZ" sz="1100" dirty="0" smtClean="0">
                <a:hlinkClick r:id="rId8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http://office.</a:t>
            </a:r>
            <a:r>
              <a:rPr lang="cs-CZ" sz="1100" dirty="0" err="1" smtClean="0">
                <a:hlinkClick r:id="rId9"/>
              </a:rPr>
              <a:t>microsoft.com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cs</a:t>
            </a:r>
            <a:r>
              <a:rPr lang="cs-CZ" sz="1100" dirty="0" smtClean="0">
                <a:hlinkClick r:id="rId9"/>
              </a:rPr>
              <a:t>-</a:t>
            </a:r>
            <a:r>
              <a:rPr lang="cs-CZ" sz="1100" dirty="0" err="1" smtClean="0">
                <a:hlinkClick r:id="rId9"/>
              </a:rPr>
              <a:t>cz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images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results.aspx</a:t>
            </a:r>
            <a:r>
              <a:rPr lang="cs-CZ" sz="1100" dirty="0" smtClean="0">
                <a:hlinkClick r:id="rId9"/>
              </a:rPr>
              <a:t>?</a:t>
            </a:r>
            <a:r>
              <a:rPr lang="cs-CZ" sz="1100" dirty="0" err="1" smtClean="0">
                <a:hlinkClick r:id="rId9"/>
              </a:rPr>
              <a:t>qu</a:t>
            </a:r>
            <a:r>
              <a:rPr lang="cs-CZ" sz="1100" dirty="0" smtClean="0">
                <a:hlinkClick r:id="rId9"/>
              </a:rPr>
              <a:t>=</a:t>
            </a:r>
            <a:r>
              <a:rPr lang="cs-CZ" sz="1100" dirty="0" err="1" smtClean="0">
                <a:hlinkClick r:id="rId9"/>
              </a:rPr>
              <a:t>ko</a:t>
            </a:r>
            <a:r>
              <a:rPr lang="cs-CZ" sz="1100" dirty="0" smtClean="0">
                <a:hlinkClick r:id="rId9"/>
              </a:rPr>
              <a:t>%C4%8Dka&amp;ex=1#</a:t>
            </a:r>
            <a:r>
              <a:rPr lang="cs-CZ" sz="1100" dirty="0" err="1" smtClean="0">
                <a:hlinkClick r:id="rId9"/>
              </a:rPr>
              <a:t>ai</a:t>
            </a:r>
            <a:r>
              <a:rPr lang="cs-CZ" sz="1100" dirty="0" smtClean="0">
                <a:hlinkClick r:id="rId9"/>
              </a:rPr>
              <a:t>:MC900318562|</a:t>
            </a:r>
            <a:r>
              <a:rPr lang="cs-CZ" sz="1100" dirty="0" err="1" smtClean="0">
                <a:hlinkClick r:id="rId9"/>
              </a:rPr>
              <a:t>mt</a:t>
            </a:r>
            <a:r>
              <a:rPr lang="cs-CZ" sz="1100" dirty="0" smtClean="0">
                <a:hlinkClick r:id="rId9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http://office.</a:t>
            </a:r>
            <a:r>
              <a:rPr lang="cs-CZ" sz="1100" dirty="0" err="1" smtClean="0">
                <a:hlinkClick r:id="rId10"/>
              </a:rPr>
              <a:t>microsoft.com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cs</a:t>
            </a:r>
            <a:r>
              <a:rPr lang="cs-CZ" sz="1100" dirty="0" smtClean="0">
                <a:hlinkClick r:id="rId10"/>
              </a:rPr>
              <a:t>-</a:t>
            </a:r>
            <a:r>
              <a:rPr lang="cs-CZ" sz="1100" dirty="0" err="1" smtClean="0">
                <a:hlinkClick r:id="rId10"/>
              </a:rPr>
              <a:t>cz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images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results.aspx</a:t>
            </a:r>
            <a:r>
              <a:rPr lang="cs-CZ" sz="1100" dirty="0" smtClean="0">
                <a:hlinkClick r:id="rId10"/>
              </a:rPr>
              <a:t>?</a:t>
            </a:r>
            <a:r>
              <a:rPr lang="cs-CZ" sz="1100" dirty="0" err="1" smtClean="0">
                <a:hlinkClick r:id="rId10"/>
              </a:rPr>
              <a:t>qu</a:t>
            </a:r>
            <a:r>
              <a:rPr lang="cs-CZ" sz="1100" dirty="0" smtClean="0">
                <a:hlinkClick r:id="rId10"/>
              </a:rPr>
              <a:t>=PT%C3%81K&amp;ex=1#</a:t>
            </a:r>
            <a:r>
              <a:rPr lang="cs-CZ" sz="1100" dirty="0" err="1" smtClean="0">
                <a:hlinkClick r:id="rId10"/>
              </a:rPr>
              <a:t>ai</a:t>
            </a:r>
            <a:r>
              <a:rPr lang="cs-CZ" sz="1100" dirty="0" smtClean="0">
                <a:hlinkClick r:id="rId10"/>
              </a:rPr>
              <a:t>:MC900192259|</a:t>
            </a:r>
            <a:r>
              <a:rPr lang="cs-CZ" sz="1100" dirty="0" err="1" smtClean="0">
                <a:hlinkClick r:id="rId10"/>
              </a:rPr>
              <a:t>mt</a:t>
            </a:r>
            <a:r>
              <a:rPr lang="cs-CZ" sz="1100" dirty="0" smtClean="0">
                <a:hlinkClick r:id="rId10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11"/>
              </a:rPr>
              <a:t>http://office.</a:t>
            </a:r>
            <a:r>
              <a:rPr lang="cs-CZ" sz="1100" dirty="0" err="1" smtClean="0">
                <a:hlinkClick r:id="rId11"/>
              </a:rPr>
              <a:t>microsoft.com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cs</a:t>
            </a:r>
            <a:r>
              <a:rPr lang="cs-CZ" sz="1100" dirty="0" smtClean="0">
                <a:hlinkClick r:id="rId11"/>
              </a:rPr>
              <a:t>-</a:t>
            </a:r>
            <a:r>
              <a:rPr lang="cs-CZ" sz="1100" dirty="0" err="1" smtClean="0">
                <a:hlinkClick r:id="rId11"/>
              </a:rPr>
              <a:t>cz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images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results.aspx</a:t>
            </a:r>
            <a:r>
              <a:rPr lang="cs-CZ" sz="1100" dirty="0" smtClean="0">
                <a:hlinkClick r:id="rId11"/>
              </a:rPr>
              <a:t>?</a:t>
            </a:r>
            <a:r>
              <a:rPr lang="cs-CZ" sz="1100" dirty="0" err="1" smtClean="0">
                <a:hlinkClick r:id="rId11"/>
              </a:rPr>
              <a:t>qu</a:t>
            </a:r>
            <a:r>
              <a:rPr lang="cs-CZ" sz="1100" dirty="0" smtClean="0">
                <a:hlinkClick r:id="rId11"/>
              </a:rPr>
              <a:t>=O%C5%98%C3%8D%C5%A0KY&amp;ex=1#</a:t>
            </a:r>
            <a:r>
              <a:rPr lang="cs-CZ" sz="1100" dirty="0" err="1" smtClean="0">
                <a:hlinkClick r:id="rId11"/>
              </a:rPr>
              <a:t>ai</a:t>
            </a:r>
            <a:r>
              <a:rPr lang="cs-CZ" sz="1100" dirty="0" smtClean="0">
                <a:hlinkClick r:id="rId11"/>
              </a:rPr>
              <a:t>:MC900122829|</a:t>
            </a:r>
            <a:endParaRPr lang="cs-CZ" sz="1100" dirty="0" smtClean="0"/>
          </a:p>
          <a:p>
            <a:r>
              <a:rPr lang="cs-CZ" sz="1100" dirty="0" smtClean="0">
                <a:hlinkClick r:id="rId12"/>
              </a:rPr>
              <a:t>http://office.</a:t>
            </a:r>
            <a:r>
              <a:rPr lang="cs-CZ" sz="1100" dirty="0" err="1" smtClean="0">
                <a:hlinkClick r:id="rId12"/>
              </a:rPr>
              <a:t>microsoft.com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cs</a:t>
            </a:r>
            <a:r>
              <a:rPr lang="cs-CZ" sz="1100" dirty="0" smtClean="0">
                <a:hlinkClick r:id="rId12"/>
              </a:rPr>
              <a:t>-</a:t>
            </a:r>
            <a:r>
              <a:rPr lang="cs-CZ" sz="1100" dirty="0" err="1" smtClean="0">
                <a:hlinkClick r:id="rId12"/>
              </a:rPr>
              <a:t>cz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images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results.aspx</a:t>
            </a:r>
            <a:r>
              <a:rPr lang="cs-CZ" sz="1100" dirty="0" smtClean="0">
                <a:hlinkClick r:id="rId12"/>
              </a:rPr>
              <a:t>?</a:t>
            </a:r>
            <a:r>
              <a:rPr lang="cs-CZ" sz="1100" dirty="0" err="1" smtClean="0">
                <a:hlinkClick r:id="rId12"/>
              </a:rPr>
              <a:t>qu</a:t>
            </a:r>
            <a:r>
              <a:rPr lang="cs-CZ" sz="1100" dirty="0" smtClean="0">
                <a:hlinkClick r:id="rId12"/>
              </a:rPr>
              <a:t>=LY%C5%BDE&amp;ex=1#</a:t>
            </a:r>
            <a:r>
              <a:rPr lang="cs-CZ" sz="1100" dirty="0" err="1" smtClean="0">
                <a:hlinkClick r:id="rId12"/>
              </a:rPr>
              <a:t>ai</a:t>
            </a:r>
            <a:r>
              <a:rPr lang="cs-CZ" sz="1100" dirty="0" smtClean="0">
                <a:hlinkClick r:id="rId12"/>
              </a:rPr>
              <a:t>:MC900200339|</a:t>
            </a:r>
            <a:r>
              <a:rPr lang="cs-CZ" sz="1100" dirty="0" err="1" smtClean="0">
                <a:hlinkClick r:id="rId12"/>
              </a:rPr>
              <a:t>mt</a:t>
            </a:r>
            <a:r>
              <a:rPr lang="cs-CZ" sz="1100" dirty="0" smtClean="0">
                <a:hlinkClick r:id="rId12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13"/>
              </a:rPr>
              <a:t>http://office.</a:t>
            </a:r>
            <a:r>
              <a:rPr lang="cs-CZ" sz="1100" dirty="0" err="1" smtClean="0">
                <a:hlinkClick r:id="rId13"/>
              </a:rPr>
              <a:t>microsoft.com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cs</a:t>
            </a:r>
            <a:r>
              <a:rPr lang="cs-CZ" sz="1100" dirty="0" smtClean="0">
                <a:hlinkClick r:id="rId13"/>
              </a:rPr>
              <a:t>-</a:t>
            </a:r>
            <a:r>
              <a:rPr lang="cs-CZ" sz="1100" dirty="0" err="1" smtClean="0">
                <a:hlinkClick r:id="rId13"/>
              </a:rPr>
              <a:t>cz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images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results.aspx</a:t>
            </a:r>
            <a:r>
              <a:rPr lang="cs-CZ" sz="1100" dirty="0" smtClean="0">
                <a:hlinkClick r:id="rId13"/>
              </a:rPr>
              <a:t>?</a:t>
            </a:r>
            <a:r>
              <a:rPr lang="cs-CZ" sz="1100" dirty="0" err="1" smtClean="0">
                <a:hlinkClick r:id="rId13"/>
              </a:rPr>
              <a:t>qu</a:t>
            </a:r>
            <a:r>
              <a:rPr lang="cs-CZ" sz="1100" dirty="0" smtClean="0">
                <a:hlinkClick r:id="rId13"/>
              </a:rPr>
              <a:t>=auto&amp;ex=1#</a:t>
            </a:r>
            <a:r>
              <a:rPr lang="cs-CZ" sz="1100" dirty="0" err="1" smtClean="0">
                <a:hlinkClick r:id="rId13"/>
              </a:rPr>
              <a:t>ai</a:t>
            </a:r>
            <a:r>
              <a:rPr lang="cs-CZ" sz="1100" dirty="0" smtClean="0">
                <a:hlinkClick r:id="rId13"/>
              </a:rPr>
              <a:t>:MC900426056|</a:t>
            </a:r>
            <a:r>
              <a:rPr lang="cs-CZ" sz="1100" dirty="0" err="1" smtClean="0">
                <a:hlinkClick r:id="rId13"/>
              </a:rPr>
              <a:t>mt</a:t>
            </a:r>
            <a:r>
              <a:rPr lang="cs-CZ" sz="1100" dirty="0" smtClean="0">
                <a:hlinkClick r:id="rId13"/>
              </a:rPr>
              <a:t>:1|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1538" y="357166"/>
            <a:ext cx="4214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Obrázky použité z 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857224" y="928670"/>
          <a:ext cx="8072494" cy="5715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297</TotalTime>
  <Words>423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26</cp:revision>
  <dcterms:created xsi:type="dcterms:W3CDTF">2012-08-14T14:52:56Z</dcterms:created>
  <dcterms:modified xsi:type="dcterms:W3CDTF">2013-05-18T08:35:04Z</dcterms:modified>
</cp:coreProperties>
</file>