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59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DF1944-862E-4778-84B8-794A933846EB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20DDBC4-4306-43EE-A4D4-061AF50CA75F}">
      <dgm:prSet phldrT="[Text]" custT="1"/>
      <dgm:spPr/>
      <dgm:t>
        <a:bodyPr/>
        <a:lstStyle/>
        <a:p>
          <a:r>
            <a:rPr lang="cs-CZ" sz="2000" dirty="0" smtClean="0"/>
            <a:t>1. snímek</a:t>
          </a:r>
          <a:endParaRPr lang="cs-CZ" sz="2000" dirty="0"/>
        </a:p>
      </dgm:t>
    </dgm:pt>
    <dgm:pt modelId="{8556049B-F3E4-4E4D-878A-A2AEBC861B13}" type="parTrans" cxnId="{8D46E0E3-3A08-401C-960A-849052EF4A52}">
      <dgm:prSet/>
      <dgm:spPr/>
      <dgm:t>
        <a:bodyPr/>
        <a:lstStyle/>
        <a:p>
          <a:endParaRPr lang="cs-CZ"/>
        </a:p>
      </dgm:t>
    </dgm:pt>
    <dgm:pt modelId="{C95FA178-AADD-4F24-B112-75AC148387C2}" type="sibTrans" cxnId="{8D46E0E3-3A08-401C-960A-849052EF4A52}">
      <dgm:prSet/>
      <dgm:spPr/>
      <dgm:t>
        <a:bodyPr/>
        <a:lstStyle/>
        <a:p>
          <a:endParaRPr lang="cs-CZ"/>
        </a:p>
      </dgm:t>
    </dgm:pt>
    <dgm:pt modelId="{7CFB03A9-7C69-4380-8A09-43E8019E245A}">
      <dgm:prSet phldrT="[Text]" custT="1"/>
      <dgm:spPr/>
      <dgm:t>
        <a:bodyPr/>
        <a:lstStyle/>
        <a:p>
          <a:r>
            <a:rPr lang="cs-CZ" sz="1600" dirty="0" smtClean="0"/>
            <a:t>Úvod </a:t>
          </a:r>
          <a:endParaRPr lang="cs-CZ" sz="1600" dirty="0"/>
        </a:p>
      </dgm:t>
    </dgm:pt>
    <dgm:pt modelId="{31590C09-D0C0-40F0-AC51-2E4AAB6B32E9}" type="parTrans" cxnId="{8416E331-BBC1-43CD-ACA4-711819AFDF59}">
      <dgm:prSet/>
      <dgm:spPr/>
      <dgm:t>
        <a:bodyPr/>
        <a:lstStyle/>
        <a:p>
          <a:endParaRPr lang="cs-CZ"/>
        </a:p>
      </dgm:t>
    </dgm:pt>
    <dgm:pt modelId="{02C251F0-1669-4B11-A8BC-F9EED913B993}" type="sibTrans" cxnId="{8416E331-BBC1-43CD-ACA4-711819AFDF59}">
      <dgm:prSet/>
      <dgm:spPr/>
      <dgm:t>
        <a:bodyPr/>
        <a:lstStyle/>
        <a:p>
          <a:endParaRPr lang="cs-CZ"/>
        </a:p>
      </dgm:t>
    </dgm:pt>
    <dgm:pt modelId="{CDA8CF0D-24CA-46B4-8F8C-EC2B413E6F64}">
      <dgm:prSet phldrT="[Text]" custT="1"/>
      <dgm:spPr/>
      <dgm:t>
        <a:bodyPr/>
        <a:lstStyle/>
        <a:p>
          <a:r>
            <a:rPr lang="cs-CZ" sz="2000" dirty="0" smtClean="0"/>
            <a:t>2.Snímek</a:t>
          </a:r>
          <a:endParaRPr lang="cs-CZ" sz="2000" dirty="0"/>
        </a:p>
      </dgm:t>
    </dgm:pt>
    <dgm:pt modelId="{7D7CB0C8-DC91-48F8-8832-941AA23A4172}" type="parTrans" cxnId="{52E4CC4F-852E-4A17-B60B-36A015217ECB}">
      <dgm:prSet/>
      <dgm:spPr/>
      <dgm:t>
        <a:bodyPr/>
        <a:lstStyle/>
        <a:p>
          <a:endParaRPr lang="cs-CZ"/>
        </a:p>
      </dgm:t>
    </dgm:pt>
    <dgm:pt modelId="{45EC8CBE-156C-499F-A707-3466421011C0}" type="sibTrans" cxnId="{52E4CC4F-852E-4A17-B60B-36A015217ECB}">
      <dgm:prSet/>
      <dgm:spPr/>
      <dgm:t>
        <a:bodyPr/>
        <a:lstStyle/>
        <a:p>
          <a:endParaRPr lang="cs-CZ"/>
        </a:p>
      </dgm:t>
    </dgm:pt>
    <dgm:pt modelId="{A70C2B39-1214-48CF-8BC0-A6A88DBFF231}">
      <dgm:prSet phldrT="[Text]" custT="1"/>
      <dgm:spPr/>
      <dgm:t>
        <a:bodyPr/>
        <a:lstStyle/>
        <a:p>
          <a:r>
            <a:rPr lang="cs-CZ" sz="2000" dirty="0" smtClean="0"/>
            <a:t>3. snímek</a:t>
          </a:r>
          <a:endParaRPr lang="cs-CZ" sz="2000" dirty="0"/>
        </a:p>
      </dgm:t>
    </dgm:pt>
    <dgm:pt modelId="{D06CF8D1-A461-4C2D-8D6B-0C1D9409A7F6}" type="parTrans" cxnId="{C2EAE89A-5536-48A4-9CBE-584B93E481BC}">
      <dgm:prSet/>
      <dgm:spPr/>
      <dgm:t>
        <a:bodyPr/>
        <a:lstStyle/>
        <a:p>
          <a:endParaRPr lang="cs-CZ"/>
        </a:p>
      </dgm:t>
    </dgm:pt>
    <dgm:pt modelId="{F9580C26-A628-4D9B-84E8-4745840DEFEA}" type="sibTrans" cxnId="{C2EAE89A-5536-48A4-9CBE-584B93E481BC}">
      <dgm:prSet/>
      <dgm:spPr/>
      <dgm:t>
        <a:bodyPr/>
        <a:lstStyle/>
        <a:p>
          <a:endParaRPr lang="cs-CZ"/>
        </a:p>
      </dgm:t>
    </dgm:pt>
    <dgm:pt modelId="{04A7BFB8-2420-405A-A4AC-F9AF1317EC8B}">
      <dgm:prSet phldrT="[Text]" custT="1"/>
      <dgm:spPr/>
      <dgm:t>
        <a:bodyPr/>
        <a:lstStyle/>
        <a:p>
          <a:r>
            <a:rPr lang="cs-CZ" sz="1600" dirty="0" smtClean="0"/>
            <a:t>Chyták – síra x síra</a:t>
          </a:r>
          <a:endParaRPr lang="cs-CZ" sz="1600" dirty="0"/>
        </a:p>
      </dgm:t>
    </dgm:pt>
    <dgm:pt modelId="{17563AFC-D96C-46A2-84FD-E0FE5861790A}" type="parTrans" cxnId="{A5D380B7-887C-4D0C-8A6D-CD61C45CB958}">
      <dgm:prSet/>
      <dgm:spPr/>
      <dgm:t>
        <a:bodyPr/>
        <a:lstStyle/>
        <a:p>
          <a:endParaRPr lang="cs-CZ"/>
        </a:p>
      </dgm:t>
    </dgm:pt>
    <dgm:pt modelId="{7D05DCF6-86EA-4971-9AE7-8271D96FA0D5}" type="sibTrans" cxnId="{A5D380B7-887C-4D0C-8A6D-CD61C45CB958}">
      <dgm:prSet/>
      <dgm:spPr/>
      <dgm:t>
        <a:bodyPr/>
        <a:lstStyle/>
        <a:p>
          <a:endParaRPr lang="cs-CZ"/>
        </a:p>
      </dgm:t>
    </dgm:pt>
    <dgm:pt modelId="{1675A243-7292-49C8-A404-6E15A80A9A10}">
      <dgm:prSet phldrT="[Text]" custT="1"/>
      <dgm:spPr/>
      <dgm:t>
        <a:bodyPr/>
        <a:lstStyle/>
        <a:p>
          <a:r>
            <a:rPr lang="cs-CZ" sz="2000" dirty="0" smtClean="0"/>
            <a:t>4. Snímek</a:t>
          </a:r>
          <a:endParaRPr lang="cs-CZ" sz="2000" dirty="0"/>
        </a:p>
      </dgm:t>
    </dgm:pt>
    <dgm:pt modelId="{BECA4B5E-8162-4B10-9337-C9921B08E59C}" type="parTrans" cxnId="{F6047ABF-DEA8-43E7-8A69-A645B641C02A}">
      <dgm:prSet/>
      <dgm:spPr/>
      <dgm:t>
        <a:bodyPr/>
        <a:lstStyle/>
        <a:p>
          <a:endParaRPr lang="cs-CZ"/>
        </a:p>
      </dgm:t>
    </dgm:pt>
    <dgm:pt modelId="{8D7E7DB4-050C-4FCE-8B2B-D4A20B4EFD01}" type="sibTrans" cxnId="{F6047ABF-DEA8-43E7-8A69-A645B641C02A}">
      <dgm:prSet/>
      <dgm:spPr/>
      <dgm:t>
        <a:bodyPr/>
        <a:lstStyle/>
        <a:p>
          <a:endParaRPr lang="cs-CZ"/>
        </a:p>
      </dgm:t>
    </dgm:pt>
    <dgm:pt modelId="{8D808E41-431D-424B-A0C9-F51A5C5F9A34}">
      <dgm:prSet phldrT="[Text]" custT="1"/>
      <dgm:spPr/>
      <dgm:t>
        <a:bodyPr/>
        <a:lstStyle/>
        <a:p>
          <a:r>
            <a:rPr lang="cs-CZ" sz="2000" dirty="0" smtClean="0"/>
            <a:t>5. snímek</a:t>
          </a:r>
          <a:endParaRPr lang="cs-CZ" sz="2000" dirty="0"/>
        </a:p>
      </dgm:t>
    </dgm:pt>
    <dgm:pt modelId="{6EB98D38-A9FB-4FC4-BA9A-501B22B03B54}" type="parTrans" cxnId="{B8C25C38-274A-4C10-8B65-653070142EC8}">
      <dgm:prSet/>
      <dgm:spPr/>
      <dgm:t>
        <a:bodyPr/>
        <a:lstStyle/>
        <a:p>
          <a:endParaRPr lang="cs-CZ"/>
        </a:p>
      </dgm:t>
    </dgm:pt>
    <dgm:pt modelId="{10F26845-1F19-4FF2-9692-76F405910300}" type="sibTrans" cxnId="{B8C25C38-274A-4C10-8B65-653070142EC8}">
      <dgm:prSet/>
      <dgm:spPr/>
      <dgm:t>
        <a:bodyPr/>
        <a:lstStyle/>
        <a:p>
          <a:endParaRPr lang="cs-CZ"/>
        </a:p>
      </dgm:t>
    </dgm:pt>
    <dgm:pt modelId="{6BCE142F-7565-444D-9E58-C34FBD2786EC}">
      <dgm:prSet phldrT="[Text]" custT="1"/>
      <dgm:spPr/>
      <dgm:t>
        <a:bodyPr/>
        <a:lstStyle/>
        <a:p>
          <a:r>
            <a:rPr lang="cs-CZ" sz="1600" dirty="0" smtClean="0"/>
            <a:t>Chyták – u syna x usíná</a:t>
          </a:r>
          <a:endParaRPr lang="cs-CZ" sz="1600" dirty="0"/>
        </a:p>
      </dgm:t>
    </dgm:pt>
    <dgm:pt modelId="{70BC2126-3520-48C0-B138-F1062A358EFF}" type="parTrans" cxnId="{46C1BA4E-2C09-4624-8BA3-85F7411EE9FE}">
      <dgm:prSet/>
      <dgm:spPr/>
      <dgm:t>
        <a:bodyPr/>
        <a:lstStyle/>
        <a:p>
          <a:endParaRPr lang="cs-CZ"/>
        </a:p>
      </dgm:t>
    </dgm:pt>
    <dgm:pt modelId="{338AAF04-EA31-4FEA-A2AA-1C031A78293C}" type="sibTrans" cxnId="{46C1BA4E-2C09-4624-8BA3-85F7411EE9FE}">
      <dgm:prSet/>
      <dgm:spPr/>
      <dgm:t>
        <a:bodyPr/>
        <a:lstStyle/>
        <a:p>
          <a:endParaRPr lang="cs-CZ"/>
        </a:p>
      </dgm:t>
    </dgm:pt>
    <dgm:pt modelId="{625A1EB5-6BA9-4C4B-AFC2-8E1A0E529939}">
      <dgm:prSet phldrT="[Text]" custT="1"/>
      <dgm:spPr/>
      <dgm:t>
        <a:bodyPr/>
        <a:lstStyle/>
        <a:p>
          <a:r>
            <a:rPr lang="cs-CZ" sz="2000" dirty="0" smtClean="0"/>
            <a:t>6. Snímek</a:t>
          </a:r>
          <a:endParaRPr lang="cs-CZ" sz="2000" dirty="0"/>
        </a:p>
      </dgm:t>
    </dgm:pt>
    <dgm:pt modelId="{63615BC6-C6B5-4D89-B2A7-C7939B2EEE3E}" type="parTrans" cxnId="{D360E557-6DF3-42D0-AFD2-2F8C5C08AED4}">
      <dgm:prSet/>
      <dgm:spPr/>
      <dgm:t>
        <a:bodyPr/>
        <a:lstStyle/>
        <a:p>
          <a:endParaRPr lang="cs-CZ"/>
        </a:p>
      </dgm:t>
    </dgm:pt>
    <dgm:pt modelId="{732D214B-70A0-40BC-8343-2FD73EA0DD91}" type="sibTrans" cxnId="{D360E557-6DF3-42D0-AFD2-2F8C5C08AED4}">
      <dgm:prSet/>
      <dgm:spPr/>
      <dgm:t>
        <a:bodyPr/>
        <a:lstStyle/>
        <a:p>
          <a:endParaRPr lang="cs-CZ"/>
        </a:p>
      </dgm:t>
    </dgm:pt>
    <dgm:pt modelId="{BAAD6DB0-F46A-4594-B57D-255D119C34F4}">
      <dgm:prSet phldrT="[Text]" custT="1"/>
      <dgm:spPr/>
      <dgm:t>
        <a:bodyPr/>
        <a:lstStyle/>
        <a:p>
          <a:r>
            <a:rPr lang="cs-CZ" sz="1600" dirty="0" smtClean="0"/>
            <a:t>Představení vyjmenovaných slov po S</a:t>
          </a:r>
          <a:endParaRPr lang="cs-CZ" sz="1600" dirty="0"/>
        </a:p>
      </dgm:t>
    </dgm:pt>
    <dgm:pt modelId="{443E35C1-84A1-4AAD-8176-B209302DA46A}" type="parTrans" cxnId="{6DC8F7A2-06EC-4463-A9F7-76D6756AA9C5}">
      <dgm:prSet/>
      <dgm:spPr/>
      <dgm:t>
        <a:bodyPr/>
        <a:lstStyle/>
        <a:p>
          <a:endParaRPr lang="cs-CZ"/>
        </a:p>
      </dgm:t>
    </dgm:pt>
    <dgm:pt modelId="{5871B6E4-65E6-48D2-81D7-0240230DE0AD}" type="sibTrans" cxnId="{6DC8F7A2-06EC-4463-A9F7-76D6756AA9C5}">
      <dgm:prSet/>
      <dgm:spPr/>
      <dgm:t>
        <a:bodyPr/>
        <a:lstStyle/>
        <a:p>
          <a:endParaRPr lang="cs-CZ"/>
        </a:p>
      </dgm:t>
    </dgm:pt>
    <dgm:pt modelId="{4A9885F4-748E-429B-9432-80499F5BA6C6}">
      <dgm:prSet phldrT="[Text]" custT="1"/>
      <dgm:spPr/>
      <dgm:t>
        <a:bodyPr/>
        <a:lstStyle/>
        <a:p>
          <a:r>
            <a:rPr lang="cs-CZ" sz="1600" dirty="0" smtClean="0"/>
            <a:t>Chyták – sytý x síti</a:t>
          </a:r>
          <a:endParaRPr lang="cs-CZ" sz="1600" dirty="0"/>
        </a:p>
      </dgm:t>
    </dgm:pt>
    <dgm:pt modelId="{30478A20-8FD9-417A-B707-B2D72EA97A3F}" type="parTrans" cxnId="{58F93972-8F10-4341-AEBD-2D20A89D1BF4}">
      <dgm:prSet/>
      <dgm:spPr/>
      <dgm:t>
        <a:bodyPr/>
        <a:lstStyle/>
        <a:p>
          <a:endParaRPr lang="cs-CZ"/>
        </a:p>
      </dgm:t>
    </dgm:pt>
    <dgm:pt modelId="{35F54BE6-978C-48A7-9EEE-293E1E2B87CE}" type="sibTrans" cxnId="{58F93972-8F10-4341-AEBD-2D20A89D1BF4}">
      <dgm:prSet/>
      <dgm:spPr/>
      <dgm:t>
        <a:bodyPr/>
        <a:lstStyle/>
        <a:p>
          <a:endParaRPr lang="cs-CZ"/>
        </a:p>
      </dgm:t>
    </dgm:pt>
    <dgm:pt modelId="{9C0722EF-FA51-45AE-A40D-1E21744DA83E}">
      <dgm:prSet phldrT="[Text]" custT="1"/>
      <dgm:spPr/>
      <dgm:t>
        <a:bodyPr/>
        <a:lstStyle/>
        <a:p>
          <a:r>
            <a:rPr lang="cs-CZ" sz="1600" dirty="0" smtClean="0"/>
            <a:t>Děti doplní y,ý nebo i,í </a:t>
          </a:r>
          <a:endParaRPr lang="cs-CZ" sz="1600" dirty="0"/>
        </a:p>
      </dgm:t>
    </dgm:pt>
    <dgm:pt modelId="{897A793C-3E4C-4993-871F-48875029F29D}" type="parTrans" cxnId="{A9B260B0-8BFF-403D-A7A3-6F8D3F2FC172}">
      <dgm:prSet/>
      <dgm:spPr/>
      <dgm:t>
        <a:bodyPr/>
        <a:lstStyle/>
        <a:p>
          <a:endParaRPr lang="cs-CZ"/>
        </a:p>
      </dgm:t>
    </dgm:pt>
    <dgm:pt modelId="{6DD2F66D-8E8D-49E4-BE71-BA6AD2F9DD87}" type="sibTrans" cxnId="{A9B260B0-8BFF-403D-A7A3-6F8D3F2FC172}">
      <dgm:prSet/>
      <dgm:spPr/>
      <dgm:t>
        <a:bodyPr/>
        <a:lstStyle/>
        <a:p>
          <a:endParaRPr lang="cs-CZ"/>
        </a:p>
      </dgm:t>
    </dgm:pt>
    <dgm:pt modelId="{B5F7D9D3-9B8A-441A-8307-9FF557ADDBB6}">
      <dgm:prSet custT="1"/>
      <dgm:spPr/>
      <dgm:t>
        <a:bodyPr/>
        <a:lstStyle/>
        <a:p>
          <a:r>
            <a:rPr lang="cs-CZ" sz="1600" dirty="0" smtClean="0"/>
            <a:t>Správné odpovědí se při kliknutí po řádcích zobrazí </a:t>
          </a:r>
        </a:p>
      </dgm:t>
    </dgm:pt>
    <dgm:pt modelId="{39B5FD55-87B6-4347-80EC-0503F0BA8BE6}" type="parTrans" cxnId="{0BB34691-0056-48D3-B4C6-2045A4842049}">
      <dgm:prSet/>
      <dgm:spPr/>
      <dgm:t>
        <a:bodyPr/>
        <a:lstStyle/>
        <a:p>
          <a:endParaRPr lang="cs-CZ"/>
        </a:p>
      </dgm:t>
    </dgm:pt>
    <dgm:pt modelId="{D5821167-99B5-4450-A90B-EBCEB025ACA4}" type="sibTrans" cxnId="{0BB34691-0056-48D3-B4C6-2045A4842049}">
      <dgm:prSet/>
      <dgm:spPr/>
      <dgm:t>
        <a:bodyPr/>
        <a:lstStyle/>
        <a:p>
          <a:endParaRPr lang="cs-CZ"/>
        </a:p>
      </dgm:t>
    </dgm:pt>
    <dgm:pt modelId="{5F8B0E16-86BF-4327-B70D-87F4D262BB94}">
      <dgm:prSet custT="1"/>
      <dgm:spPr/>
      <dgm:t>
        <a:bodyPr/>
        <a:lstStyle/>
        <a:p>
          <a:r>
            <a:rPr lang="cs-CZ" sz="2000" dirty="0" smtClean="0"/>
            <a:t>7. Snímek</a:t>
          </a:r>
        </a:p>
      </dgm:t>
    </dgm:pt>
    <dgm:pt modelId="{7420A4DD-E570-4C85-B1D6-978D7A0C12B1}" type="parTrans" cxnId="{37789E5C-B154-44F7-883E-2AB9173DD5AA}">
      <dgm:prSet/>
      <dgm:spPr/>
      <dgm:t>
        <a:bodyPr/>
        <a:lstStyle/>
        <a:p>
          <a:endParaRPr lang="cs-CZ"/>
        </a:p>
      </dgm:t>
    </dgm:pt>
    <dgm:pt modelId="{ECC855FC-46BE-45B7-B556-04BE58A7407D}" type="sibTrans" cxnId="{37789E5C-B154-44F7-883E-2AB9173DD5AA}">
      <dgm:prSet/>
      <dgm:spPr/>
      <dgm:t>
        <a:bodyPr/>
        <a:lstStyle/>
        <a:p>
          <a:endParaRPr lang="cs-CZ"/>
        </a:p>
      </dgm:t>
    </dgm:pt>
    <dgm:pt modelId="{5DFF4F64-E921-41C9-8992-36FF54C70226}">
      <dgm:prSet custT="1"/>
      <dgm:spPr/>
      <dgm:t>
        <a:bodyPr/>
        <a:lstStyle/>
        <a:p>
          <a:r>
            <a:rPr lang="cs-CZ" sz="1600" dirty="0" smtClean="0"/>
            <a:t>Děti spojí dvojice které k sobě patří</a:t>
          </a:r>
        </a:p>
      </dgm:t>
    </dgm:pt>
    <dgm:pt modelId="{D7F18BEE-5FCC-42D0-A046-740B68487CF8}" type="parTrans" cxnId="{7E1DF9C6-5EF2-43C7-97F3-5EEC82256E5B}">
      <dgm:prSet/>
      <dgm:spPr/>
      <dgm:t>
        <a:bodyPr/>
        <a:lstStyle/>
        <a:p>
          <a:endParaRPr lang="cs-CZ"/>
        </a:p>
      </dgm:t>
    </dgm:pt>
    <dgm:pt modelId="{CD073CDE-BEC1-4AFE-816D-5A1C126D1DA5}" type="sibTrans" cxnId="{7E1DF9C6-5EF2-43C7-97F3-5EEC82256E5B}">
      <dgm:prSet/>
      <dgm:spPr/>
      <dgm:t>
        <a:bodyPr/>
        <a:lstStyle/>
        <a:p>
          <a:endParaRPr lang="cs-CZ"/>
        </a:p>
      </dgm:t>
    </dgm:pt>
    <dgm:pt modelId="{66CF1F58-78B8-479B-B587-7BA417221F2F}">
      <dgm:prSet custT="1"/>
      <dgm:spPr/>
      <dgm:t>
        <a:bodyPr/>
        <a:lstStyle/>
        <a:p>
          <a:r>
            <a:rPr lang="cs-CZ" sz="1600" dirty="0" smtClean="0"/>
            <a:t>Pro kontrolu se objeví šipky</a:t>
          </a:r>
        </a:p>
      </dgm:t>
    </dgm:pt>
    <dgm:pt modelId="{601F0C9C-4E57-4B88-8175-4CA7E866B1C3}" type="parTrans" cxnId="{AB3D7A4F-C16A-4C36-BA27-FE737CC04848}">
      <dgm:prSet/>
      <dgm:spPr/>
      <dgm:t>
        <a:bodyPr/>
        <a:lstStyle/>
        <a:p>
          <a:endParaRPr lang="cs-CZ"/>
        </a:p>
      </dgm:t>
    </dgm:pt>
    <dgm:pt modelId="{3AE22761-037A-45E9-A0AA-5A24BD839E7F}" type="sibTrans" cxnId="{AB3D7A4F-C16A-4C36-BA27-FE737CC04848}">
      <dgm:prSet/>
      <dgm:spPr/>
      <dgm:t>
        <a:bodyPr/>
        <a:lstStyle/>
        <a:p>
          <a:endParaRPr lang="cs-CZ"/>
        </a:p>
      </dgm:t>
    </dgm:pt>
    <dgm:pt modelId="{4D663527-0167-4101-A8F0-BD2D0109C495}" type="pres">
      <dgm:prSet presAssocID="{8CDF1944-862E-4778-84B8-794A933846E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99ECE4A-03FB-487D-8454-3905A95E35E1}" type="pres">
      <dgm:prSet presAssocID="{020DDBC4-4306-43EE-A4D4-061AF50CA75F}" presName="linNode" presStyleCnt="0"/>
      <dgm:spPr/>
    </dgm:pt>
    <dgm:pt modelId="{CA903030-16F2-4C6E-B1B4-F22B532FC439}" type="pres">
      <dgm:prSet presAssocID="{020DDBC4-4306-43EE-A4D4-061AF50CA75F}" presName="parentText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6A7331-949B-4CA4-9774-ABA92A9DC43D}" type="pres">
      <dgm:prSet presAssocID="{020DDBC4-4306-43EE-A4D4-061AF50CA75F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64934A-0107-45B3-A1C4-5DA96013929C}" type="pres">
      <dgm:prSet presAssocID="{C95FA178-AADD-4F24-B112-75AC148387C2}" presName="sp" presStyleCnt="0"/>
      <dgm:spPr/>
    </dgm:pt>
    <dgm:pt modelId="{949A90DD-1D52-4453-BE91-689C0E0DE3C5}" type="pres">
      <dgm:prSet presAssocID="{CDA8CF0D-24CA-46B4-8F8C-EC2B413E6F64}" presName="linNode" presStyleCnt="0"/>
      <dgm:spPr/>
    </dgm:pt>
    <dgm:pt modelId="{688D7503-E818-4FB0-8DAC-6FC1755BD400}" type="pres">
      <dgm:prSet presAssocID="{CDA8CF0D-24CA-46B4-8F8C-EC2B413E6F64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1CB63D-FA3D-46D1-BE03-13BAF900FA7A}" type="pres">
      <dgm:prSet presAssocID="{CDA8CF0D-24CA-46B4-8F8C-EC2B413E6F64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BF39D5-6149-4171-8314-C9D9B323CB3B}" type="pres">
      <dgm:prSet presAssocID="{45EC8CBE-156C-499F-A707-3466421011C0}" presName="sp" presStyleCnt="0"/>
      <dgm:spPr/>
    </dgm:pt>
    <dgm:pt modelId="{E9DFC2E4-E9F8-44D3-BDC1-3FDA5E735111}" type="pres">
      <dgm:prSet presAssocID="{A70C2B39-1214-48CF-8BC0-A6A88DBFF231}" presName="linNode" presStyleCnt="0"/>
      <dgm:spPr/>
    </dgm:pt>
    <dgm:pt modelId="{C1327469-AF6D-4E88-90F0-CCEEED726469}" type="pres">
      <dgm:prSet presAssocID="{A70C2B39-1214-48CF-8BC0-A6A88DBFF231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808F0C-F631-4444-8030-247651378B47}" type="pres">
      <dgm:prSet presAssocID="{A70C2B39-1214-48CF-8BC0-A6A88DBFF231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9063EF-9E88-4B23-BF48-B38FE5AAA476}" type="pres">
      <dgm:prSet presAssocID="{F9580C26-A628-4D9B-84E8-4745840DEFEA}" presName="sp" presStyleCnt="0"/>
      <dgm:spPr/>
    </dgm:pt>
    <dgm:pt modelId="{7C46C4BC-854C-4DCD-8853-CA6AEBE47900}" type="pres">
      <dgm:prSet presAssocID="{1675A243-7292-49C8-A404-6E15A80A9A10}" presName="linNode" presStyleCnt="0"/>
      <dgm:spPr/>
    </dgm:pt>
    <dgm:pt modelId="{ACA9FCEE-FD6E-4A8F-82B7-C137B3EC6879}" type="pres">
      <dgm:prSet presAssocID="{1675A243-7292-49C8-A404-6E15A80A9A10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E66028-F410-49CC-B8F6-E47BDF026306}" type="pres">
      <dgm:prSet presAssocID="{1675A243-7292-49C8-A404-6E15A80A9A10}" presName="descendantText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8BF6A1-E2CD-40A2-A029-5B46078FA3CB}" type="pres">
      <dgm:prSet presAssocID="{8D7E7DB4-050C-4FCE-8B2B-D4A20B4EFD01}" presName="sp" presStyleCnt="0"/>
      <dgm:spPr/>
    </dgm:pt>
    <dgm:pt modelId="{7D7B5D1C-D46E-4C15-82F4-BC389FB164A8}" type="pres">
      <dgm:prSet presAssocID="{8D808E41-431D-424B-A0C9-F51A5C5F9A34}" presName="linNode" presStyleCnt="0"/>
      <dgm:spPr/>
    </dgm:pt>
    <dgm:pt modelId="{8841BCF7-BF1B-47E3-A0B8-BCD95EF82697}" type="pres">
      <dgm:prSet presAssocID="{8D808E41-431D-424B-A0C9-F51A5C5F9A34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A5400-F713-4740-B893-0262BC57BAD0}" type="pres">
      <dgm:prSet presAssocID="{8D808E41-431D-424B-A0C9-F51A5C5F9A34}" presName="descendantText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66EF15-C47B-4A06-8AC1-197A35EB24C2}" type="pres">
      <dgm:prSet presAssocID="{10F26845-1F19-4FF2-9692-76F405910300}" presName="sp" presStyleCnt="0"/>
      <dgm:spPr/>
    </dgm:pt>
    <dgm:pt modelId="{6F4ACF17-8075-4C9F-8C7A-DD53F2C12F6D}" type="pres">
      <dgm:prSet presAssocID="{625A1EB5-6BA9-4C4B-AFC2-8E1A0E529939}" presName="linNode" presStyleCnt="0"/>
      <dgm:spPr/>
    </dgm:pt>
    <dgm:pt modelId="{407D31FB-EA50-4E08-B242-8CB5574AB0E4}" type="pres">
      <dgm:prSet presAssocID="{625A1EB5-6BA9-4C4B-AFC2-8E1A0E529939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417364-075D-45F3-A030-EC21DE6716AD}" type="pres">
      <dgm:prSet presAssocID="{625A1EB5-6BA9-4C4B-AFC2-8E1A0E529939}" presName="descendantText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F34113-DCD7-4F81-BCA6-AB63C4D35986}" type="pres">
      <dgm:prSet presAssocID="{732D214B-70A0-40BC-8343-2FD73EA0DD91}" presName="sp" presStyleCnt="0"/>
      <dgm:spPr/>
    </dgm:pt>
    <dgm:pt modelId="{C4D06111-D870-430D-AB96-6439792850D8}" type="pres">
      <dgm:prSet presAssocID="{5F8B0E16-86BF-4327-B70D-87F4D262BB94}" presName="linNode" presStyleCnt="0"/>
      <dgm:spPr/>
    </dgm:pt>
    <dgm:pt modelId="{6BE70A36-1C0C-4B6D-97B4-AA2BD4BF2373}" type="pres">
      <dgm:prSet presAssocID="{5F8B0E16-86BF-4327-B70D-87F4D262BB94}" presName="parentText" presStyleLbl="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164659-3F51-438D-B442-8C5EEE3F67FB}" type="pres">
      <dgm:prSet presAssocID="{5F8B0E16-86BF-4327-B70D-87F4D262BB94}" presName="descendantText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2EAE89A-5536-48A4-9CBE-584B93E481BC}" srcId="{8CDF1944-862E-4778-84B8-794A933846EB}" destId="{A70C2B39-1214-48CF-8BC0-A6A88DBFF231}" srcOrd="2" destOrd="0" parTransId="{D06CF8D1-A461-4C2D-8D6B-0C1D9409A7F6}" sibTransId="{F9580C26-A628-4D9B-84E8-4745840DEFEA}"/>
    <dgm:cxn modelId="{B9467857-F88F-4E92-8888-28D04C4052BC}" type="presOf" srcId="{7CFB03A9-7C69-4380-8A09-43E8019E245A}" destId="{8C6A7331-949B-4CA4-9774-ABA92A9DC43D}" srcOrd="0" destOrd="0" presId="urn:microsoft.com/office/officeart/2005/8/layout/vList5"/>
    <dgm:cxn modelId="{8D46E0E3-3A08-401C-960A-849052EF4A52}" srcId="{8CDF1944-862E-4778-84B8-794A933846EB}" destId="{020DDBC4-4306-43EE-A4D4-061AF50CA75F}" srcOrd="0" destOrd="0" parTransId="{8556049B-F3E4-4E4D-878A-A2AEBC861B13}" sibTransId="{C95FA178-AADD-4F24-B112-75AC148387C2}"/>
    <dgm:cxn modelId="{69FB923F-5A4D-4C6D-A0A3-16CB5BCDDC64}" type="presOf" srcId="{B5F7D9D3-9B8A-441A-8307-9FF557ADDBB6}" destId="{E4417364-075D-45F3-A030-EC21DE6716AD}" srcOrd="0" destOrd="1" presId="urn:microsoft.com/office/officeart/2005/8/layout/vList5"/>
    <dgm:cxn modelId="{D360E557-6DF3-42D0-AFD2-2F8C5C08AED4}" srcId="{8CDF1944-862E-4778-84B8-794A933846EB}" destId="{625A1EB5-6BA9-4C4B-AFC2-8E1A0E529939}" srcOrd="5" destOrd="0" parTransId="{63615BC6-C6B5-4D89-B2A7-C7939B2EEE3E}" sibTransId="{732D214B-70A0-40BC-8343-2FD73EA0DD91}"/>
    <dgm:cxn modelId="{890BB81F-6CEB-48FB-AE25-24020E7B709F}" type="presOf" srcId="{020DDBC4-4306-43EE-A4D4-061AF50CA75F}" destId="{CA903030-16F2-4C6E-B1B4-F22B532FC439}" srcOrd="0" destOrd="0" presId="urn:microsoft.com/office/officeart/2005/8/layout/vList5"/>
    <dgm:cxn modelId="{DB3E3F8A-FE7E-4539-A604-6382503D53C0}" type="presOf" srcId="{8D808E41-431D-424B-A0C9-F51A5C5F9A34}" destId="{8841BCF7-BF1B-47E3-A0B8-BCD95EF82697}" srcOrd="0" destOrd="0" presId="urn:microsoft.com/office/officeart/2005/8/layout/vList5"/>
    <dgm:cxn modelId="{A2B3B32A-5061-4AFA-B4E8-175D2C2B4E95}" type="presOf" srcId="{4A9885F4-748E-429B-9432-80499F5BA6C6}" destId="{9AE66028-F410-49CC-B8F6-E47BDF026306}" srcOrd="0" destOrd="0" presId="urn:microsoft.com/office/officeart/2005/8/layout/vList5"/>
    <dgm:cxn modelId="{97DD20F0-629E-4CD3-9B68-3920343D363F}" type="presOf" srcId="{5DFF4F64-E921-41C9-8992-36FF54C70226}" destId="{14164659-3F51-438D-B442-8C5EEE3F67FB}" srcOrd="0" destOrd="0" presId="urn:microsoft.com/office/officeart/2005/8/layout/vList5"/>
    <dgm:cxn modelId="{46C1BA4E-2C09-4624-8BA3-85F7411EE9FE}" srcId="{8D808E41-431D-424B-A0C9-F51A5C5F9A34}" destId="{6BCE142F-7565-444D-9E58-C34FBD2786EC}" srcOrd="0" destOrd="0" parTransId="{70BC2126-3520-48C0-B138-F1062A358EFF}" sibTransId="{338AAF04-EA31-4FEA-A2AA-1C031A78293C}"/>
    <dgm:cxn modelId="{A9B260B0-8BFF-403D-A7A3-6F8D3F2FC172}" srcId="{625A1EB5-6BA9-4C4B-AFC2-8E1A0E529939}" destId="{9C0722EF-FA51-45AE-A40D-1E21744DA83E}" srcOrd="0" destOrd="0" parTransId="{897A793C-3E4C-4993-871F-48875029F29D}" sibTransId="{6DD2F66D-8E8D-49E4-BE71-BA6AD2F9DD87}"/>
    <dgm:cxn modelId="{52E4CC4F-852E-4A17-B60B-36A015217ECB}" srcId="{8CDF1944-862E-4778-84B8-794A933846EB}" destId="{CDA8CF0D-24CA-46B4-8F8C-EC2B413E6F64}" srcOrd="1" destOrd="0" parTransId="{7D7CB0C8-DC91-48F8-8832-941AA23A4172}" sibTransId="{45EC8CBE-156C-499F-A707-3466421011C0}"/>
    <dgm:cxn modelId="{A9477028-E342-4602-9F1C-D96D0CBD2FBA}" type="presOf" srcId="{A70C2B39-1214-48CF-8BC0-A6A88DBFF231}" destId="{C1327469-AF6D-4E88-90F0-CCEEED726469}" srcOrd="0" destOrd="0" presId="urn:microsoft.com/office/officeart/2005/8/layout/vList5"/>
    <dgm:cxn modelId="{0BB34691-0056-48D3-B4C6-2045A4842049}" srcId="{625A1EB5-6BA9-4C4B-AFC2-8E1A0E529939}" destId="{B5F7D9D3-9B8A-441A-8307-9FF557ADDBB6}" srcOrd="1" destOrd="0" parTransId="{39B5FD55-87B6-4347-80EC-0503F0BA8BE6}" sibTransId="{D5821167-99B5-4450-A90B-EBCEB025ACA4}"/>
    <dgm:cxn modelId="{A5D380B7-887C-4D0C-8A6D-CD61C45CB958}" srcId="{A70C2B39-1214-48CF-8BC0-A6A88DBFF231}" destId="{04A7BFB8-2420-405A-A4AC-F9AF1317EC8B}" srcOrd="0" destOrd="0" parTransId="{17563AFC-D96C-46A2-84FD-E0FE5861790A}" sibTransId="{7D05DCF6-86EA-4971-9AE7-8271D96FA0D5}"/>
    <dgm:cxn modelId="{C0C7F034-0F0A-436B-9C78-378F24CEB375}" type="presOf" srcId="{5F8B0E16-86BF-4327-B70D-87F4D262BB94}" destId="{6BE70A36-1C0C-4B6D-97B4-AA2BD4BF2373}" srcOrd="0" destOrd="0" presId="urn:microsoft.com/office/officeart/2005/8/layout/vList5"/>
    <dgm:cxn modelId="{0FA2F952-712C-445C-A1CE-3C3EFD33A6E3}" type="presOf" srcId="{1675A243-7292-49C8-A404-6E15A80A9A10}" destId="{ACA9FCEE-FD6E-4A8F-82B7-C137B3EC6879}" srcOrd="0" destOrd="0" presId="urn:microsoft.com/office/officeart/2005/8/layout/vList5"/>
    <dgm:cxn modelId="{3977CF60-80FC-47BA-A1A4-C04804DD95D1}" type="presOf" srcId="{CDA8CF0D-24CA-46B4-8F8C-EC2B413E6F64}" destId="{688D7503-E818-4FB0-8DAC-6FC1755BD400}" srcOrd="0" destOrd="0" presId="urn:microsoft.com/office/officeart/2005/8/layout/vList5"/>
    <dgm:cxn modelId="{6DC8F7A2-06EC-4463-A9F7-76D6756AA9C5}" srcId="{CDA8CF0D-24CA-46B4-8F8C-EC2B413E6F64}" destId="{BAAD6DB0-F46A-4594-B57D-255D119C34F4}" srcOrd="0" destOrd="0" parTransId="{443E35C1-84A1-4AAD-8176-B209302DA46A}" sibTransId="{5871B6E4-65E6-48D2-81D7-0240230DE0AD}"/>
    <dgm:cxn modelId="{7E1DF9C6-5EF2-43C7-97F3-5EEC82256E5B}" srcId="{5F8B0E16-86BF-4327-B70D-87F4D262BB94}" destId="{5DFF4F64-E921-41C9-8992-36FF54C70226}" srcOrd="0" destOrd="0" parTransId="{D7F18BEE-5FCC-42D0-A046-740B68487CF8}" sibTransId="{CD073CDE-BEC1-4AFE-816D-5A1C126D1DA5}"/>
    <dgm:cxn modelId="{8416E331-BBC1-43CD-ACA4-711819AFDF59}" srcId="{020DDBC4-4306-43EE-A4D4-061AF50CA75F}" destId="{7CFB03A9-7C69-4380-8A09-43E8019E245A}" srcOrd="0" destOrd="0" parTransId="{31590C09-D0C0-40F0-AC51-2E4AAB6B32E9}" sibTransId="{02C251F0-1669-4B11-A8BC-F9EED913B993}"/>
    <dgm:cxn modelId="{7B24F15F-02A8-4162-9DF3-366B54B105AB}" type="presOf" srcId="{04A7BFB8-2420-405A-A4AC-F9AF1317EC8B}" destId="{AF808F0C-F631-4444-8030-247651378B47}" srcOrd="0" destOrd="0" presId="urn:microsoft.com/office/officeart/2005/8/layout/vList5"/>
    <dgm:cxn modelId="{B8C25C38-274A-4C10-8B65-653070142EC8}" srcId="{8CDF1944-862E-4778-84B8-794A933846EB}" destId="{8D808E41-431D-424B-A0C9-F51A5C5F9A34}" srcOrd="4" destOrd="0" parTransId="{6EB98D38-A9FB-4FC4-BA9A-501B22B03B54}" sibTransId="{10F26845-1F19-4FF2-9692-76F405910300}"/>
    <dgm:cxn modelId="{AB3D7A4F-C16A-4C36-BA27-FE737CC04848}" srcId="{5F8B0E16-86BF-4327-B70D-87F4D262BB94}" destId="{66CF1F58-78B8-479B-B587-7BA417221F2F}" srcOrd="1" destOrd="0" parTransId="{601F0C9C-4E57-4B88-8175-4CA7E866B1C3}" sibTransId="{3AE22761-037A-45E9-A0AA-5A24BD839E7F}"/>
    <dgm:cxn modelId="{58F93972-8F10-4341-AEBD-2D20A89D1BF4}" srcId="{1675A243-7292-49C8-A404-6E15A80A9A10}" destId="{4A9885F4-748E-429B-9432-80499F5BA6C6}" srcOrd="0" destOrd="0" parTransId="{30478A20-8FD9-417A-B707-B2D72EA97A3F}" sibTransId="{35F54BE6-978C-48A7-9EEE-293E1E2B87CE}"/>
    <dgm:cxn modelId="{D049F0A6-F698-41D7-A026-4459B1C4956C}" type="presOf" srcId="{6BCE142F-7565-444D-9E58-C34FBD2786EC}" destId="{ED3A5400-F713-4740-B893-0262BC57BAD0}" srcOrd="0" destOrd="0" presId="urn:microsoft.com/office/officeart/2005/8/layout/vList5"/>
    <dgm:cxn modelId="{F6047ABF-DEA8-43E7-8A69-A645B641C02A}" srcId="{8CDF1944-862E-4778-84B8-794A933846EB}" destId="{1675A243-7292-49C8-A404-6E15A80A9A10}" srcOrd="3" destOrd="0" parTransId="{BECA4B5E-8162-4B10-9337-C9921B08E59C}" sibTransId="{8D7E7DB4-050C-4FCE-8B2B-D4A20B4EFD01}"/>
    <dgm:cxn modelId="{37789E5C-B154-44F7-883E-2AB9173DD5AA}" srcId="{8CDF1944-862E-4778-84B8-794A933846EB}" destId="{5F8B0E16-86BF-4327-B70D-87F4D262BB94}" srcOrd="6" destOrd="0" parTransId="{7420A4DD-E570-4C85-B1D6-978D7A0C12B1}" sibTransId="{ECC855FC-46BE-45B7-B556-04BE58A7407D}"/>
    <dgm:cxn modelId="{9A263BCE-CCDE-4AC6-BE1F-A6D7298CCB1C}" type="presOf" srcId="{625A1EB5-6BA9-4C4B-AFC2-8E1A0E529939}" destId="{407D31FB-EA50-4E08-B242-8CB5574AB0E4}" srcOrd="0" destOrd="0" presId="urn:microsoft.com/office/officeart/2005/8/layout/vList5"/>
    <dgm:cxn modelId="{EA9EE931-655E-4EEB-9EA8-15F7213754F1}" type="presOf" srcId="{8CDF1944-862E-4778-84B8-794A933846EB}" destId="{4D663527-0167-4101-A8F0-BD2D0109C495}" srcOrd="0" destOrd="0" presId="urn:microsoft.com/office/officeart/2005/8/layout/vList5"/>
    <dgm:cxn modelId="{CA60B57D-67F8-4E61-86BA-94C69271E42A}" type="presOf" srcId="{66CF1F58-78B8-479B-B587-7BA417221F2F}" destId="{14164659-3F51-438D-B442-8C5EEE3F67FB}" srcOrd="0" destOrd="1" presId="urn:microsoft.com/office/officeart/2005/8/layout/vList5"/>
    <dgm:cxn modelId="{E81B47A5-F9CA-49B6-A036-579CB0A18909}" type="presOf" srcId="{BAAD6DB0-F46A-4594-B57D-255D119C34F4}" destId="{331CB63D-FA3D-46D1-BE03-13BAF900FA7A}" srcOrd="0" destOrd="0" presId="urn:microsoft.com/office/officeart/2005/8/layout/vList5"/>
    <dgm:cxn modelId="{4BE1B68E-6BBC-4987-BCA0-170B9CF18090}" type="presOf" srcId="{9C0722EF-FA51-45AE-A40D-1E21744DA83E}" destId="{E4417364-075D-45F3-A030-EC21DE6716AD}" srcOrd="0" destOrd="0" presId="urn:microsoft.com/office/officeart/2005/8/layout/vList5"/>
    <dgm:cxn modelId="{52663166-7C71-464A-AE58-2154CD184B2B}" type="presParOf" srcId="{4D663527-0167-4101-A8F0-BD2D0109C495}" destId="{699ECE4A-03FB-487D-8454-3905A95E35E1}" srcOrd="0" destOrd="0" presId="urn:microsoft.com/office/officeart/2005/8/layout/vList5"/>
    <dgm:cxn modelId="{DF7FA08F-EA8F-46E8-A20B-BE0D1D710C9B}" type="presParOf" srcId="{699ECE4A-03FB-487D-8454-3905A95E35E1}" destId="{CA903030-16F2-4C6E-B1B4-F22B532FC439}" srcOrd="0" destOrd="0" presId="urn:microsoft.com/office/officeart/2005/8/layout/vList5"/>
    <dgm:cxn modelId="{7E0ABCA6-DD13-43D3-A6E0-4D6E81DC01DD}" type="presParOf" srcId="{699ECE4A-03FB-487D-8454-3905A95E35E1}" destId="{8C6A7331-949B-4CA4-9774-ABA92A9DC43D}" srcOrd="1" destOrd="0" presId="urn:microsoft.com/office/officeart/2005/8/layout/vList5"/>
    <dgm:cxn modelId="{A42526C3-B338-4D36-8C79-99F128BD1554}" type="presParOf" srcId="{4D663527-0167-4101-A8F0-BD2D0109C495}" destId="{4B64934A-0107-45B3-A1C4-5DA96013929C}" srcOrd="1" destOrd="0" presId="urn:microsoft.com/office/officeart/2005/8/layout/vList5"/>
    <dgm:cxn modelId="{35CEF819-BC6B-46FA-8843-7F434388A6DB}" type="presParOf" srcId="{4D663527-0167-4101-A8F0-BD2D0109C495}" destId="{949A90DD-1D52-4453-BE91-689C0E0DE3C5}" srcOrd="2" destOrd="0" presId="urn:microsoft.com/office/officeart/2005/8/layout/vList5"/>
    <dgm:cxn modelId="{E46D4817-86AF-4920-84A6-F03F53FE5FC6}" type="presParOf" srcId="{949A90DD-1D52-4453-BE91-689C0E0DE3C5}" destId="{688D7503-E818-4FB0-8DAC-6FC1755BD400}" srcOrd="0" destOrd="0" presId="urn:microsoft.com/office/officeart/2005/8/layout/vList5"/>
    <dgm:cxn modelId="{10890D8E-83FA-41CB-B7EB-AFBD2F17C393}" type="presParOf" srcId="{949A90DD-1D52-4453-BE91-689C0E0DE3C5}" destId="{331CB63D-FA3D-46D1-BE03-13BAF900FA7A}" srcOrd="1" destOrd="0" presId="urn:microsoft.com/office/officeart/2005/8/layout/vList5"/>
    <dgm:cxn modelId="{03D45357-573D-4F63-9B4A-D32C4EE5C24D}" type="presParOf" srcId="{4D663527-0167-4101-A8F0-BD2D0109C495}" destId="{23BF39D5-6149-4171-8314-C9D9B323CB3B}" srcOrd="3" destOrd="0" presId="urn:microsoft.com/office/officeart/2005/8/layout/vList5"/>
    <dgm:cxn modelId="{65407F1F-6E98-4BE1-BF0D-FFD5D032D80A}" type="presParOf" srcId="{4D663527-0167-4101-A8F0-BD2D0109C495}" destId="{E9DFC2E4-E9F8-44D3-BDC1-3FDA5E735111}" srcOrd="4" destOrd="0" presId="urn:microsoft.com/office/officeart/2005/8/layout/vList5"/>
    <dgm:cxn modelId="{7E529A35-BB02-40A4-8BD5-103E97BF1857}" type="presParOf" srcId="{E9DFC2E4-E9F8-44D3-BDC1-3FDA5E735111}" destId="{C1327469-AF6D-4E88-90F0-CCEEED726469}" srcOrd="0" destOrd="0" presId="urn:microsoft.com/office/officeart/2005/8/layout/vList5"/>
    <dgm:cxn modelId="{96C5AD80-AB49-477D-957D-37F3F676A3D4}" type="presParOf" srcId="{E9DFC2E4-E9F8-44D3-BDC1-3FDA5E735111}" destId="{AF808F0C-F631-4444-8030-247651378B47}" srcOrd="1" destOrd="0" presId="urn:microsoft.com/office/officeart/2005/8/layout/vList5"/>
    <dgm:cxn modelId="{20986E66-22B4-4A32-82BB-BADFB986B076}" type="presParOf" srcId="{4D663527-0167-4101-A8F0-BD2D0109C495}" destId="{CA9063EF-9E88-4B23-BF48-B38FE5AAA476}" srcOrd="5" destOrd="0" presId="urn:microsoft.com/office/officeart/2005/8/layout/vList5"/>
    <dgm:cxn modelId="{F1C1040C-F052-497C-876A-43F9E4394602}" type="presParOf" srcId="{4D663527-0167-4101-A8F0-BD2D0109C495}" destId="{7C46C4BC-854C-4DCD-8853-CA6AEBE47900}" srcOrd="6" destOrd="0" presId="urn:microsoft.com/office/officeart/2005/8/layout/vList5"/>
    <dgm:cxn modelId="{216CAA9E-1272-4843-A1D5-F3D0F2529E5F}" type="presParOf" srcId="{7C46C4BC-854C-4DCD-8853-CA6AEBE47900}" destId="{ACA9FCEE-FD6E-4A8F-82B7-C137B3EC6879}" srcOrd="0" destOrd="0" presId="urn:microsoft.com/office/officeart/2005/8/layout/vList5"/>
    <dgm:cxn modelId="{E9A2E1CC-64E2-4DE7-980C-64402F402567}" type="presParOf" srcId="{7C46C4BC-854C-4DCD-8853-CA6AEBE47900}" destId="{9AE66028-F410-49CC-B8F6-E47BDF026306}" srcOrd="1" destOrd="0" presId="urn:microsoft.com/office/officeart/2005/8/layout/vList5"/>
    <dgm:cxn modelId="{E8E783A8-1765-4303-A01D-9DC2ED7A760C}" type="presParOf" srcId="{4D663527-0167-4101-A8F0-BD2D0109C495}" destId="{BF8BF6A1-E2CD-40A2-A029-5B46078FA3CB}" srcOrd="7" destOrd="0" presId="urn:microsoft.com/office/officeart/2005/8/layout/vList5"/>
    <dgm:cxn modelId="{837EE9A9-1B45-48C5-A284-6ED00B017B82}" type="presParOf" srcId="{4D663527-0167-4101-A8F0-BD2D0109C495}" destId="{7D7B5D1C-D46E-4C15-82F4-BC389FB164A8}" srcOrd="8" destOrd="0" presId="urn:microsoft.com/office/officeart/2005/8/layout/vList5"/>
    <dgm:cxn modelId="{6EAE9255-69A5-4316-B6A4-9157BEEE9B9C}" type="presParOf" srcId="{7D7B5D1C-D46E-4C15-82F4-BC389FB164A8}" destId="{8841BCF7-BF1B-47E3-A0B8-BCD95EF82697}" srcOrd="0" destOrd="0" presId="urn:microsoft.com/office/officeart/2005/8/layout/vList5"/>
    <dgm:cxn modelId="{5E6F5740-2D61-4010-B3F2-7BB1C33DE491}" type="presParOf" srcId="{7D7B5D1C-D46E-4C15-82F4-BC389FB164A8}" destId="{ED3A5400-F713-4740-B893-0262BC57BAD0}" srcOrd="1" destOrd="0" presId="urn:microsoft.com/office/officeart/2005/8/layout/vList5"/>
    <dgm:cxn modelId="{9B4BC74D-6F85-4C02-A4A2-13EA0BE1FE95}" type="presParOf" srcId="{4D663527-0167-4101-A8F0-BD2D0109C495}" destId="{4666EF15-C47B-4A06-8AC1-197A35EB24C2}" srcOrd="9" destOrd="0" presId="urn:microsoft.com/office/officeart/2005/8/layout/vList5"/>
    <dgm:cxn modelId="{A5E76E57-2A04-48DD-9A25-CE3C1B34AEC0}" type="presParOf" srcId="{4D663527-0167-4101-A8F0-BD2D0109C495}" destId="{6F4ACF17-8075-4C9F-8C7A-DD53F2C12F6D}" srcOrd="10" destOrd="0" presId="urn:microsoft.com/office/officeart/2005/8/layout/vList5"/>
    <dgm:cxn modelId="{54E0E684-3FD0-4F18-BA01-F08D6ABEC03C}" type="presParOf" srcId="{6F4ACF17-8075-4C9F-8C7A-DD53F2C12F6D}" destId="{407D31FB-EA50-4E08-B242-8CB5574AB0E4}" srcOrd="0" destOrd="0" presId="urn:microsoft.com/office/officeart/2005/8/layout/vList5"/>
    <dgm:cxn modelId="{2795762D-D20F-4E08-877B-984D498D8A95}" type="presParOf" srcId="{6F4ACF17-8075-4C9F-8C7A-DD53F2C12F6D}" destId="{E4417364-075D-45F3-A030-EC21DE6716AD}" srcOrd="1" destOrd="0" presId="urn:microsoft.com/office/officeart/2005/8/layout/vList5"/>
    <dgm:cxn modelId="{F3A9CE0B-61B1-403A-82ED-94A316A3027D}" type="presParOf" srcId="{4D663527-0167-4101-A8F0-BD2D0109C495}" destId="{25F34113-DCD7-4F81-BCA6-AB63C4D35986}" srcOrd="11" destOrd="0" presId="urn:microsoft.com/office/officeart/2005/8/layout/vList5"/>
    <dgm:cxn modelId="{7C54B19C-3021-4B0B-B341-8156E4A7C4D2}" type="presParOf" srcId="{4D663527-0167-4101-A8F0-BD2D0109C495}" destId="{C4D06111-D870-430D-AB96-6439792850D8}" srcOrd="12" destOrd="0" presId="urn:microsoft.com/office/officeart/2005/8/layout/vList5"/>
    <dgm:cxn modelId="{E24BBF2C-D60A-4720-8F56-B328DADA16D3}" type="presParOf" srcId="{C4D06111-D870-430D-AB96-6439792850D8}" destId="{6BE70A36-1C0C-4B6D-97B4-AA2BD4BF2373}" srcOrd="0" destOrd="0" presId="urn:microsoft.com/office/officeart/2005/8/layout/vList5"/>
    <dgm:cxn modelId="{E7DC8D4E-33FE-47C8-986B-7B2755250115}" type="presParOf" srcId="{C4D06111-D870-430D-AB96-6439792850D8}" destId="{14164659-3F51-438D-B442-8C5EEE3F67F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6FCC7B3-EA9A-4F34-890F-54851189A2EA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2D39605-1C7C-47C1-B458-128A9AF02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kyselina&amp;ex=1" TargetMode="External"/><Relationship Id="rId2" Type="http://schemas.openxmlformats.org/officeDocument/2006/relationships/hyperlink" Target="http://office.microsoft.com/cs-cz/images/results.aspx?qu=s%C3%BDr&amp;ex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.microsoft.com/cs-cz/images/results.aspx?qu=syn&amp;ex=1" TargetMode="External"/><Relationship Id="rId5" Type="http://schemas.openxmlformats.org/officeDocument/2006/relationships/hyperlink" Target="http://office.microsoft.com/cs-cz/images/results.aspx?qu=potrava&amp;ex=1" TargetMode="External"/><Relationship Id="rId4" Type="http://schemas.openxmlformats.org/officeDocument/2006/relationships/hyperlink" Target="http://office.microsoft.com/cs-cz/images/results.aspx?qu=houpac%C3%AD+s%C3%AD%C5%A5&amp;ex=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763688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404908"/>
              </p:ext>
            </p:extLst>
          </p:nvPr>
        </p:nvGraphicFramePr>
        <p:xfrm>
          <a:off x="971600" y="4509120"/>
          <a:ext cx="720080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20080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VY_32_INOVACE_2B_10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Český</a:t>
                      </a:r>
                      <a:r>
                        <a:rPr lang="cs-CZ" baseline="0" dirty="0" smtClean="0"/>
                        <a:t> jazyk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961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Lucida Handwriting" pitchFamily="66" charset="0"/>
              </a:rPr>
              <a:t>Vyjmenovaná slova po S</a:t>
            </a:r>
            <a:endParaRPr lang="cs-CZ" sz="3600" dirty="0">
              <a:latin typeface="Lucida Handwriting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42976" y="1928802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syn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488" y="192880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sytý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7686" y="1928802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sýr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5008" y="1928802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syrový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86644" y="1928802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sychravý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14480" y="264318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usychat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00430" y="2643182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sýkora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0628" y="264318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sýček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43702" y="2643182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sysel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00364" y="3429000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yčet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00694" y="3429000"/>
            <a:ext cx="121444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ypat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320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Chytáky u vyjmenovaných slov po S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86050" y="1285860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SÝRA     x     SÍRA </a:t>
            </a:r>
            <a:endParaRPr lang="cs-CZ" sz="2000" dirty="0"/>
          </a:p>
        </p:txBody>
      </p:sp>
      <p:pic>
        <p:nvPicPr>
          <p:cNvPr id="4" name="Obrázek 3" descr="MH9004109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2214554"/>
            <a:ext cx="2047879" cy="2047879"/>
          </a:xfrm>
          <a:prstGeom prst="rect">
            <a:avLst/>
          </a:prstGeom>
        </p:spPr>
      </p:pic>
      <p:pic>
        <p:nvPicPr>
          <p:cNvPr id="5" name="Obrázek 4" descr="MH9004417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000240"/>
            <a:ext cx="1905002" cy="190500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142976" y="4786322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Snědl zbylý kousek sýra.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29256" y="478632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Síra na zápalky je prvně žlutá. 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857356" y="785794"/>
            <a:ext cx="5429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SYTÝ     x     SÍTI</a:t>
            </a:r>
            <a:endParaRPr lang="cs-CZ" sz="2000" dirty="0"/>
          </a:p>
        </p:txBody>
      </p:sp>
      <p:pic>
        <p:nvPicPr>
          <p:cNvPr id="4" name="Obrázek 3" descr="MH9003512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1928802"/>
            <a:ext cx="2262193" cy="2262193"/>
          </a:xfrm>
          <a:prstGeom prst="rect">
            <a:avLst/>
          </a:prstGeom>
        </p:spPr>
      </p:pic>
      <p:pic>
        <p:nvPicPr>
          <p:cNvPr id="5" name="Obrázek 4" descr="MH9000583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071678"/>
            <a:ext cx="2262192" cy="226219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71538" y="500063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Jsem sytý jídla bylo dost.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86446" y="5000636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Rád se houpám v síti.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57422" y="1142984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U SYNA     x     USÍNÁ</a:t>
            </a:r>
            <a:endParaRPr lang="cs-CZ" sz="2000" dirty="0"/>
          </a:p>
        </p:txBody>
      </p:sp>
      <p:pic>
        <p:nvPicPr>
          <p:cNvPr id="3" name="Obrázek 2" descr="MH9000569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071678"/>
            <a:ext cx="2262193" cy="2262193"/>
          </a:xfrm>
          <a:prstGeom prst="rect">
            <a:avLst/>
          </a:prstGeom>
        </p:spPr>
      </p:pic>
      <p:pic>
        <p:nvPicPr>
          <p:cNvPr id="4" name="Obrázek 3" descr="MH9000894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2143116"/>
            <a:ext cx="2333631" cy="233363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42976" y="507207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 syna je třeba dohled.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0694" y="507207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Pravidelně usíná u čtení knihy.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428604"/>
            <a:ext cx="73581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5">
                    <a:lumMod val="50000"/>
                  </a:schemeClr>
                </a:solidFill>
                <a:latin typeface="Lucida Handwriting" pitchFamily="66" charset="0"/>
              </a:rPr>
              <a:t>Doplňte  y,ý  nebo  i,í  a  zdůvodněte.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1506" y="2000240"/>
            <a:ext cx="807249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s_</a:t>
            </a:r>
            <a:r>
              <a:rPr lang="cs-CZ" sz="2800" dirty="0" err="1"/>
              <a:t>dlo</a:t>
            </a:r>
            <a:r>
              <a:rPr lang="cs-CZ" sz="2800" dirty="0"/>
              <a:t> vlády, s_</a:t>
            </a:r>
            <a:r>
              <a:rPr lang="cs-CZ" sz="2800" dirty="0" err="1"/>
              <a:t>ra</a:t>
            </a:r>
            <a:r>
              <a:rPr lang="cs-CZ" sz="2800" dirty="0"/>
              <a:t> je nerost, dej mi kus s_</a:t>
            </a:r>
            <a:r>
              <a:rPr lang="cs-CZ" sz="2800" dirty="0" err="1"/>
              <a:t>ra</a:t>
            </a:r>
            <a:r>
              <a:rPr lang="cs-CZ" sz="2800" dirty="0"/>
              <a:t>, máma </a:t>
            </a:r>
            <a:r>
              <a:rPr lang="cs-CZ" sz="2800" dirty="0" err="1"/>
              <a:t>us</a:t>
            </a:r>
            <a:r>
              <a:rPr lang="cs-CZ" sz="2800" dirty="0"/>
              <a:t>_</a:t>
            </a:r>
            <a:r>
              <a:rPr lang="cs-CZ" sz="2800" dirty="0" err="1"/>
              <a:t>ná</a:t>
            </a:r>
            <a:r>
              <a:rPr lang="cs-CZ" sz="2800" dirty="0"/>
              <a:t>, hlas_</a:t>
            </a:r>
            <a:r>
              <a:rPr lang="cs-CZ" sz="2800" dirty="0" err="1"/>
              <a:t>tá</a:t>
            </a:r>
            <a:r>
              <a:rPr lang="cs-CZ" sz="2800" dirty="0"/>
              <a:t> hudba, </a:t>
            </a:r>
            <a:r>
              <a:rPr lang="cs-CZ" sz="2800" dirty="0" err="1"/>
              <a:t>nejs</a:t>
            </a:r>
            <a:r>
              <a:rPr lang="cs-CZ" sz="2800" dirty="0"/>
              <a:t>_</a:t>
            </a:r>
            <a:r>
              <a:rPr lang="cs-CZ" sz="2800" dirty="0" err="1"/>
              <a:t>lnější</a:t>
            </a:r>
            <a:r>
              <a:rPr lang="cs-CZ" sz="2800" dirty="0"/>
              <a:t> kluk ve třídě, s_</a:t>
            </a:r>
            <a:r>
              <a:rPr lang="cs-CZ" sz="2800" dirty="0" err="1"/>
              <a:t>lný</a:t>
            </a:r>
            <a:r>
              <a:rPr lang="cs-CZ" sz="2800" dirty="0"/>
              <a:t> uragán, kaluže </a:t>
            </a:r>
            <a:r>
              <a:rPr lang="cs-CZ" sz="2800" dirty="0" err="1"/>
              <a:t>vys</a:t>
            </a:r>
            <a:r>
              <a:rPr lang="cs-CZ" sz="2800" dirty="0"/>
              <a:t>_</a:t>
            </a:r>
            <a:r>
              <a:rPr lang="cs-CZ" sz="2800" dirty="0" err="1"/>
              <a:t>chají</a:t>
            </a:r>
            <a:r>
              <a:rPr lang="cs-CZ" sz="2800" dirty="0"/>
              <a:t>, s_</a:t>
            </a:r>
            <a:r>
              <a:rPr lang="cs-CZ" sz="2800" dirty="0" err="1"/>
              <a:t>rový</a:t>
            </a:r>
            <a:r>
              <a:rPr lang="cs-CZ" sz="2800" dirty="0"/>
              <a:t> brambor, olomoucký s_</a:t>
            </a:r>
            <a:r>
              <a:rPr lang="cs-CZ" sz="2800" dirty="0" err="1"/>
              <a:t>reček</a:t>
            </a:r>
            <a:r>
              <a:rPr lang="cs-CZ" sz="2800" dirty="0"/>
              <a:t>, jahodový s_rup, velké </a:t>
            </a:r>
            <a:r>
              <a:rPr lang="cs-CZ" sz="2800" dirty="0" err="1"/>
              <a:t>ús</a:t>
            </a:r>
            <a:r>
              <a:rPr lang="cs-CZ" sz="2800" dirty="0"/>
              <a:t>_</a:t>
            </a:r>
            <a:r>
              <a:rPr lang="cs-CZ" sz="2800" dirty="0" err="1"/>
              <a:t>lí</a:t>
            </a:r>
            <a:r>
              <a:rPr lang="cs-CZ" sz="2800" dirty="0"/>
              <a:t>, s_</a:t>
            </a:r>
            <a:r>
              <a:rPr lang="cs-CZ" sz="2800" dirty="0" err="1"/>
              <a:t>pký</a:t>
            </a:r>
            <a:r>
              <a:rPr lang="cs-CZ" sz="2800" dirty="0"/>
              <a:t> sníh, s_</a:t>
            </a:r>
            <a:r>
              <a:rPr lang="cs-CZ" sz="2800" dirty="0" err="1"/>
              <a:t>lonové</a:t>
            </a:r>
            <a:r>
              <a:rPr lang="cs-CZ" sz="2800" dirty="0"/>
              <a:t> vlákno, </a:t>
            </a:r>
            <a:r>
              <a:rPr lang="cs-CZ" sz="2800" dirty="0" err="1"/>
              <a:t>kl</a:t>
            </a:r>
            <a:r>
              <a:rPr lang="cs-CZ" sz="2800" dirty="0"/>
              <a:t>_</a:t>
            </a:r>
            <a:r>
              <a:rPr lang="cs-CZ" sz="2800" dirty="0" err="1"/>
              <a:t>katá</a:t>
            </a:r>
            <a:r>
              <a:rPr lang="cs-CZ" sz="2800" dirty="0"/>
              <a:t> s_lnice, os_</a:t>
            </a:r>
            <a:r>
              <a:rPr lang="cs-CZ" sz="2800" dirty="0" err="1"/>
              <a:t>řelé</a:t>
            </a:r>
            <a:r>
              <a:rPr lang="cs-CZ" sz="2800" dirty="0"/>
              <a:t> dítě, </a:t>
            </a:r>
            <a:r>
              <a:rPr lang="cs-CZ" sz="2800" dirty="0" err="1"/>
              <a:t>zm</a:t>
            </a:r>
            <a:r>
              <a:rPr lang="cs-CZ" sz="2800" dirty="0"/>
              <a:t>_je zas_čela, las_</a:t>
            </a:r>
            <a:r>
              <a:rPr lang="cs-CZ" sz="2800" dirty="0" err="1"/>
              <a:t>čka</a:t>
            </a:r>
            <a:r>
              <a:rPr lang="cs-CZ" sz="2800" dirty="0"/>
              <a:t> přeběhla s_lnici, l_stí na os_</a:t>
            </a:r>
            <a:r>
              <a:rPr lang="cs-CZ" sz="2800" dirty="0" err="1"/>
              <a:t>ce</a:t>
            </a:r>
            <a:r>
              <a:rPr lang="cs-CZ" sz="2800" dirty="0"/>
              <a:t>, mladý s_sel, </a:t>
            </a:r>
            <a:r>
              <a:rPr lang="cs-CZ" sz="2800" dirty="0" err="1"/>
              <a:t>vys</a:t>
            </a:r>
            <a:r>
              <a:rPr lang="cs-CZ" sz="2800" dirty="0"/>
              <a:t>_</a:t>
            </a:r>
            <a:r>
              <a:rPr lang="cs-CZ" sz="2800" dirty="0" err="1"/>
              <a:t>lující</a:t>
            </a:r>
            <a:r>
              <a:rPr lang="cs-CZ" sz="2800" dirty="0"/>
              <a:t> horko, nefunkční </a:t>
            </a:r>
            <a:r>
              <a:rPr lang="cs-CZ" sz="2800" dirty="0" err="1"/>
              <a:t>vys</a:t>
            </a:r>
            <a:r>
              <a:rPr lang="cs-CZ" sz="2800" dirty="0"/>
              <a:t>_</a:t>
            </a:r>
            <a:r>
              <a:rPr lang="cs-CZ" sz="2800" dirty="0" err="1"/>
              <a:t>lačka</a:t>
            </a:r>
            <a:r>
              <a:rPr lang="cs-CZ" sz="2800" dirty="0"/>
              <a:t>, otec se s_</a:t>
            </a:r>
            <a:r>
              <a:rPr lang="cs-CZ" sz="2800" dirty="0" err="1"/>
              <a:t>nem</a:t>
            </a:r>
            <a:r>
              <a:rPr lang="cs-CZ" sz="2800" dirty="0"/>
              <a:t>, déšť </a:t>
            </a:r>
            <a:r>
              <a:rPr lang="cs-CZ" sz="2800" dirty="0" err="1"/>
              <a:t>zes</a:t>
            </a:r>
            <a:r>
              <a:rPr lang="cs-CZ" sz="2800" dirty="0"/>
              <a:t>_lil, vánoční </a:t>
            </a:r>
            <a:r>
              <a:rPr lang="cs-CZ" sz="2800" dirty="0" err="1"/>
              <a:t>bes</a:t>
            </a:r>
            <a:r>
              <a:rPr lang="cs-CZ" sz="2800" dirty="0"/>
              <a:t>_</a:t>
            </a:r>
            <a:r>
              <a:rPr lang="cs-CZ" sz="2800" dirty="0" err="1"/>
              <a:t>dka</a:t>
            </a:r>
            <a:r>
              <a:rPr lang="cs-CZ" sz="2800" dirty="0"/>
              <a:t>.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28926" y="200024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85852" y="200024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28728" y="242886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43702" y="200024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43174" y="242886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6314" y="242886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58148" y="242886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43306" y="285749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714876" y="285749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14414" y="328612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29058" y="328612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929322" y="328612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500826" y="328612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214414" y="371475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857752" y="371475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857620" y="371475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43636" y="371475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8143900" y="371475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571604" y="414338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857488" y="414338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72066" y="414338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072198" y="414338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429520" y="414338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285852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428860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286512" y="457200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285852" y="500063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428992" y="500063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643570" y="5000636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1604" y="357166"/>
            <a:ext cx="600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Spojte správná dvojice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596" y="1071546"/>
            <a:ext cx="37147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/>
              <a:t>t</a:t>
            </a:r>
            <a:r>
              <a:rPr lang="cs-CZ" sz="2800" dirty="0" smtClean="0"/>
              <a:t>avený</a:t>
            </a:r>
          </a:p>
          <a:p>
            <a:pPr marL="342900" indent="-342900">
              <a:buAutoNum type="arabicPeriod"/>
            </a:pPr>
            <a:r>
              <a:rPr lang="cs-CZ" sz="2800" dirty="0"/>
              <a:t>s</a:t>
            </a:r>
            <a:r>
              <a:rPr lang="cs-CZ" sz="2800" dirty="0" smtClean="0"/>
              <a:t>___</a:t>
            </a:r>
            <a:r>
              <a:rPr lang="cs-CZ" sz="2800" dirty="0" err="1" smtClean="0"/>
              <a:t>vá</a:t>
            </a: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/>
              <a:t>s</a:t>
            </a:r>
            <a:r>
              <a:rPr lang="cs-CZ" sz="2800" dirty="0" smtClean="0"/>
              <a:t>___</a:t>
            </a:r>
            <a:r>
              <a:rPr lang="cs-CZ" sz="2800" dirty="0" err="1" smtClean="0"/>
              <a:t>rové</a:t>
            </a: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err="1"/>
              <a:t>n</a:t>
            </a:r>
            <a:r>
              <a:rPr lang="cs-CZ" sz="2800" dirty="0" err="1" smtClean="0"/>
              <a:t>enas</a:t>
            </a:r>
            <a:r>
              <a:rPr lang="cs-CZ" sz="2800" dirty="0" smtClean="0"/>
              <a:t>____</a:t>
            </a:r>
            <a:r>
              <a:rPr lang="cs-CZ" sz="2800" dirty="0" err="1" smtClean="0"/>
              <a:t>tný</a:t>
            </a: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/>
              <a:t>s</a:t>
            </a:r>
            <a:r>
              <a:rPr lang="cs-CZ" sz="2800" dirty="0" smtClean="0"/>
              <a:t>___slova  </a:t>
            </a:r>
          </a:p>
          <a:p>
            <a:pPr marL="342900" indent="-342900">
              <a:buAutoNum type="arabicPeriod"/>
            </a:pPr>
            <a:r>
              <a:rPr lang="cs-CZ" sz="2800" dirty="0"/>
              <a:t>s</a:t>
            </a:r>
            <a:r>
              <a:rPr lang="cs-CZ" sz="2800" dirty="0" smtClean="0"/>
              <a:t>___nova</a:t>
            </a:r>
          </a:p>
          <a:p>
            <a:pPr marL="342900" indent="-342900">
              <a:buAutoNum type="arabicPeriod"/>
            </a:pPr>
            <a:r>
              <a:rPr lang="cs-CZ" sz="2800" dirty="0"/>
              <a:t>s</a:t>
            </a:r>
            <a:r>
              <a:rPr lang="cs-CZ" sz="2800" dirty="0" smtClean="0"/>
              <a:t>___</a:t>
            </a:r>
            <a:r>
              <a:rPr lang="cs-CZ" sz="2800" dirty="0" err="1" smtClean="0"/>
              <a:t>chravé</a:t>
            </a: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/>
              <a:t>h</a:t>
            </a:r>
            <a:r>
              <a:rPr lang="cs-CZ" sz="2800" dirty="0" smtClean="0"/>
              <a:t>as___</a:t>
            </a:r>
            <a:r>
              <a:rPr lang="cs-CZ" sz="2800" dirty="0" err="1" smtClean="0"/>
              <a:t>čský</a:t>
            </a: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err="1"/>
              <a:t>v</a:t>
            </a:r>
            <a:r>
              <a:rPr lang="cs-CZ" sz="2800" dirty="0" err="1" smtClean="0"/>
              <a:t>ys</a:t>
            </a:r>
            <a:r>
              <a:rPr lang="cs-CZ" sz="2800" dirty="0" smtClean="0"/>
              <a:t>___pat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57752" y="1000108"/>
            <a:ext cx="30718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cs-CZ" sz="2800" dirty="0" smtClean="0"/>
              <a:t>sbor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nora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člověk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počasí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holubička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písek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maso</a:t>
            </a:r>
          </a:p>
          <a:p>
            <a:pPr marL="342900" indent="-342900">
              <a:buAutoNum type="alphaUcPeriod"/>
            </a:pPr>
            <a:r>
              <a:rPr lang="cs-CZ" sz="2800" dirty="0" smtClean="0"/>
              <a:t>s___r</a:t>
            </a:r>
          </a:p>
          <a:p>
            <a:pPr marL="342900" indent="-342900">
              <a:buAutoNum type="alphaUcPeriod"/>
            </a:pPr>
            <a:r>
              <a:rPr lang="cs-CZ" sz="2800" dirty="0" err="1" smtClean="0"/>
              <a:t>zás</a:t>
            </a:r>
            <a:r>
              <a:rPr lang="cs-CZ" sz="2800" dirty="0" smtClean="0"/>
              <a:t>___</a:t>
            </a:r>
            <a:r>
              <a:rPr lang="cs-CZ" sz="2800" dirty="0" err="1" smtClean="0"/>
              <a:t>lka</a:t>
            </a:r>
            <a:endParaRPr lang="cs-CZ" sz="2800" dirty="0" smtClean="0"/>
          </a:p>
        </p:txBody>
      </p:sp>
      <p:cxnSp>
        <p:nvCxnSpPr>
          <p:cNvPr id="7" name="Přímá spojovací šipka 6"/>
          <p:cNvCxnSpPr/>
          <p:nvPr/>
        </p:nvCxnSpPr>
        <p:spPr>
          <a:xfrm rot="16200000" flipH="1">
            <a:off x="2071670" y="1428736"/>
            <a:ext cx="2857520" cy="27146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endCxn id="5" idx="1"/>
          </p:cNvCxnSpPr>
          <p:nvPr/>
        </p:nvCxnSpPr>
        <p:spPr>
          <a:xfrm>
            <a:off x="2000232" y="1785926"/>
            <a:ext cx="2857520" cy="11993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285984" y="2214554"/>
            <a:ext cx="2571768" cy="157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2928926" y="2143116"/>
            <a:ext cx="185738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V="1">
            <a:off x="2357422" y="1714488"/>
            <a:ext cx="2428892" cy="13573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2285984" y="3500438"/>
            <a:ext cx="2571768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2571736" y="2643182"/>
            <a:ext cx="2143140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rot="5400000" flipH="1" flipV="1">
            <a:off x="2214546" y="1785926"/>
            <a:ext cx="3000396" cy="2143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2428860" y="3357562"/>
            <a:ext cx="2357454" cy="13573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1538" y="1214422"/>
            <a:ext cx="8572560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hlinkClick r:id="rId2"/>
              </a:rPr>
              <a:t>http://office.</a:t>
            </a:r>
            <a:r>
              <a:rPr lang="cs-CZ" sz="1050" dirty="0" err="1" smtClean="0">
                <a:hlinkClick r:id="rId2"/>
              </a:rPr>
              <a:t>microsoft.com</a:t>
            </a:r>
            <a:r>
              <a:rPr lang="cs-CZ" sz="1050" dirty="0" smtClean="0">
                <a:hlinkClick r:id="rId2"/>
              </a:rPr>
              <a:t>/</a:t>
            </a:r>
            <a:r>
              <a:rPr lang="cs-CZ" sz="1050" dirty="0" err="1" smtClean="0">
                <a:hlinkClick r:id="rId2"/>
              </a:rPr>
              <a:t>cs</a:t>
            </a:r>
            <a:r>
              <a:rPr lang="cs-CZ" sz="1050" dirty="0" smtClean="0">
                <a:hlinkClick r:id="rId2"/>
              </a:rPr>
              <a:t>-</a:t>
            </a:r>
            <a:r>
              <a:rPr lang="cs-CZ" sz="1050" dirty="0" err="1" smtClean="0">
                <a:hlinkClick r:id="rId2"/>
              </a:rPr>
              <a:t>cz</a:t>
            </a:r>
            <a:r>
              <a:rPr lang="cs-CZ" sz="1050" dirty="0" smtClean="0">
                <a:hlinkClick r:id="rId2"/>
              </a:rPr>
              <a:t>/</a:t>
            </a:r>
            <a:r>
              <a:rPr lang="cs-CZ" sz="1050" dirty="0" err="1" smtClean="0">
                <a:hlinkClick r:id="rId2"/>
              </a:rPr>
              <a:t>images</a:t>
            </a:r>
            <a:r>
              <a:rPr lang="cs-CZ" sz="1050" dirty="0" smtClean="0">
                <a:hlinkClick r:id="rId2"/>
              </a:rPr>
              <a:t>/</a:t>
            </a:r>
            <a:r>
              <a:rPr lang="cs-CZ" sz="1050" dirty="0" err="1" smtClean="0">
                <a:hlinkClick r:id="rId2"/>
              </a:rPr>
              <a:t>results.aspx</a:t>
            </a:r>
            <a:r>
              <a:rPr lang="cs-CZ" sz="1050" dirty="0" smtClean="0">
                <a:hlinkClick r:id="rId2"/>
              </a:rPr>
              <a:t>?</a:t>
            </a:r>
            <a:r>
              <a:rPr lang="cs-CZ" sz="1050" dirty="0" err="1" smtClean="0">
                <a:hlinkClick r:id="rId2"/>
              </a:rPr>
              <a:t>qu</a:t>
            </a:r>
            <a:r>
              <a:rPr lang="cs-CZ" sz="1050" dirty="0" smtClean="0">
                <a:hlinkClick r:id="rId2"/>
              </a:rPr>
              <a:t>=s%C3%</a:t>
            </a:r>
            <a:r>
              <a:rPr lang="cs-CZ" sz="1050" dirty="0" err="1" smtClean="0">
                <a:hlinkClick r:id="rId2"/>
              </a:rPr>
              <a:t>BDr</a:t>
            </a:r>
            <a:r>
              <a:rPr lang="cs-CZ" sz="1050" dirty="0" smtClean="0">
                <a:hlinkClick r:id="rId2"/>
              </a:rPr>
              <a:t>&amp;ex=1#</a:t>
            </a:r>
            <a:r>
              <a:rPr lang="cs-CZ" sz="1050" dirty="0" err="1" smtClean="0">
                <a:hlinkClick r:id="rId2"/>
              </a:rPr>
              <a:t>ai</a:t>
            </a:r>
            <a:r>
              <a:rPr lang="cs-CZ" sz="1050" dirty="0" smtClean="0">
                <a:hlinkClick r:id="rId2"/>
              </a:rPr>
              <a:t>:MC900441776|</a:t>
            </a:r>
            <a:endParaRPr lang="cs-CZ" sz="1050" dirty="0" smtClean="0"/>
          </a:p>
          <a:p>
            <a:r>
              <a:rPr lang="cs-CZ" sz="1050" dirty="0" smtClean="0">
                <a:hlinkClick r:id="rId3"/>
              </a:rPr>
              <a:t>http://office.</a:t>
            </a:r>
            <a:r>
              <a:rPr lang="cs-CZ" sz="1050" dirty="0" err="1" smtClean="0">
                <a:hlinkClick r:id="rId3"/>
              </a:rPr>
              <a:t>microsoft.com</a:t>
            </a:r>
            <a:r>
              <a:rPr lang="cs-CZ" sz="1050" dirty="0" smtClean="0">
                <a:hlinkClick r:id="rId3"/>
              </a:rPr>
              <a:t>/</a:t>
            </a:r>
            <a:r>
              <a:rPr lang="cs-CZ" sz="1050" dirty="0" err="1" smtClean="0">
                <a:hlinkClick r:id="rId3"/>
              </a:rPr>
              <a:t>cs</a:t>
            </a:r>
            <a:r>
              <a:rPr lang="cs-CZ" sz="1050" dirty="0" smtClean="0">
                <a:hlinkClick r:id="rId3"/>
              </a:rPr>
              <a:t>-</a:t>
            </a:r>
            <a:r>
              <a:rPr lang="cs-CZ" sz="1050" dirty="0" err="1" smtClean="0">
                <a:hlinkClick r:id="rId3"/>
              </a:rPr>
              <a:t>cz</a:t>
            </a:r>
            <a:r>
              <a:rPr lang="cs-CZ" sz="1050" dirty="0" smtClean="0">
                <a:hlinkClick r:id="rId3"/>
              </a:rPr>
              <a:t>/</a:t>
            </a:r>
            <a:r>
              <a:rPr lang="cs-CZ" sz="1050" dirty="0" err="1" smtClean="0">
                <a:hlinkClick r:id="rId3"/>
              </a:rPr>
              <a:t>images</a:t>
            </a:r>
            <a:r>
              <a:rPr lang="cs-CZ" sz="1050" dirty="0" smtClean="0">
                <a:hlinkClick r:id="rId3"/>
              </a:rPr>
              <a:t>/</a:t>
            </a:r>
            <a:r>
              <a:rPr lang="cs-CZ" sz="1050" dirty="0" err="1" smtClean="0">
                <a:hlinkClick r:id="rId3"/>
              </a:rPr>
              <a:t>results.aspx</a:t>
            </a:r>
            <a:r>
              <a:rPr lang="cs-CZ" sz="1050" dirty="0" smtClean="0">
                <a:hlinkClick r:id="rId3"/>
              </a:rPr>
              <a:t>?</a:t>
            </a:r>
            <a:r>
              <a:rPr lang="cs-CZ" sz="1050" dirty="0" err="1" smtClean="0">
                <a:hlinkClick r:id="rId3"/>
              </a:rPr>
              <a:t>qu</a:t>
            </a:r>
            <a:r>
              <a:rPr lang="cs-CZ" sz="1050" dirty="0" smtClean="0">
                <a:hlinkClick r:id="rId3"/>
              </a:rPr>
              <a:t>=kyselina&amp;ex=1#</a:t>
            </a:r>
            <a:r>
              <a:rPr lang="cs-CZ" sz="1050" dirty="0" err="1" smtClean="0">
                <a:hlinkClick r:id="rId3"/>
              </a:rPr>
              <a:t>ai</a:t>
            </a:r>
            <a:r>
              <a:rPr lang="cs-CZ" sz="1050" dirty="0" smtClean="0">
                <a:hlinkClick r:id="rId3"/>
              </a:rPr>
              <a:t>:MC900410905|</a:t>
            </a:r>
            <a:r>
              <a:rPr lang="cs-CZ" sz="1050" dirty="0" err="1" smtClean="0">
                <a:hlinkClick r:id="rId3"/>
              </a:rPr>
              <a:t>mt</a:t>
            </a:r>
            <a:r>
              <a:rPr lang="cs-CZ" sz="1050" dirty="0" smtClean="0">
                <a:hlinkClick r:id="rId3"/>
              </a:rPr>
              <a:t>:1|</a:t>
            </a:r>
            <a:endParaRPr lang="cs-CZ" sz="1050" dirty="0" smtClean="0"/>
          </a:p>
          <a:p>
            <a:r>
              <a:rPr lang="cs-CZ" sz="1050" dirty="0" smtClean="0">
                <a:hlinkClick r:id="rId4"/>
              </a:rPr>
              <a:t>http://office.</a:t>
            </a:r>
            <a:r>
              <a:rPr lang="cs-CZ" sz="1050" dirty="0" err="1" smtClean="0">
                <a:hlinkClick r:id="rId4"/>
              </a:rPr>
              <a:t>microsoft.com</a:t>
            </a:r>
            <a:r>
              <a:rPr lang="cs-CZ" sz="1050" dirty="0" smtClean="0">
                <a:hlinkClick r:id="rId4"/>
              </a:rPr>
              <a:t>/</a:t>
            </a:r>
            <a:r>
              <a:rPr lang="cs-CZ" sz="1050" dirty="0" err="1" smtClean="0">
                <a:hlinkClick r:id="rId4"/>
              </a:rPr>
              <a:t>cs</a:t>
            </a:r>
            <a:r>
              <a:rPr lang="cs-CZ" sz="1050" dirty="0" smtClean="0">
                <a:hlinkClick r:id="rId4"/>
              </a:rPr>
              <a:t>-</a:t>
            </a:r>
            <a:r>
              <a:rPr lang="cs-CZ" sz="1050" dirty="0" err="1" smtClean="0">
                <a:hlinkClick r:id="rId4"/>
              </a:rPr>
              <a:t>cz</a:t>
            </a:r>
            <a:r>
              <a:rPr lang="cs-CZ" sz="1050" dirty="0" smtClean="0">
                <a:hlinkClick r:id="rId4"/>
              </a:rPr>
              <a:t>/</a:t>
            </a:r>
            <a:r>
              <a:rPr lang="cs-CZ" sz="1050" dirty="0" err="1" smtClean="0">
                <a:hlinkClick r:id="rId4"/>
              </a:rPr>
              <a:t>images</a:t>
            </a:r>
            <a:r>
              <a:rPr lang="cs-CZ" sz="1050" dirty="0" smtClean="0">
                <a:hlinkClick r:id="rId4"/>
              </a:rPr>
              <a:t>/</a:t>
            </a:r>
            <a:r>
              <a:rPr lang="cs-CZ" sz="1050" dirty="0" err="1" smtClean="0">
                <a:hlinkClick r:id="rId4"/>
              </a:rPr>
              <a:t>results.aspx</a:t>
            </a:r>
            <a:r>
              <a:rPr lang="cs-CZ" sz="1050" dirty="0" smtClean="0">
                <a:hlinkClick r:id="rId4"/>
              </a:rPr>
              <a:t>?</a:t>
            </a:r>
            <a:r>
              <a:rPr lang="cs-CZ" sz="1050" dirty="0" err="1" smtClean="0">
                <a:hlinkClick r:id="rId4"/>
              </a:rPr>
              <a:t>qu</a:t>
            </a:r>
            <a:r>
              <a:rPr lang="cs-CZ" sz="1050" dirty="0" smtClean="0">
                <a:hlinkClick r:id="rId4"/>
              </a:rPr>
              <a:t>=</a:t>
            </a:r>
            <a:r>
              <a:rPr lang="cs-CZ" sz="1050" dirty="0" err="1" smtClean="0">
                <a:hlinkClick r:id="rId4"/>
              </a:rPr>
              <a:t>houpac</a:t>
            </a:r>
            <a:r>
              <a:rPr lang="cs-CZ" sz="1050" dirty="0" smtClean="0">
                <a:hlinkClick r:id="rId4"/>
              </a:rPr>
              <a:t>%C3%AD+s%C3%AD%C5%A5&amp;ex=1#</a:t>
            </a:r>
            <a:r>
              <a:rPr lang="cs-CZ" sz="1050" dirty="0" err="1" smtClean="0">
                <a:hlinkClick r:id="rId4"/>
              </a:rPr>
              <a:t>ai</a:t>
            </a:r>
            <a:r>
              <a:rPr lang="cs-CZ" sz="1050" dirty="0" smtClean="0">
                <a:hlinkClick r:id="rId4"/>
              </a:rPr>
              <a:t>:MC900351296|</a:t>
            </a:r>
            <a:r>
              <a:rPr lang="cs-CZ" sz="1050" dirty="0" err="1" smtClean="0">
                <a:hlinkClick r:id="rId4"/>
              </a:rPr>
              <a:t>mt</a:t>
            </a:r>
            <a:r>
              <a:rPr lang="cs-CZ" sz="1050" dirty="0" smtClean="0">
                <a:hlinkClick r:id="rId4"/>
              </a:rPr>
              <a:t>:1|</a:t>
            </a:r>
            <a:endParaRPr lang="cs-CZ" sz="1050" dirty="0" smtClean="0"/>
          </a:p>
          <a:p>
            <a:r>
              <a:rPr lang="cs-CZ" sz="1050" dirty="0" smtClean="0">
                <a:hlinkClick r:id="rId5"/>
              </a:rPr>
              <a:t>http://office.</a:t>
            </a:r>
            <a:r>
              <a:rPr lang="cs-CZ" sz="1050" dirty="0" err="1" smtClean="0">
                <a:hlinkClick r:id="rId5"/>
              </a:rPr>
              <a:t>microsoft.com</a:t>
            </a:r>
            <a:r>
              <a:rPr lang="cs-CZ" sz="1050" dirty="0" smtClean="0">
                <a:hlinkClick r:id="rId5"/>
              </a:rPr>
              <a:t>/</a:t>
            </a:r>
            <a:r>
              <a:rPr lang="cs-CZ" sz="1050" dirty="0" err="1" smtClean="0">
                <a:hlinkClick r:id="rId5"/>
              </a:rPr>
              <a:t>cs</a:t>
            </a:r>
            <a:r>
              <a:rPr lang="cs-CZ" sz="1050" dirty="0" smtClean="0">
                <a:hlinkClick r:id="rId5"/>
              </a:rPr>
              <a:t>-</a:t>
            </a:r>
            <a:r>
              <a:rPr lang="cs-CZ" sz="1050" dirty="0" err="1" smtClean="0">
                <a:hlinkClick r:id="rId5"/>
              </a:rPr>
              <a:t>cz</a:t>
            </a:r>
            <a:r>
              <a:rPr lang="cs-CZ" sz="1050" dirty="0" smtClean="0">
                <a:hlinkClick r:id="rId5"/>
              </a:rPr>
              <a:t>/</a:t>
            </a:r>
            <a:r>
              <a:rPr lang="cs-CZ" sz="1050" dirty="0" err="1" smtClean="0">
                <a:hlinkClick r:id="rId5"/>
              </a:rPr>
              <a:t>images</a:t>
            </a:r>
            <a:r>
              <a:rPr lang="cs-CZ" sz="1050" dirty="0" smtClean="0">
                <a:hlinkClick r:id="rId5"/>
              </a:rPr>
              <a:t>/</a:t>
            </a:r>
            <a:r>
              <a:rPr lang="cs-CZ" sz="1050" dirty="0" err="1" smtClean="0">
                <a:hlinkClick r:id="rId5"/>
              </a:rPr>
              <a:t>results.aspx</a:t>
            </a:r>
            <a:r>
              <a:rPr lang="cs-CZ" sz="1050" dirty="0" smtClean="0">
                <a:hlinkClick r:id="rId5"/>
              </a:rPr>
              <a:t>?</a:t>
            </a:r>
            <a:r>
              <a:rPr lang="cs-CZ" sz="1050" dirty="0" err="1" smtClean="0">
                <a:hlinkClick r:id="rId5"/>
              </a:rPr>
              <a:t>qu</a:t>
            </a:r>
            <a:r>
              <a:rPr lang="cs-CZ" sz="1050" dirty="0" smtClean="0">
                <a:hlinkClick r:id="rId5"/>
              </a:rPr>
              <a:t>=potrava&amp;ex=1#</a:t>
            </a:r>
            <a:r>
              <a:rPr lang="cs-CZ" sz="1050" dirty="0" err="1" smtClean="0">
                <a:hlinkClick r:id="rId5"/>
              </a:rPr>
              <a:t>ai</a:t>
            </a:r>
            <a:r>
              <a:rPr lang="cs-CZ" sz="1050" dirty="0" smtClean="0">
                <a:hlinkClick r:id="rId5"/>
              </a:rPr>
              <a:t>:MC900058348|</a:t>
            </a:r>
            <a:r>
              <a:rPr lang="cs-CZ" sz="1050" dirty="0" err="1" smtClean="0">
                <a:hlinkClick r:id="rId5"/>
              </a:rPr>
              <a:t>mt</a:t>
            </a:r>
            <a:r>
              <a:rPr lang="cs-CZ" sz="1050" dirty="0" smtClean="0">
                <a:hlinkClick r:id="rId5"/>
              </a:rPr>
              <a:t>:1|</a:t>
            </a:r>
            <a:endParaRPr lang="cs-CZ" sz="1050" dirty="0" smtClean="0"/>
          </a:p>
          <a:p>
            <a:r>
              <a:rPr lang="cs-CZ" sz="1050" dirty="0" smtClean="0">
                <a:hlinkClick r:id="rId6"/>
              </a:rPr>
              <a:t>http://office.</a:t>
            </a:r>
            <a:r>
              <a:rPr lang="cs-CZ" sz="1050" dirty="0" err="1" smtClean="0">
                <a:hlinkClick r:id="rId6"/>
              </a:rPr>
              <a:t>microsoft.com</a:t>
            </a:r>
            <a:r>
              <a:rPr lang="cs-CZ" sz="1050" dirty="0" smtClean="0">
                <a:hlinkClick r:id="rId6"/>
              </a:rPr>
              <a:t>/</a:t>
            </a:r>
            <a:r>
              <a:rPr lang="cs-CZ" sz="1050" dirty="0" err="1" smtClean="0">
                <a:hlinkClick r:id="rId6"/>
              </a:rPr>
              <a:t>cs</a:t>
            </a:r>
            <a:r>
              <a:rPr lang="cs-CZ" sz="1050" dirty="0" smtClean="0">
                <a:hlinkClick r:id="rId6"/>
              </a:rPr>
              <a:t>-</a:t>
            </a:r>
            <a:r>
              <a:rPr lang="cs-CZ" sz="1050" dirty="0" err="1" smtClean="0">
                <a:hlinkClick r:id="rId6"/>
              </a:rPr>
              <a:t>cz</a:t>
            </a:r>
            <a:r>
              <a:rPr lang="cs-CZ" sz="1050" dirty="0" smtClean="0">
                <a:hlinkClick r:id="rId6"/>
              </a:rPr>
              <a:t>/</a:t>
            </a:r>
            <a:r>
              <a:rPr lang="cs-CZ" sz="1050" dirty="0" err="1" smtClean="0">
                <a:hlinkClick r:id="rId6"/>
              </a:rPr>
              <a:t>images</a:t>
            </a:r>
            <a:r>
              <a:rPr lang="cs-CZ" sz="1050" dirty="0" smtClean="0">
                <a:hlinkClick r:id="rId6"/>
              </a:rPr>
              <a:t>/</a:t>
            </a:r>
            <a:r>
              <a:rPr lang="cs-CZ" sz="1050" dirty="0" err="1" smtClean="0">
                <a:hlinkClick r:id="rId6"/>
              </a:rPr>
              <a:t>results.aspx</a:t>
            </a:r>
            <a:r>
              <a:rPr lang="cs-CZ" sz="1050" dirty="0" smtClean="0">
                <a:hlinkClick r:id="rId6"/>
              </a:rPr>
              <a:t>?</a:t>
            </a:r>
            <a:r>
              <a:rPr lang="cs-CZ" sz="1050" dirty="0" err="1" smtClean="0">
                <a:hlinkClick r:id="rId6"/>
              </a:rPr>
              <a:t>qu</a:t>
            </a:r>
            <a:r>
              <a:rPr lang="cs-CZ" sz="1050" dirty="0" smtClean="0">
                <a:hlinkClick r:id="rId6"/>
              </a:rPr>
              <a:t>=syn&amp;ex=1#</a:t>
            </a:r>
            <a:r>
              <a:rPr lang="cs-CZ" sz="1050" dirty="0" err="1" smtClean="0">
                <a:hlinkClick r:id="rId6"/>
              </a:rPr>
              <a:t>ai</a:t>
            </a:r>
            <a:r>
              <a:rPr lang="cs-CZ" sz="1050" dirty="0" smtClean="0">
                <a:hlinkClick r:id="rId6"/>
              </a:rPr>
              <a:t>:MC900089442|</a:t>
            </a:r>
            <a:r>
              <a:rPr lang="cs-CZ" sz="1050" dirty="0" err="1" smtClean="0">
                <a:hlinkClick r:id="rId6"/>
              </a:rPr>
              <a:t>mt</a:t>
            </a:r>
            <a:r>
              <a:rPr lang="cs-CZ" sz="1050" dirty="0" smtClean="0">
                <a:hlinkClick r:id="rId6"/>
              </a:rPr>
              <a:t>:1|</a:t>
            </a:r>
            <a:endParaRPr lang="cs-CZ" sz="1050" dirty="0" smtClean="0"/>
          </a:p>
          <a:p>
            <a:r>
              <a:rPr lang="cs-CZ" sz="1050" dirty="0" smtClean="0">
                <a:hlinkClick r:id="rId6"/>
              </a:rPr>
              <a:t>http://office.</a:t>
            </a:r>
            <a:r>
              <a:rPr lang="cs-CZ" sz="1050" dirty="0" err="1" smtClean="0">
                <a:hlinkClick r:id="rId6"/>
              </a:rPr>
              <a:t>microsoft.com</a:t>
            </a:r>
            <a:r>
              <a:rPr lang="cs-CZ" sz="1050" dirty="0" smtClean="0">
                <a:hlinkClick r:id="rId6"/>
              </a:rPr>
              <a:t>/</a:t>
            </a:r>
            <a:r>
              <a:rPr lang="cs-CZ" sz="1050" dirty="0" err="1" smtClean="0">
                <a:hlinkClick r:id="rId6"/>
              </a:rPr>
              <a:t>cs</a:t>
            </a:r>
            <a:r>
              <a:rPr lang="cs-CZ" sz="1050" dirty="0" smtClean="0">
                <a:hlinkClick r:id="rId6"/>
              </a:rPr>
              <a:t>-</a:t>
            </a:r>
            <a:r>
              <a:rPr lang="cs-CZ" sz="1050" dirty="0" err="1" smtClean="0">
                <a:hlinkClick r:id="rId6"/>
              </a:rPr>
              <a:t>cz</a:t>
            </a:r>
            <a:r>
              <a:rPr lang="cs-CZ" sz="1050" dirty="0" smtClean="0">
                <a:hlinkClick r:id="rId6"/>
              </a:rPr>
              <a:t>/</a:t>
            </a:r>
            <a:r>
              <a:rPr lang="cs-CZ" sz="1050" dirty="0" err="1" smtClean="0">
                <a:hlinkClick r:id="rId6"/>
              </a:rPr>
              <a:t>images</a:t>
            </a:r>
            <a:r>
              <a:rPr lang="cs-CZ" sz="1050" dirty="0" smtClean="0">
                <a:hlinkClick r:id="rId6"/>
              </a:rPr>
              <a:t>/</a:t>
            </a:r>
            <a:r>
              <a:rPr lang="cs-CZ" sz="1050" dirty="0" err="1" smtClean="0">
                <a:hlinkClick r:id="rId6"/>
              </a:rPr>
              <a:t>results.aspx</a:t>
            </a:r>
            <a:r>
              <a:rPr lang="cs-CZ" sz="1050" dirty="0" smtClean="0">
                <a:hlinkClick r:id="rId6"/>
              </a:rPr>
              <a:t>?</a:t>
            </a:r>
            <a:r>
              <a:rPr lang="cs-CZ" sz="1050" dirty="0" err="1" smtClean="0">
                <a:hlinkClick r:id="rId6"/>
              </a:rPr>
              <a:t>qu</a:t>
            </a:r>
            <a:r>
              <a:rPr lang="cs-CZ" sz="1050" dirty="0" smtClean="0">
                <a:hlinkClick r:id="rId6"/>
              </a:rPr>
              <a:t>=syn&amp;ex=1#</a:t>
            </a:r>
            <a:r>
              <a:rPr lang="cs-CZ" sz="1050" dirty="0" err="1" smtClean="0">
                <a:hlinkClick r:id="rId6"/>
              </a:rPr>
              <a:t>ai</a:t>
            </a:r>
            <a:r>
              <a:rPr lang="cs-CZ" sz="1050" dirty="0" smtClean="0">
                <a:hlinkClick r:id="rId6"/>
              </a:rPr>
              <a:t>:MC900056947|</a:t>
            </a:r>
            <a:r>
              <a:rPr lang="cs-CZ" sz="1050" dirty="0" err="1" smtClean="0">
                <a:hlinkClick r:id="rId6"/>
              </a:rPr>
              <a:t>mt</a:t>
            </a:r>
            <a:r>
              <a:rPr lang="cs-CZ" sz="1050" dirty="0" smtClean="0">
                <a:hlinkClick r:id="rId6"/>
              </a:rPr>
              <a:t>:1|</a:t>
            </a:r>
            <a:endParaRPr lang="cs-CZ" sz="1050" dirty="0" smtClean="0"/>
          </a:p>
          <a:p>
            <a:endParaRPr lang="cs-CZ" sz="105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42976" y="428604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Obrázky použité z 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34441" y="6095884"/>
            <a:ext cx="578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Autorem materiálu a všech jeho součástí, </a:t>
            </a:r>
          </a:p>
          <a:p>
            <a:pPr algn="ctr"/>
            <a:r>
              <a:rPr lang="cs-CZ" dirty="0"/>
              <a:t>n</a:t>
            </a:r>
            <a:r>
              <a:rPr lang="cs-CZ" dirty="0" smtClean="0"/>
              <a:t>ení-li uvedeno jinak, je Mgr. Marie </a:t>
            </a:r>
            <a:r>
              <a:rPr lang="cs-CZ" dirty="0" err="1" smtClean="0"/>
              <a:t>Benabdelmalek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0"/>
            <a:ext cx="7498080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785786" y="1142984"/>
          <a:ext cx="8072494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912</TotalTime>
  <Words>384</Words>
  <Application>Microsoft Office PowerPoint</Application>
  <PresentationFormat>Předvádění na obrazovce (4:3)</PresentationFormat>
  <Paragraphs>103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Vyjmenovaná slova po S</vt:lpstr>
      <vt:lpstr>Chytáky u vyjmenovaných slov po 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Karolina</dc:creator>
  <cp:lastModifiedBy>jitka</cp:lastModifiedBy>
  <cp:revision>27</cp:revision>
  <dcterms:created xsi:type="dcterms:W3CDTF">2012-08-14T20:10:59Z</dcterms:created>
  <dcterms:modified xsi:type="dcterms:W3CDTF">2013-05-18T08:36:41Z</dcterms:modified>
</cp:coreProperties>
</file>