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584B4B-6AF4-41A6-889C-11958B5537FA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0224C9-76B5-4608-85E3-E2525AC95060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97A02932-A831-42B8-BFB5-8E8346B9AEAB}" type="parTrans" cxnId="{6F55D420-AB1E-4815-8CBB-AA7AD0E1D5A3}">
      <dgm:prSet/>
      <dgm:spPr/>
      <dgm:t>
        <a:bodyPr/>
        <a:lstStyle/>
        <a:p>
          <a:endParaRPr lang="cs-CZ"/>
        </a:p>
      </dgm:t>
    </dgm:pt>
    <dgm:pt modelId="{4366A447-607C-4C1A-9696-1B89D6902803}" type="sibTrans" cxnId="{6F55D420-AB1E-4815-8CBB-AA7AD0E1D5A3}">
      <dgm:prSet/>
      <dgm:spPr/>
      <dgm:t>
        <a:bodyPr/>
        <a:lstStyle/>
        <a:p>
          <a:endParaRPr lang="cs-CZ"/>
        </a:p>
      </dgm:t>
    </dgm:pt>
    <dgm:pt modelId="{8B60EF1F-32CE-48E3-B5D6-2AFF4D8120F3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D41B0E15-52EC-441E-BDA2-232DB8A9B85E}" type="parTrans" cxnId="{8717352B-564E-4EE7-B41D-3E5303975685}">
      <dgm:prSet/>
      <dgm:spPr/>
      <dgm:t>
        <a:bodyPr/>
        <a:lstStyle/>
        <a:p>
          <a:endParaRPr lang="cs-CZ"/>
        </a:p>
      </dgm:t>
    </dgm:pt>
    <dgm:pt modelId="{1A3CEE00-5B22-4DA3-B3CE-B7E3767B1D5A}" type="sibTrans" cxnId="{8717352B-564E-4EE7-B41D-3E5303975685}">
      <dgm:prSet/>
      <dgm:spPr/>
      <dgm:t>
        <a:bodyPr/>
        <a:lstStyle/>
        <a:p>
          <a:endParaRPr lang="cs-CZ"/>
        </a:p>
      </dgm:t>
    </dgm:pt>
    <dgm:pt modelId="{C8E545A8-DDF0-4FBD-BAB8-32490730DCE9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7A1A8A18-13BE-4398-B9DB-EE437A9C84FE}" type="parTrans" cxnId="{5A77872D-C388-4E4E-9B2D-92FA5F654E4B}">
      <dgm:prSet/>
      <dgm:spPr/>
      <dgm:t>
        <a:bodyPr/>
        <a:lstStyle/>
        <a:p>
          <a:endParaRPr lang="cs-CZ"/>
        </a:p>
      </dgm:t>
    </dgm:pt>
    <dgm:pt modelId="{328B2D94-A13D-4F21-BCD0-F220BAFD8BEA}" type="sibTrans" cxnId="{5A77872D-C388-4E4E-9B2D-92FA5F654E4B}">
      <dgm:prSet/>
      <dgm:spPr/>
      <dgm:t>
        <a:bodyPr/>
        <a:lstStyle/>
        <a:p>
          <a:endParaRPr lang="cs-CZ"/>
        </a:p>
      </dgm:t>
    </dgm:pt>
    <dgm:pt modelId="{D8284E26-B16C-4D4C-B21E-FE6BAAE2737F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2A81BEA1-E915-4977-9899-D8E0E7D46CE0}" type="parTrans" cxnId="{9F3C39AA-A3FC-489A-A204-BC2777483171}">
      <dgm:prSet/>
      <dgm:spPr/>
      <dgm:t>
        <a:bodyPr/>
        <a:lstStyle/>
        <a:p>
          <a:endParaRPr lang="cs-CZ"/>
        </a:p>
      </dgm:t>
    </dgm:pt>
    <dgm:pt modelId="{FFD9F891-7A9E-40E6-955A-00B884C00C1B}" type="sibTrans" cxnId="{9F3C39AA-A3FC-489A-A204-BC2777483171}">
      <dgm:prSet/>
      <dgm:spPr/>
      <dgm:t>
        <a:bodyPr/>
        <a:lstStyle/>
        <a:p>
          <a:endParaRPr lang="cs-CZ"/>
        </a:p>
      </dgm:t>
    </dgm:pt>
    <dgm:pt modelId="{CAB19439-43E6-4C3F-875E-CB2E2CD8B5D0}">
      <dgm:prSet phldrT="[Text]" custT="1"/>
      <dgm:spPr/>
      <dgm:t>
        <a:bodyPr/>
        <a:lstStyle/>
        <a:p>
          <a:r>
            <a:rPr lang="cs-CZ" sz="1600" dirty="0" smtClean="0"/>
            <a:t>Představení tématu</a:t>
          </a:r>
          <a:endParaRPr lang="cs-CZ" sz="1600" dirty="0"/>
        </a:p>
      </dgm:t>
    </dgm:pt>
    <dgm:pt modelId="{D4B7BE14-C548-4699-BD07-390F2C6D589C}" type="parTrans" cxnId="{E974AE98-EC17-42D1-90B2-285BAF8E14F9}">
      <dgm:prSet/>
      <dgm:spPr/>
      <dgm:t>
        <a:bodyPr/>
        <a:lstStyle/>
        <a:p>
          <a:endParaRPr lang="cs-CZ"/>
        </a:p>
      </dgm:t>
    </dgm:pt>
    <dgm:pt modelId="{A26F0D4D-A5C1-4F7F-BC5A-E176AC5C820E}" type="sibTrans" cxnId="{E974AE98-EC17-42D1-90B2-285BAF8E14F9}">
      <dgm:prSet/>
      <dgm:spPr/>
      <dgm:t>
        <a:bodyPr/>
        <a:lstStyle/>
        <a:p>
          <a:endParaRPr lang="cs-CZ"/>
        </a:p>
      </dgm:t>
    </dgm:pt>
    <dgm:pt modelId="{201A0C19-C83F-4BAB-8C6E-47BC85654DA9}">
      <dgm:prSet phldrT="[Text]" custT="1"/>
      <dgm:spPr/>
      <dgm:t>
        <a:bodyPr/>
        <a:lstStyle/>
        <a:p>
          <a:r>
            <a:rPr lang="cs-CZ" sz="1600" dirty="0" smtClean="0"/>
            <a:t>Co to je</a:t>
          </a:r>
          <a:endParaRPr lang="cs-CZ" sz="1600" dirty="0"/>
        </a:p>
      </dgm:t>
    </dgm:pt>
    <dgm:pt modelId="{FD396647-B137-4031-BF05-1FF61B6C7C33}" type="parTrans" cxnId="{4A90E260-039E-45F6-8976-1AFDBE2002CA}">
      <dgm:prSet/>
      <dgm:spPr/>
      <dgm:t>
        <a:bodyPr/>
        <a:lstStyle/>
        <a:p>
          <a:endParaRPr lang="cs-CZ"/>
        </a:p>
      </dgm:t>
    </dgm:pt>
    <dgm:pt modelId="{45B27E52-837E-4EC1-8345-ABC0E37E6697}" type="sibTrans" cxnId="{4A90E260-039E-45F6-8976-1AFDBE2002CA}">
      <dgm:prSet/>
      <dgm:spPr/>
      <dgm:t>
        <a:bodyPr/>
        <a:lstStyle/>
        <a:p>
          <a:endParaRPr lang="cs-CZ"/>
        </a:p>
      </dgm:t>
    </dgm:pt>
    <dgm:pt modelId="{BED79C8B-7363-4D57-AE81-BD9FF1FD2FB9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FA786C8A-8C16-49FF-B438-E233E1C15047}" type="parTrans" cxnId="{2B5C8A25-CEA5-469D-95D5-BE980B9A5081}">
      <dgm:prSet/>
      <dgm:spPr/>
      <dgm:t>
        <a:bodyPr/>
        <a:lstStyle/>
        <a:p>
          <a:endParaRPr lang="cs-CZ"/>
        </a:p>
      </dgm:t>
    </dgm:pt>
    <dgm:pt modelId="{431FF849-0891-4B96-8017-655909F976A1}" type="sibTrans" cxnId="{2B5C8A25-CEA5-469D-95D5-BE980B9A5081}">
      <dgm:prSet/>
      <dgm:spPr/>
      <dgm:t>
        <a:bodyPr/>
        <a:lstStyle/>
        <a:p>
          <a:endParaRPr lang="cs-CZ"/>
        </a:p>
      </dgm:t>
    </dgm:pt>
    <dgm:pt modelId="{1D73897D-6B4C-4A5D-BDF1-075825EF3C21}">
      <dgm:prSet phldrT="[Text]" custT="1"/>
      <dgm:spPr/>
      <dgm:t>
        <a:bodyPr/>
        <a:lstStyle/>
        <a:p>
          <a:r>
            <a:rPr lang="cs-CZ" sz="1600" dirty="0" smtClean="0"/>
            <a:t>Děti přiřadí přídavné jméno tam kam se nejvíce hodí</a:t>
          </a:r>
          <a:endParaRPr lang="cs-CZ" sz="1600" dirty="0"/>
        </a:p>
      </dgm:t>
    </dgm:pt>
    <dgm:pt modelId="{DE66FDDC-7C92-4B05-827D-E50B9DF959EA}" type="parTrans" cxnId="{05EA1BEA-1690-4DD4-96DE-F46DC1F4A0B8}">
      <dgm:prSet/>
      <dgm:spPr/>
      <dgm:t>
        <a:bodyPr/>
        <a:lstStyle/>
        <a:p>
          <a:endParaRPr lang="cs-CZ"/>
        </a:p>
      </dgm:t>
    </dgm:pt>
    <dgm:pt modelId="{229635E1-05EA-4974-86CC-8B383F016569}" type="sibTrans" cxnId="{05EA1BEA-1690-4DD4-96DE-F46DC1F4A0B8}">
      <dgm:prSet/>
      <dgm:spPr/>
      <dgm:t>
        <a:bodyPr/>
        <a:lstStyle/>
        <a:p>
          <a:endParaRPr lang="cs-CZ"/>
        </a:p>
      </dgm:t>
    </dgm:pt>
    <dgm:pt modelId="{B7F5C132-64E6-4ABB-BF8A-058A9EF82193}">
      <dgm:prSet phldrT="[Text]" custT="1"/>
      <dgm:spPr/>
      <dgm:t>
        <a:bodyPr/>
        <a:lstStyle/>
        <a:p>
          <a:r>
            <a:rPr lang="cs-CZ" sz="1600" dirty="0" smtClean="0"/>
            <a:t>Pro kontrolu se na kliknutí přiřadí</a:t>
          </a:r>
          <a:endParaRPr lang="cs-CZ" sz="1600" dirty="0"/>
        </a:p>
      </dgm:t>
    </dgm:pt>
    <dgm:pt modelId="{996F47A9-72CC-4DDF-81A7-C5F1621F732D}" type="parTrans" cxnId="{3C05BD7B-AA66-4C01-996B-4D1ADF7B04CC}">
      <dgm:prSet/>
      <dgm:spPr/>
      <dgm:t>
        <a:bodyPr/>
        <a:lstStyle/>
        <a:p>
          <a:endParaRPr lang="cs-CZ"/>
        </a:p>
      </dgm:t>
    </dgm:pt>
    <dgm:pt modelId="{D5B20B2E-CD08-4DAF-A2D2-D437B38E44B9}" type="sibTrans" cxnId="{3C05BD7B-AA66-4C01-996B-4D1ADF7B04CC}">
      <dgm:prSet/>
      <dgm:spPr/>
      <dgm:t>
        <a:bodyPr/>
        <a:lstStyle/>
        <a:p>
          <a:endParaRPr lang="cs-CZ"/>
        </a:p>
      </dgm:t>
    </dgm:pt>
    <dgm:pt modelId="{87C95045-9F17-4002-8767-738357F95FAB}">
      <dgm:prSet phldrT="[Text]" custT="1"/>
      <dgm:spPr/>
      <dgm:t>
        <a:bodyPr/>
        <a:lstStyle/>
        <a:p>
          <a:r>
            <a:rPr lang="cs-CZ" sz="1600" dirty="0" smtClean="0"/>
            <a:t>Téma </a:t>
          </a:r>
          <a:endParaRPr lang="cs-CZ" sz="1600" dirty="0"/>
        </a:p>
      </dgm:t>
    </dgm:pt>
    <dgm:pt modelId="{638C8630-18A3-41B3-9FA1-8E7E0198CE60}" type="parTrans" cxnId="{F864CD42-8112-4D55-A58B-D465EA4D27AD}">
      <dgm:prSet/>
      <dgm:spPr/>
      <dgm:t>
        <a:bodyPr/>
        <a:lstStyle/>
        <a:p>
          <a:endParaRPr lang="cs-CZ"/>
        </a:p>
      </dgm:t>
    </dgm:pt>
    <dgm:pt modelId="{6A6B1C55-171D-4E1F-976B-60FA20D5587F}" type="sibTrans" cxnId="{F864CD42-8112-4D55-A58B-D465EA4D27AD}">
      <dgm:prSet/>
      <dgm:spPr/>
      <dgm:t>
        <a:bodyPr/>
        <a:lstStyle/>
        <a:p>
          <a:endParaRPr lang="cs-CZ"/>
        </a:p>
      </dgm:t>
    </dgm:pt>
    <dgm:pt modelId="{C9324EC1-DC79-4373-9C46-B5C94E00BDE5}">
      <dgm:prSet phldrT="[Text]" custT="1"/>
      <dgm:spPr/>
      <dgm:t>
        <a:bodyPr/>
        <a:lstStyle/>
        <a:p>
          <a:r>
            <a:rPr lang="cs-CZ" sz="2000" dirty="0" smtClean="0"/>
            <a:t>5.Snímek</a:t>
          </a:r>
          <a:endParaRPr lang="cs-CZ" sz="1600" dirty="0"/>
        </a:p>
      </dgm:t>
    </dgm:pt>
    <dgm:pt modelId="{C5CCC463-14AE-4BE8-BE2F-629E7C837D4D}" type="parTrans" cxnId="{D1743015-4657-450B-9E2A-85D7B5F09840}">
      <dgm:prSet/>
      <dgm:spPr/>
      <dgm:t>
        <a:bodyPr/>
        <a:lstStyle/>
        <a:p>
          <a:endParaRPr lang="cs-CZ"/>
        </a:p>
      </dgm:t>
    </dgm:pt>
    <dgm:pt modelId="{8F38DF30-40B8-4F06-B137-D363C741C1FE}" type="sibTrans" cxnId="{D1743015-4657-450B-9E2A-85D7B5F09840}">
      <dgm:prSet/>
      <dgm:spPr/>
      <dgm:t>
        <a:bodyPr/>
        <a:lstStyle/>
        <a:p>
          <a:endParaRPr lang="cs-CZ"/>
        </a:p>
      </dgm:t>
    </dgm:pt>
    <dgm:pt modelId="{9D276783-AEF4-471A-BF3F-C968D607011C}">
      <dgm:prSet phldrT="[Text]" custT="1"/>
      <dgm:spPr/>
      <dgm:t>
        <a:bodyPr/>
        <a:lstStyle/>
        <a:p>
          <a:r>
            <a:rPr lang="cs-CZ" sz="1600" dirty="0" smtClean="0"/>
            <a:t>Děti přiřazují k přídavným jménům jejich protiklady</a:t>
          </a:r>
          <a:endParaRPr lang="cs-CZ" sz="1600" dirty="0"/>
        </a:p>
      </dgm:t>
    </dgm:pt>
    <dgm:pt modelId="{F50E0685-980D-4917-92CB-C85B6E1998EB}" type="parTrans" cxnId="{CECCB315-EF76-42BD-8DA1-0D704B5D5EED}">
      <dgm:prSet/>
      <dgm:spPr/>
      <dgm:t>
        <a:bodyPr/>
        <a:lstStyle/>
        <a:p>
          <a:endParaRPr lang="cs-CZ"/>
        </a:p>
      </dgm:t>
    </dgm:pt>
    <dgm:pt modelId="{443F98A7-F6BA-4EF1-844A-6E990A91561B}" type="sibTrans" cxnId="{CECCB315-EF76-42BD-8DA1-0D704B5D5EED}">
      <dgm:prSet/>
      <dgm:spPr/>
      <dgm:t>
        <a:bodyPr/>
        <a:lstStyle/>
        <a:p>
          <a:endParaRPr lang="cs-CZ"/>
        </a:p>
      </dgm:t>
    </dgm:pt>
    <dgm:pt modelId="{5BEF278E-EBF5-405D-BAAC-24D182118A16}">
      <dgm:prSet phldrT="[Text]" custT="1"/>
      <dgm:spPr/>
      <dgm:t>
        <a:bodyPr/>
        <a:lstStyle/>
        <a:p>
          <a:r>
            <a:rPr lang="cs-CZ" sz="1600" dirty="0" smtClean="0"/>
            <a:t>Správné dvojice se na kliknutí spojí šipkou</a:t>
          </a:r>
          <a:endParaRPr lang="cs-CZ" sz="2000" dirty="0"/>
        </a:p>
      </dgm:t>
    </dgm:pt>
    <dgm:pt modelId="{A855D657-1CE5-4B75-BBE8-91DAD3A5F150}" type="parTrans" cxnId="{C2B1154A-0406-4191-A520-BE058413F03C}">
      <dgm:prSet/>
      <dgm:spPr/>
      <dgm:t>
        <a:bodyPr/>
        <a:lstStyle/>
        <a:p>
          <a:endParaRPr lang="cs-CZ"/>
        </a:p>
      </dgm:t>
    </dgm:pt>
    <dgm:pt modelId="{A8466AA7-1C36-486B-8051-4DC560E3D971}" type="sibTrans" cxnId="{C2B1154A-0406-4191-A520-BE058413F03C}">
      <dgm:prSet/>
      <dgm:spPr/>
      <dgm:t>
        <a:bodyPr/>
        <a:lstStyle/>
        <a:p>
          <a:endParaRPr lang="cs-CZ"/>
        </a:p>
      </dgm:t>
    </dgm:pt>
    <dgm:pt modelId="{171F2D16-295B-4C73-9BB8-C391D2C18695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08D733BC-09F1-4F84-B397-363A6C009FF8}" type="parTrans" cxnId="{63262DC7-0D5B-4C3E-8E20-52EE85A623F7}">
      <dgm:prSet/>
      <dgm:spPr/>
      <dgm:t>
        <a:bodyPr/>
        <a:lstStyle/>
        <a:p>
          <a:endParaRPr lang="cs-CZ"/>
        </a:p>
      </dgm:t>
    </dgm:pt>
    <dgm:pt modelId="{37BF004A-F8B3-4F60-AAA2-1984CFD600E9}" type="sibTrans" cxnId="{63262DC7-0D5B-4C3E-8E20-52EE85A623F7}">
      <dgm:prSet/>
      <dgm:spPr/>
      <dgm:t>
        <a:bodyPr/>
        <a:lstStyle/>
        <a:p>
          <a:endParaRPr lang="cs-CZ"/>
        </a:p>
      </dgm:t>
    </dgm:pt>
    <dgm:pt modelId="{AF18A16F-4FBE-4511-8C8A-1DB00EF583BF}">
      <dgm:prSet phldrT="[Text]" custT="1"/>
      <dgm:spPr/>
      <dgm:t>
        <a:bodyPr/>
        <a:lstStyle/>
        <a:p>
          <a:r>
            <a:rPr lang="cs-CZ" sz="1600" dirty="0" smtClean="0"/>
            <a:t>Úkolem dětí je potrhnout přídavná jména</a:t>
          </a:r>
          <a:endParaRPr lang="cs-CZ" sz="1600" dirty="0"/>
        </a:p>
      </dgm:t>
    </dgm:pt>
    <dgm:pt modelId="{FA71DACF-DCB5-4BD4-AFEE-027B7B78DB41}" type="parTrans" cxnId="{144593F0-3947-4B49-BFF7-35931A5B6623}">
      <dgm:prSet/>
      <dgm:spPr/>
    </dgm:pt>
    <dgm:pt modelId="{95EC8B17-A6FC-4733-9346-55D89E1A73CD}" type="sibTrans" cxnId="{144593F0-3947-4B49-BFF7-35931A5B6623}">
      <dgm:prSet/>
      <dgm:spPr/>
    </dgm:pt>
    <dgm:pt modelId="{3F2ABB53-D914-4EC4-A2B5-06C46EE88ED1}">
      <dgm:prSet phldrT="[Text]" custT="1"/>
      <dgm:spPr/>
      <dgm:t>
        <a:bodyPr/>
        <a:lstStyle/>
        <a:p>
          <a:r>
            <a:rPr lang="cs-CZ" sz="1600" dirty="0" smtClean="0"/>
            <a:t>Pro kontrolu se potržení ukáže</a:t>
          </a:r>
          <a:endParaRPr lang="cs-CZ" sz="1600" dirty="0"/>
        </a:p>
      </dgm:t>
    </dgm:pt>
    <dgm:pt modelId="{99ECC6BA-2288-4670-A4FF-A43897354060}" type="parTrans" cxnId="{7C1557A9-AE58-45C8-BFD0-83D5EB1F8D0E}">
      <dgm:prSet/>
      <dgm:spPr/>
    </dgm:pt>
    <dgm:pt modelId="{1D584790-5523-4651-B927-2D1106AA85A6}" type="sibTrans" cxnId="{7C1557A9-AE58-45C8-BFD0-83D5EB1F8D0E}">
      <dgm:prSet/>
      <dgm:spPr/>
    </dgm:pt>
    <dgm:pt modelId="{6A299CE1-90A3-4672-859C-E55EADB2D40D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2000" dirty="0"/>
        </a:p>
      </dgm:t>
    </dgm:pt>
    <dgm:pt modelId="{FD2E72AB-5E06-4957-ABFB-E9C61F9F00A2}" type="parTrans" cxnId="{DC970A15-0ADE-4ED2-8408-5CA3A04568AA}">
      <dgm:prSet/>
      <dgm:spPr/>
    </dgm:pt>
    <dgm:pt modelId="{25D67910-0B3D-4A27-A7F9-624E814C962F}" type="sibTrans" cxnId="{DC970A15-0ADE-4ED2-8408-5CA3A04568AA}">
      <dgm:prSet/>
      <dgm:spPr/>
    </dgm:pt>
    <dgm:pt modelId="{E0D119FD-0687-40BB-966D-5592BE8FA4E6}">
      <dgm:prSet phldrT="[Text]" custT="1"/>
      <dgm:spPr/>
      <dgm:t>
        <a:bodyPr/>
        <a:lstStyle/>
        <a:p>
          <a:r>
            <a:rPr lang="cs-CZ" sz="1600" dirty="0" smtClean="0"/>
            <a:t>Úkolem dětí je doplnit přísloví</a:t>
          </a:r>
          <a:endParaRPr lang="cs-CZ" sz="1600" dirty="0"/>
        </a:p>
      </dgm:t>
    </dgm:pt>
    <dgm:pt modelId="{F42D2FFE-8D4E-4750-86EB-0C7DF3FC2369}" type="parTrans" cxnId="{C6E2FAB8-39A0-470D-B7AB-981734C9841F}">
      <dgm:prSet/>
      <dgm:spPr/>
    </dgm:pt>
    <dgm:pt modelId="{1E4A1F2A-05F1-486B-A72D-ADA80D902F1D}" type="sibTrans" cxnId="{C6E2FAB8-39A0-470D-B7AB-981734C9841F}">
      <dgm:prSet/>
      <dgm:spPr/>
    </dgm:pt>
    <dgm:pt modelId="{CBFAD7C4-DEA7-4E2A-AA40-D0101652C17B}">
      <dgm:prSet phldrT="[Text]" custT="1"/>
      <dgm:spPr/>
      <dgm:t>
        <a:bodyPr/>
        <a:lstStyle/>
        <a:p>
          <a:r>
            <a:rPr lang="cs-CZ" sz="1600" dirty="0" smtClean="0"/>
            <a:t>Správné kombinace se na kliknutí ukážou</a:t>
          </a:r>
          <a:endParaRPr lang="cs-CZ" sz="1600" dirty="0"/>
        </a:p>
      </dgm:t>
    </dgm:pt>
    <dgm:pt modelId="{E582DF98-BD1D-4D87-96C5-8DDF1760713A}" type="parTrans" cxnId="{CEFCED69-EE24-42AC-B806-05C00D4E92CB}">
      <dgm:prSet/>
      <dgm:spPr/>
    </dgm:pt>
    <dgm:pt modelId="{99D744F4-2C11-456A-AC25-D2DAC04A413B}" type="sibTrans" cxnId="{CEFCED69-EE24-42AC-B806-05C00D4E92CB}">
      <dgm:prSet/>
      <dgm:spPr/>
    </dgm:pt>
    <dgm:pt modelId="{B12FB9BE-3916-4938-9BE7-5BBBBD7CD2FF}">
      <dgm:prSet phldrT="[Text]" custT="1"/>
      <dgm:spPr/>
      <dgm:t>
        <a:bodyPr/>
        <a:lstStyle/>
        <a:p>
          <a:r>
            <a:rPr lang="cs-CZ" sz="2000" dirty="0" smtClean="0"/>
            <a:t>8. Snímek</a:t>
          </a:r>
          <a:endParaRPr lang="cs-CZ" sz="2000" dirty="0"/>
        </a:p>
      </dgm:t>
    </dgm:pt>
    <dgm:pt modelId="{1E16AF34-5844-42E5-905D-259064B6F039}" type="parTrans" cxnId="{85432434-817B-4903-92CB-8FCA7260793D}">
      <dgm:prSet/>
      <dgm:spPr/>
    </dgm:pt>
    <dgm:pt modelId="{491F24AD-26F6-4949-9186-4CB8476FEEC7}" type="sibTrans" cxnId="{85432434-817B-4903-92CB-8FCA7260793D}">
      <dgm:prSet/>
      <dgm:spPr/>
    </dgm:pt>
    <dgm:pt modelId="{F429CE99-3058-4C87-995C-299DB0395E0D}">
      <dgm:prSet phldrT="[Text]" custT="1"/>
      <dgm:spPr/>
      <dgm:t>
        <a:bodyPr/>
        <a:lstStyle/>
        <a:p>
          <a:r>
            <a:rPr lang="cs-CZ" sz="1600" dirty="0" smtClean="0"/>
            <a:t>Děti rozdělují do skupin podstatná a přídavná jména</a:t>
          </a:r>
          <a:endParaRPr lang="cs-CZ" sz="1600" dirty="0"/>
        </a:p>
      </dgm:t>
    </dgm:pt>
    <dgm:pt modelId="{1C11FB18-476E-454B-8DE6-E9177DC3FC98}" type="parTrans" cxnId="{32065F1C-7888-44F8-BE1A-51A1A1201FC0}">
      <dgm:prSet/>
      <dgm:spPr/>
    </dgm:pt>
    <dgm:pt modelId="{4C7AB873-FAED-4066-BA06-959BC1F1E64F}" type="sibTrans" cxnId="{32065F1C-7888-44F8-BE1A-51A1A1201FC0}">
      <dgm:prSet/>
      <dgm:spPr/>
    </dgm:pt>
    <dgm:pt modelId="{C4D0FE16-EF12-4EDF-9CA4-2AA2F30C8A74}">
      <dgm:prSet phldrT="[Text]" custT="1"/>
      <dgm:spPr/>
      <dgm:t>
        <a:bodyPr/>
        <a:lstStyle/>
        <a:p>
          <a:r>
            <a:rPr lang="cs-CZ" sz="1600" dirty="0" smtClean="0"/>
            <a:t>Pro kontrolu </a:t>
          </a:r>
          <a:r>
            <a:rPr lang="cs-CZ" sz="1600" smtClean="0"/>
            <a:t>se daná </a:t>
          </a:r>
          <a:r>
            <a:rPr lang="cs-CZ" sz="1600" dirty="0" smtClean="0"/>
            <a:t>slova přemístí na své místo</a:t>
          </a:r>
          <a:endParaRPr lang="cs-CZ" sz="1600" dirty="0"/>
        </a:p>
      </dgm:t>
    </dgm:pt>
    <dgm:pt modelId="{301A04C4-CE30-4B55-857D-4AB1FBF5489A}" type="parTrans" cxnId="{540DA558-A890-4EE3-B6E2-18071A07A96A}">
      <dgm:prSet/>
      <dgm:spPr/>
    </dgm:pt>
    <dgm:pt modelId="{AFFA34CC-9164-443D-8EF3-57338CA0DA55}" type="sibTrans" cxnId="{540DA558-A890-4EE3-B6E2-18071A07A96A}">
      <dgm:prSet/>
      <dgm:spPr/>
    </dgm:pt>
    <dgm:pt modelId="{4E064D60-239D-42C3-BE10-DAC1F6456103}" type="pres">
      <dgm:prSet presAssocID="{6F584B4B-6AF4-41A6-889C-11958B5537F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117A-9AA9-4E28-896E-55651D33FBFC}" type="pres">
      <dgm:prSet presAssocID="{D50224C9-76B5-4608-85E3-E2525AC95060}" presName="linNode" presStyleCnt="0"/>
      <dgm:spPr/>
    </dgm:pt>
    <dgm:pt modelId="{DB9BEBFB-51EF-4E90-B8A0-6F419587A7CE}" type="pres">
      <dgm:prSet presAssocID="{D50224C9-76B5-4608-85E3-E2525AC95060}" presName="parentText" presStyleLbl="node1" presStyleIdx="0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878E34-D7D0-455F-A753-5F8D0C580D61}" type="pres">
      <dgm:prSet presAssocID="{D50224C9-76B5-4608-85E3-E2525AC95060}" presName="descendantText" presStyleLbl="alignAccFollow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6EC6AE-9AB1-4ECB-AEFB-D61D45E748BD}" type="pres">
      <dgm:prSet presAssocID="{4366A447-607C-4C1A-9696-1B89D6902803}" presName="sp" presStyleCnt="0"/>
      <dgm:spPr/>
    </dgm:pt>
    <dgm:pt modelId="{9D03B966-DA4B-4E3A-8C35-AE66FFFC5A12}" type="pres">
      <dgm:prSet presAssocID="{C8E545A8-DDF0-4FBD-BAB8-32490730DCE9}" presName="linNode" presStyleCnt="0"/>
      <dgm:spPr/>
    </dgm:pt>
    <dgm:pt modelId="{0365C54E-6BB1-4813-ABB2-9D6F1B08A15E}" type="pres">
      <dgm:prSet presAssocID="{C8E545A8-DDF0-4FBD-BAB8-32490730DCE9}" presName="parentText" presStyleLbl="node1" presStyleIdx="1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6EE7CD-8638-43E8-922A-2D56E0355EF5}" type="pres">
      <dgm:prSet presAssocID="{C8E545A8-DDF0-4FBD-BAB8-32490730DCE9}" presName="descendantText" presStyleLbl="alignAccFollow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32826-260F-4265-8415-3C745D52A7D5}" type="pres">
      <dgm:prSet presAssocID="{328B2D94-A13D-4F21-BCD0-F220BAFD8BEA}" presName="sp" presStyleCnt="0"/>
      <dgm:spPr/>
    </dgm:pt>
    <dgm:pt modelId="{15970BC8-1A89-4CF5-B2DE-9FB71EBCEC0D}" type="pres">
      <dgm:prSet presAssocID="{D8284E26-B16C-4D4C-B21E-FE6BAAE2737F}" presName="linNode" presStyleCnt="0"/>
      <dgm:spPr/>
    </dgm:pt>
    <dgm:pt modelId="{CCE765A1-7F6A-4387-85D5-A91982088724}" type="pres">
      <dgm:prSet presAssocID="{D8284E26-B16C-4D4C-B21E-FE6BAAE2737F}" presName="parentText" presStyleLbl="node1" presStyleIdx="2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4F5A2-C6F8-424C-8B87-44F1290269A8}" type="pres">
      <dgm:prSet presAssocID="{D8284E26-B16C-4D4C-B21E-FE6BAAE2737F}" presName="descendantText" presStyleLbl="alignAccFollow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99B48-3B36-48D4-B32D-FE8207008B63}" type="pres">
      <dgm:prSet presAssocID="{FFD9F891-7A9E-40E6-955A-00B884C00C1B}" presName="sp" presStyleCnt="0"/>
      <dgm:spPr/>
    </dgm:pt>
    <dgm:pt modelId="{BC05203B-AD56-4C74-B78E-3D3C1EE159B1}" type="pres">
      <dgm:prSet presAssocID="{BED79C8B-7363-4D57-AE81-BD9FF1FD2FB9}" presName="linNode" presStyleCnt="0"/>
      <dgm:spPr/>
    </dgm:pt>
    <dgm:pt modelId="{BCE8ECED-7F61-41A4-9A18-F59E24D4B861}" type="pres">
      <dgm:prSet presAssocID="{BED79C8B-7363-4D57-AE81-BD9FF1FD2FB9}" presName="parentText" presStyleLbl="node1" presStyleIdx="3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3C399F-DF68-4177-845E-75C09575784F}" type="pres">
      <dgm:prSet presAssocID="{BED79C8B-7363-4D57-AE81-BD9FF1FD2FB9}" presName="descendantText" presStyleLbl="alignAccFollow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799DF6-2DFE-461D-8823-BBE291CDD37A}" type="pres">
      <dgm:prSet presAssocID="{431FF849-0891-4B96-8017-655909F976A1}" presName="sp" presStyleCnt="0"/>
      <dgm:spPr/>
    </dgm:pt>
    <dgm:pt modelId="{DA15AAFE-30F1-4132-AAFE-5B10E0FA0B0B}" type="pres">
      <dgm:prSet presAssocID="{C9324EC1-DC79-4373-9C46-B5C94E00BDE5}" presName="linNode" presStyleCnt="0"/>
      <dgm:spPr/>
    </dgm:pt>
    <dgm:pt modelId="{8DDB6D73-B980-4264-8581-21D3B9FE5D5A}" type="pres">
      <dgm:prSet presAssocID="{C9324EC1-DC79-4373-9C46-B5C94E00BDE5}" presName="parentText" presStyleLbl="node1" presStyleIdx="4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5FFD99-7ABE-48A3-BD30-522E20BE7CFC}" type="pres">
      <dgm:prSet presAssocID="{C9324EC1-DC79-4373-9C46-B5C94E00BDE5}" presName="descendantText" presStyleLbl="alignAccFollow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4CCBEE-0C33-4970-B811-C07428E6D178}" type="pres">
      <dgm:prSet presAssocID="{8F38DF30-40B8-4F06-B137-D363C741C1FE}" presName="sp" presStyleCnt="0"/>
      <dgm:spPr/>
    </dgm:pt>
    <dgm:pt modelId="{6CC70E1F-72DB-45C3-BB90-49DD82BDF551}" type="pres">
      <dgm:prSet presAssocID="{171F2D16-295B-4C73-9BB8-C391D2C18695}" presName="linNode" presStyleCnt="0"/>
      <dgm:spPr/>
    </dgm:pt>
    <dgm:pt modelId="{B9EED699-D227-4F65-BB8D-44A38F7F1A62}" type="pres">
      <dgm:prSet presAssocID="{171F2D16-295B-4C73-9BB8-C391D2C18695}" presName="parentText" presStyleLbl="node1" presStyleIdx="5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05CA24-5CDD-4F0C-8CD8-52814C2D6820}" type="pres">
      <dgm:prSet presAssocID="{171F2D16-295B-4C73-9BB8-C391D2C18695}" presName="descendantText" presStyleLbl="alignAccFollow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209952-DEA9-4618-868E-DAB6206BD416}" type="pres">
      <dgm:prSet presAssocID="{37BF004A-F8B3-4F60-AAA2-1984CFD600E9}" presName="sp" presStyleCnt="0"/>
      <dgm:spPr/>
    </dgm:pt>
    <dgm:pt modelId="{0BE6D564-D3EC-4231-81EF-11DB11632B2F}" type="pres">
      <dgm:prSet presAssocID="{6A299CE1-90A3-4672-859C-E55EADB2D40D}" presName="linNode" presStyleCnt="0"/>
      <dgm:spPr/>
    </dgm:pt>
    <dgm:pt modelId="{385B6325-EB80-4D6C-B5B2-8E28E0B62218}" type="pres">
      <dgm:prSet presAssocID="{6A299CE1-90A3-4672-859C-E55EADB2D40D}" presName="parentText" presStyleLbl="node1" presStyleIdx="6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AB0359-B6F2-4824-8CF5-207627CAD262}" type="pres">
      <dgm:prSet presAssocID="{6A299CE1-90A3-4672-859C-E55EADB2D40D}" presName="descendantText" presStyleLbl="alignAccFollow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34CC43-5B29-4BCB-94E6-E780D18A9E41}" type="pres">
      <dgm:prSet presAssocID="{25D67910-0B3D-4A27-A7F9-624E814C962F}" presName="sp" presStyleCnt="0"/>
      <dgm:spPr/>
    </dgm:pt>
    <dgm:pt modelId="{DF7A6E54-A185-4E22-BA5C-CFE2ED9ADEA4}" type="pres">
      <dgm:prSet presAssocID="{B12FB9BE-3916-4938-9BE7-5BBBBD7CD2FF}" presName="linNode" presStyleCnt="0"/>
      <dgm:spPr/>
    </dgm:pt>
    <dgm:pt modelId="{9424CABC-E7B8-4F68-AD46-A75E04ED3B8B}" type="pres">
      <dgm:prSet presAssocID="{B12FB9BE-3916-4938-9BE7-5BBBBD7CD2FF}" presName="parentText" presStyleLbl="node1" presStyleIdx="7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977600-67F5-418A-91AF-B0BA9D7B7AD8}" type="pres">
      <dgm:prSet presAssocID="{B12FB9BE-3916-4938-9BE7-5BBBBD7CD2FF}" presName="descendantText" presStyleLbl="alignAccFollow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4E9179-DDE4-42DD-837E-85AE5FED315A}" type="presOf" srcId="{9D276783-AEF4-471A-BF3F-C968D607011C}" destId="{0B5FFD99-7ABE-48A3-BD30-522E20BE7CFC}" srcOrd="0" destOrd="0" presId="urn:microsoft.com/office/officeart/2005/8/layout/vList5"/>
    <dgm:cxn modelId="{4A90E260-039E-45F6-8976-1AFDBE2002CA}" srcId="{D8284E26-B16C-4D4C-B21E-FE6BAAE2737F}" destId="{201A0C19-C83F-4BAB-8C6E-47BC85654DA9}" srcOrd="1" destOrd="0" parTransId="{FD396647-B137-4031-BF05-1FF61B6C7C33}" sibTransId="{45B27E52-837E-4EC1-8345-ABC0E37E6697}"/>
    <dgm:cxn modelId="{32065F1C-7888-44F8-BE1A-51A1A1201FC0}" srcId="{B12FB9BE-3916-4938-9BE7-5BBBBD7CD2FF}" destId="{F429CE99-3058-4C87-995C-299DB0395E0D}" srcOrd="0" destOrd="0" parTransId="{1C11FB18-476E-454B-8DE6-E9177DC3FC98}" sibTransId="{4C7AB873-FAED-4066-BA06-959BC1F1E64F}"/>
    <dgm:cxn modelId="{FB6E4D13-BA57-4D0C-B873-7A9AA4E9B80C}" type="presOf" srcId="{8B60EF1F-32CE-48E3-B5D6-2AFF4D8120F3}" destId="{C8878E34-D7D0-455F-A753-5F8D0C580D61}" srcOrd="0" destOrd="0" presId="urn:microsoft.com/office/officeart/2005/8/layout/vList5"/>
    <dgm:cxn modelId="{C6E2FAB8-39A0-470D-B7AB-981734C9841F}" srcId="{6A299CE1-90A3-4672-859C-E55EADB2D40D}" destId="{E0D119FD-0687-40BB-966D-5592BE8FA4E6}" srcOrd="0" destOrd="0" parTransId="{F42D2FFE-8D4E-4750-86EB-0C7DF3FC2369}" sibTransId="{1E4A1F2A-05F1-486B-A72D-ADA80D902F1D}"/>
    <dgm:cxn modelId="{C3629483-3E5D-479F-9B9A-3AA7C007F359}" type="presOf" srcId="{CAB19439-43E6-4C3F-875E-CB2E2CD8B5D0}" destId="{63C4F5A2-C6F8-424C-8B87-44F1290269A8}" srcOrd="0" destOrd="0" presId="urn:microsoft.com/office/officeart/2005/8/layout/vList5"/>
    <dgm:cxn modelId="{799B7C2B-491E-4423-94D4-4EE6FE625B47}" type="presOf" srcId="{5BEF278E-EBF5-405D-BAAC-24D182118A16}" destId="{0B5FFD99-7ABE-48A3-BD30-522E20BE7CFC}" srcOrd="0" destOrd="1" presId="urn:microsoft.com/office/officeart/2005/8/layout/vList5"/>
    <dgm:cxn modelId="{1DF0BED9-E89E-462D-B208-A77EF52073A4}" type="presOf" srcId="{CBFAD7C4-DEA7-4E2A-AA40-D0101652C17B}" destId="{E1AB0359-B6F2-4824-8CF5-207627CAD262}" srcOrd="0" destOrd="1" presId="urn:microsoft.com/office/officeart/2005/8/layout/vList5"/>
    <dgm:cxn modelId="{090D7872-08B3-4B09-A884-50AE2CACFB55}" type="presOf" srcId="{6A299CE1-90A3-4672-859C-E55EADB2D40D}" destId="{385B6325-EB80-4D6C-B5B2-8E28E0B62218}" srcOrd="0" destOrd="0" presId="urn:microsoft.com/office/officeart/2005/8/layout/vList5"/>
    <dgm:cxn modelId="{CEFCED69-EE24-42AC-B806-05C00D4E92CB}" srcId="{6A299CE1-90A3-4672-859C-E55EADB2D40D}" destId="{CBFAD7C4-DEA7-4E2A-AA40-D0101652C17B}" srcOrd="1" destOrd="0" parTransId="{E582DF98-BD1D-4D87-96C5-8DDF1760713A}" sibTransId="{99D744F4-2C11-456A-AC25-D2DAC04A413B}"/>
    <dgm:cxn modelId="{4C6E8235-0D11-4758-A9A1-89E95D7BB64C}" type="presOf" srcId="{6F584B4B-6AF4-41A6-889C-11958B5537FA}" destId="{4E064D60-239D-42C3-BE10-DAC1F6456103}" srcOrd="0" destOrd="0" presId="urn:microsoft.com/office/officeart/2005/8/layout/vList5"/>
    <dgm:cxn modelId="{5A77872D-C388-4E4E-9B2D-92FA5F654E4B}" srcId="{6F584B4B-6AF4-41A6-889C-11958B5537FA}" destId="{C8E545A8-DDF0-4FBD-BAB8-32490730DCE9}" srcOrd="1" destOrd="0" parTransId="{7A1A8A18-13BE-4398-B9DB-EE437A9C84FE}" sibTransId="{328B2D94-A13D-4F21-BCD0-F220BAFD8BEA}"/>
    <dgm:cxn modelId="{42810CBB-E0B3-41D7-A05A-62B9D0A65D5C}" type="presOf" srcId="{C4D0FE16-EF12-4EDF-9CA4-2AA2F30C8A74}" destId="{9C977600-67F5-418A-91AF-B0BA9D7B7AD8}" srcOrd="0" destOrd="1" presId="urn:microsoft.com/office/officeart/2005/8/layout/vList5"/>
    <dgm:cxn modelId="{AA206FF2-6FB9-45ED-AF15-57BD0681FF27}" type="presOf" srcId="{C8E545A8-DDF0-4FBD-BAB8-32490730DCE9}" destId="{0365C54E-6BB1-4813-ABB2-9D6F1B08A15E}" srcOrd="0" destOrd="0" presId="urn:microsoft.com/office/officeart/2005/8/layout/vList5"/>
    <dgm:cxn modelId="{CECCB315-EF76-42BD-8DA1-0D704B5D5EED}" srcId="{C9324EC1-DC79-4373-9C46-B5C94E00BDE5}" destId="{9D276783-AEF4-471A-BF3F-C968D607011C}" srcOrd="0" destOrd="0" parTransId="{F50E0685-980D-4917-92CB-C85B6E1998EB}" sibTransId="{443F98A7-F6BA-4EF1-844A-6E990A91561B}"/>
    <dgm:cxn modelId="{D1743015-4657-450B-9E2A-85D7B5F09840}" srcId="{6F584B4B-6AF4-41A6-889C-11958B5537FA}" destId="{C9324EC1-DC79-4373-9C46-B5C94E00BDE5}" srcOrd="4" destOrd="0" parTransId="{C5CCC463-14AE-4BE8-BE2F-629E7C837D4D}" sibTransId="{8F38DF30-40B8-4F06-B137-D363C741C1FE}"/>
    <dgm:cxn modelId="{09E9FF8F-0E16-4436-9476-52E6EBB56132}" type="presOf" srcId="{D8284E26-B16C-4D4C-B21E-FE6BAAE2737F}" destId="{CCE765A1-7F6A-4387-85D5-A91982088724}" srcOrd="0" destOrd="0" presId="urn:microsoft.com/office/officeart/2005/8/layout/vList5"/>
    <dgm:cxn modelId="{213B834C-64FF-4E45-BEFB-F2AA64012729}" type="presOf" srcId="{C9324EC1-DC79-4373-9C46-B5C94E00BDE5}" destId="{8DDB6D73-B980-4264-8581-21D3B9FE5D5A}" srcOrd="0" destOrd="0" presId="urn:microsoft.com/office/officeart/2005/8/layout/vList5"/>
    <dgm:cxn modelId="{3C05BD7B-AA66-4C01-996B-4D1ADF7B04CC}" srcId="{BED79C8B-7363-4D57-AE81-BD9FF1FD2FB9}" destId="{B7F5C132-64E6-4ABB-BF8A-058A9EF82193}" srcOrd="1" destOrd="0" parTransId="{996F47A9-72CC-4DDF-81A7-C5F1621F732D}" sibTransId="{D5B20B2E-CD08-4DAF-A2D2-D437B38E44B9}"/>
    <dgm:cxn modelId="{540DA558-A890-4EE3-B6E2-18071A07A96A}" srcId="{B12FB9BE-3916-4938-9BE7-5BBBBD7CD2FF}" destId="{C4D0FE16-EF12-4EDF-9CA4-2AA2F30C8A74}" srcOrd="1" destOrd="0" parTransId="{301A04C4-CE30-4B55-857D-4AB1FBF5489A}" sibTransId="{AFFA34CC-9164-443D-8EF3-57338CA0DA55}"/>
    <dgm:cxn modelId="{CA54DD58-CF20-4EEC-8266-5D6DCD32D780}" type="presOf" srcId="{E0D119FD-0687-40BB-966D-5592BE8FA4E6}" destId="{E1AB0359-B6F2-4824-8CF5-207627CAD262}" srcOrd="0" destOrd="0" presId="urn:microsoft.com/office/officeart/2005/8/layout/vList5"/>
    <dgm:cxn modelId="{6F55D420-AB1E-4815-8CBB-AA7AD0E1D5A3}" srcId="{6F584B4B-6AF4-41A6-889C-11958B5537FA}" destId="{D50224C9-76B5-4608-85E3-E2525AC95060}" srcOrd="0" destOrd="0" parTransId="{97A02932-A831-42B8-BFB5-8E8346B9AEAB}" sibTransId="{4366A447-607C-4C1A-9696-1B89D6902803}"/>
    <dgm:cxn modelId="{9F3C39AA-A3FC-489A-A204-BC2777483171}" srcId="{6F584B4B-6AF4-41A6-889C-11958B5537FA}" destId="{D8284E26-B16C-4D4C-B21E-FE6BAAE2737F}" srcOrd="2" destOrd="0" parTransId="{2A81BEA1-E915-4977-9899-D8E0E7D46CE0}" sibTransId="{FFD9F891-7A9E-40E6-955A-00B884C00C1B}"/>
    <dgm:cxn modelId="{20AA965D-D97C-4B07-8E71-4F5AEB96A1F1}" type="presOf" srcId="{AF18A16F-4FBE-4511-8C8A-1DB00EF583BF}" destId="{2205CA24-5CDD-4F0C-8CD8-52814C2D6820}" srcOrd="0" destOrd="0" presId="urn:microsoft.com/office/officeart/2005/8/layout/vList5"/>
    <dgm:cxn modelId="{05EA1BEA-1690-4DD4-96DE-F46DC1F4A0B8}" srcId="{BED79C8B-7363-4D57-AE81-BD9FF1FD2FB9}" destId="{1D73897D-6B4C-4A5D-BDF1-075825EF3C21}" srcOrd="0" destOrd="0" parTransId="{DE66FDDC-7C92-4B05-827D-E50B9DF959EA}" sibTransId="{229635E1-05EA-4974-86CC-8B383F016569}"/>
    <dgm:cxn modelId="{2276D6EF-286D-4778-BF52-A6419E88A0BA}" type="presOf" srcId="{F429CE99-3058-4C87-995C-299DB0395E0D}" destId="{9C977600-67F5-418A-91AF-B0BA9D7B7AD8}" srcOrd="0" destOrd="0" presId="urn:microsoft.com/office/officeart/2005/8/layout/vList5"/>
    <dgm:cxn modelId="{4A0FCB7D-6D6C-4EC6-975F-058B17029269}" type="presOf" srcId="{D50224C9-76B5-4608-85E3-E2525AC95060}" destId="{DB9BEBFB-51EF-4E90-B8A0-6F419587A7CE}" srcOrd="0" destOrd="0" presId="urn:microsoft.com/office/officeart/2005/8/layout/vList5"/>
    <dgm:cxn modelId="{77A51DE0-032A-4A63-86F2-199755C5C9A6}" type="presOf" srcId="{B7F5C132-64E6-4ABB-BF8A-058A9EF82193}" destId="{683C399F-DF68-4177-845E-75C09575784F}" srcOrd="0" destOrd="1" presId="urn:microsoft.com/office/officeart/2005/8/layout/vList5"/>
    <dgm:cxn modelId="{F864CD42-8112-4D55-A58B-D465EA4D27AD}" srcId="{C8E545A8-DDF0-4FBD-BAB8-32490730DCE9}" destId="{87C95045-9F17-4002-8767-738357F95FAB}" srcOrd="0" destOrd="0" parTransId="{638C8630-18A3-41B3-9FA1-8E7E0198CE60}" sibTransId="{6A6B1C55-171D-4E1F-976B-60FA20D5587F}"/>
    <dgm:cxn modelId="{B4A1571E-4F6B-4332-89CF-8457D401CADA}" type="presOf" srcId="{87C95045-9F17-4002-8767-738357F95FAB}" destId="{466EE7CD-8638-43E8-922A-2D56E0355EF5}" srcOrd="0" destOrd="0" presId="urn:microsoft.com/office/officeart/2005/8/layout/vList5"/>
    <dgm:cxn modelId="{ABFEA2FC-66FA-4128-8E03-B711156F7D69}" type="presOf" srcId="{201A0C19-C83F-4BAB-8C6E-47BC85654DA9}" destId="{63C4F5A2-C6F8-424C-8B87-44F1290269A8}" srcOrd="0" destOrd="1" presId="urn:microsoft.com/office/officeart/2005/8/layout/vList5"/>
    <dgm:cxn modelId="{144593F0-3947-4B49-BFF7-35931A5B6623}" srcId="{171F2D16-295B-4C73-9BB8-C391D2C18695}" destId="{AF18A16F-4FBE-4511-8C8A-1DB00EF583BF}" srcOrd="0" destOrd="0" parTransId="{FA71DACF-DCB5-4BD4-AFEE-027B7B78DB41}" sibTransId="{95EC8B17-A6FC-4733-9346-55D89E1A73CD}"/>
    <dgm:cxn modelId="{63262DC7-0D5B-4C3E-8E20-52EE85A623F7}" srcId="{6F584B4B-6AF4-41A6-889C-11958B5537FA}" destId="{171F2D16-295B-4C73-9BB8-C391D2C18695}" srcOrd="5" destOrd="0" parTransId="{08D733BC-09F1-4F84-B397-363A6C009FF8}" sibTransId="{37BF004A-F8B3-4F60-AAA2-1984CFD600E9}"/>
    <dgm:cxn modelId="{8CC15FDE-E259-4614-95E4-C402141E6D31}" type="presOf" srcId="{3F2ABB53-D914-4EC4-A2B5-06C46EE88ED1}" destId="{2205CA24-5CDD-4F0C-8CD8-52814C2D6820}" srcOrd="0" destOrd="1" presId="urn:microsoft.com/office/officeart/2005/8/layout/vList5"/>
    <dgm:cxn modelId="{C2B1154A-0406-4191-A520-BE058413F03C}" srcId="{C9324EC1-DC79-4373-9C46-B5C94E00BDE5}" destId="{5BEF278E-EBF5-405D-BAAC-24D182118A16}" srcOrd="1" destOrd="0" parTransId="{A855D657-1CE5-4B75-BBE8-91DAD3A5F150}" sibTransId="{A8466AA7-1C36-486B-8051-4DC560E3D971}"/>
    <dgm:cxn modelId="{F265FE9D-17B6-40B4-8412-FDFD92E98282}" type="presOf" srcId="{BED79C8B-7363-4D57-AE81-BD9FF1FD2FB9}" destId="{BCE8ECED-7F61-41A4-9A18-F59E24D4B861}" srcOrd="0" destOrd="0" presId="urn:microsoft.com/office/officeart/2005/8/layout/vList5"/>
    <dgm:cxn modelId="{71C105A8-AC3B-4390-8B87-C003C9B404D4}" type="presOf" srcId="{B12FB9BE-3916-4938-9BE7-5BBBBD7CD2FF}" destId="{9424CABC-E7B8-4F68-AD46-A75E04ED3B8B}" srcOrd="0" destOrd="0" presId="urn:microsoft.com/office/officeart/2005/8/layout/vList5"/>
    <dgm:cxn modelId="{1DB95FB6-A98C-4A84-913E-3FD06CE27F66}" type="presOf" srcId="{1D73897D-6B4C-4A5D-BDF1-075825EF3C21}" destId="{683C399F-DF68-4177-845E-75C09575784F}" srcOrd="0" destOrd="0" presId="urn:microsoft.com/office/officeart/2005/8/layout/vList5"/>
    <dgm:cxn modelId="{CDFA1052-1C38-46BD-860D-44E25CDF1FAF}" type="presOf" srcId="{171F2D16-295B-4C73-9BB8-C391D2C18695}" destId="{B9EED699-D227-4F65-BB8D-44A38F7F1A62}" srcOrd="0" destOrd="0" presId="urn:microsoft.com/office/officeart/2005/8/layout/vList5"/>
    <dgm:cxn modelId="{85432434-817B-4903-92CB-8FCA7260793D}" srcId="{6F584B4B-6AF4-41A6-889C-11958B5537FA}" destId="{B12FB9BE-3916-4938-9BE7-5BBBBD7CD2FF}" srcOrd="7" destOrd="0" parTransId="{1E16AF34-5844-42E5-905D-259064B6F039}" sibTransId="{491F24AD-26F6-4949-9186-4CB8476FEEC7}"/>
    <dgm:cxn modelId="{8717352B-564E-4EE7-B41D-3E5303975685}" srcId="{D50224C9-76B5-4608-85E3-E2525AC95060}" destId="{8B60EF1F-32CE-48E3-B5D6-2AFF4D8120F3}" srcOrd="0" destOrd="0" parTransId="{D41B0E15-52EC-441E-BDA2-232DB8A9B85E}" sibTransId="{1A3CEE00-5B22-4DA3-B3CE-B7E3767B1D5A}"/>
    <dgm:cxn modelId="{2B5C8A25-CEA5-469D-95D5-BE980B9A5081}" srcId="{6F584B4B-6AF4-41A6-889C-11958B5537FA}" destId="{BED79C8B-7363-4D57-AE81-BD9FF1FD2FB9}" srcOrd="3" destOrd="0" parTransId="{FA786C8A-8C16-49FF-B438-E233E1C15047}" sibTransId="{431FF849-0891-4B96-8017-655909F976A1}"/>
    <dgm:cxn modelId="{E974AE98-EC17-42D1-90B2-285BAF8E14F9}" srcId="{D8284E26-B16C-4D4C-B21E-FE6BAAE2737F}" destId="{CAB19439-43E6-4C3F-875E-CB2E2CD8B5D0}" srcOrd="0" destOrd="0" parTransId="{D4B7BE14-C548-4699-BD07-390F2C6D589C}" sibTransId="{A26F0D4D-A5C1-4F7F-BC5A-E176AC5C820E}"/>
    <dgm:cxn modelId="{7C1557A9-AE58-45C8-BFD0-83D5EB1F8D0E}" srcId="{171F2D16-295B-4C73-9BB8-C391D2C18695}" destId="{3F2ABB53-D914-4EC4-A2B5-06C46EE88ED1}" srcOrd="1" destOrd="0" parTransId="{99ECC6BA-2288-4670-A4FF-A43897354060}" sibTransId="{1D584790-5523-4651-B927-2D1106AA85A6}"/>
    <dgm:cxn modelId="{DC970A15-0ADE-4ED2-8408-5CA3A04568AA}" srcId="{6F584B4B-6AF4-41A6-889C-11958B5537FA}" destId="{6A299CE1-90A3-4672-859C-E55EADB2D40D}" srcOrd="6" destOrd="0" parTransId="{FD2E72AB-5E06-4957-ABFB-E9C61F9F00A2}" sibTransId="{25D67910-0B3D-4A27-A7F9-624E814C962F}"/>
    <dgm:cxn modelId="{0C766D82-E29F-4446-A3BF-586C9E6DD8EE}" type="presParOf" srcId="{4E064D60-239D-42C3-BE10-DAC1F6456103}" destId="{D1C9117A-9AA9-4E28-896E-55651D33FBFC}" srcOrd="0" destOrd="0" presId="urn:microsoft.com/office/officeart/2005/8/layout/vList5"/>
    <dgm:cxn modelId="{1B033670-A89E-4298-8EEC-33BC67CD740D}" type="presParOf" srcId="{D1C9117A-9AA9-4E28-896E-55651D33FBFC}" destId="{DB9BEBFB-51EF-4E90-B8A0-6F419587A7CE}" srcOrd="0" destOrd="0" presId="urn:microsoft.com/office/officeart/2005/8/layout/vList5"/>
    <dgm:cxn modelId="{D6A30ADE-9C8A-4725-B63C-6663D80DD29B}" type="presParOf" srcId="{D1C9117A-9AA9-4E28-896E-55651D33FBFC}" destId="{C8878E34-D7D0-455F-A753-5F8D0C580D61}" srcOrd="1" destOrd="0" presId="urn:microsoft.com/office/officeart/2005/8/layout/vList5"/>
    <dgm:cxn modelId="{D64872F1-C5AA-4D22-9D01-F3685893275E}" type="presParOf" srcId="{4E064D60-239D-42C3-BE10-DAC1F6456103}" destId="{C86EC6AE-9AB1-4ECB-AEFB-D61D45E748BD}" srcOrd="1" destOrd="0" presId="urn:microsoft.com/office/officeart/2005/8/layout/vList5"/>
    <dgm:cxn modelId="{36B5F857-4AB5-492F-97DB-4EC0233BD97B}" type="presParOf" srcId="{4E064D60-239D-42C3-BE10-DAC1F6456103}" destId="{9D03B966-DA4B-4E3A-8C35-AE66FFFC5A12}" srcOrd="2" destOrd="0" presId="urn:microsoft.com/office/officeart/2005/8/layout/vList5"/>
    <dgm:cxn modelId="{BA4F3FF3-4D4F-4F3F-B8A5-32B000DFDA28}" type="presParOf" srcId="{9D03B966-DA4B-4E3A-8C35-AE66FFFC5A12}" destId="{0365C54E-6BB1-4813-ABB2-9D6F1B08A15E}" srcOrd="0" destOrd="0" presId="urn:microsoft.com/office/officeart/2005/8/layout/vList5"/>
    <dgm:cxn modelId="{93B95E75-13B5-4BEA-A3E9-33E1628C5BF3}" type="presParOf" srcId="{9D03B966-DA4B-4E3A-8C35-AE66FFFC5A12}" destId="{466EE7CD-8638-43E8-922A-2D56E0355EF5}" srcOrd="1" destOrd="0" presId="urn:microsoft.com/office/officeart/2005/8/layout/vList5"/>
    <dgm:cxn modelId="{955DA8B7-B87D-4A66-B2F3-EE8E36875406}" type="presParOf" srcId="{4E064D60-239D-42C3-BE10-DAC1F6456103}" destId="{51832826-260F-4265-8415-3C745D52A7D5}" srcOrd="3" destOrd="0" presId="urn:microsoft.com/office/officeart/2005/8/layout/vList5"/>
    <dgm:cxn modelId="{42F3087D-CF40-4146-B4E9-575C38FC192F}" type="presParOf" srcId="{4E064D60-239D-42C3-BE10-DAC1F6456103}" destId="{15970BC8-1A89-4CF5-B2DE-9FB71EBCEC0D}" srcOrd="4" destOrd="0" presId="urn:microsoft.com/office/officeart/2005/8/layout/vList5"/>
    <dgm:cxn modelId="{0E3A8F32-D61F-4814-B042-4DA1B0E8BF1B}" type="presParOf" srcId="{15970BC8-1A89-4CF5-B2DE-9FB71EBCEC0D}" destId="{CCE765A1-7F6A-4387-85D5-A91982088724}" srcOrd="0" destOrd="0" presId="urn:microsoft.com/office/officeart/2005/8/layout/vList5"/>
    <dgm:cxn modelId="{E2F80885-EA9D-4404-9EBA-542B4BE08C4A}" type="presParOf" srcId="{15970BC8-1A89-4CF5-B2DE-9FB71EBCEC0D}" destId="{63C4F5A2-C6F8-424C-8B87-44F1290269A8}" srcOrd="1" destOrd="0" presId="urn:microsoft.com/office/officeart/2005/8/layout/vList5"/>
    <dgm:cxn modelId="{825865AF-FC9D-4081-9216-3B1B5798CD30}" type="presParOf" srcId="{4E064D60-239D-42C3-BE10-DAC1F6456103}" destId="{65099B48-3B36-48D4-B32D-FE8207008B63}" srcOrd="5" destOrd="0" presId="urn:microsoft.com/office/officeart/2005/8/layout/vList5"/>
    <dgm:cxn modelId="{D17EAB1D-E727-477E-9D0B-014F67184126}" type="presParOf" srcId="{4E064D60-239D-42C3-BE10-DAC1F6456103}" destId="{BC05203B-AD56-4C74-B78E-3D3C1EE159B1}" srcOrd="6" destOrd="0" presId="urn:microsoft.com/office/officeart/2005/8/layout/vList5"/>
    <dgm:cxn modelId="{A32195CE-3464-4D0A-A5EF-8270E82EF37F}" type="presParOf" srcId="{BC05203B-AD56-4C74-B78E-3D3C1EE159B1}" destId="{BCE8ECED-7F61-41A4-9A18-F59E24D4B861}" srcOrd="0" destOrd="0" presId="urn:microsoft.com/office/officeart/2005/8/layout/vList5"/>
    <dgm:cxn modelId="{7CC3ECD2-0045-4241-8277-433A8944D472}" type="presParOf" srcId="{BC05203B-AD56-4C74-B78E-3D3C1EE159B1}" destId="{683C399F-DF68-4177-845E-75C09575784F}" srcOrd="1" destOrd="0" presId="urn:microsoft.com/office/officeart/2005/8/layout/vList5"/>
    <dgm:cxn modelId="{B9E0E898-BB65-42AB-A190-53A7A3C1D523}" type="presParOf" srcId="{4E064D60-239D-42C3-BE10-DAC1F6456103}" destId="{CB799DF6-2DFE-461D-8823-BBE291CDD37A}" srcOrd="7" destOrd="0" presId="urn:microsoft.com/office/officeart/2005/8/layout/vList5"/>
    <dgm:cxn modelId="{8A2EFB18-D528-47DD-976D-CB0341ED4340}" type="presParOf" srcId="{4E064D60-239D-42C3-BE10-DAC1F6456103}" destId="{DA15AAFE-30F1-4132-AAFE-5B10E0FA0B0B}" srcOrd="8" destOrd="0" presId="urn:microsoft.com/office/officeart/2005/8/layout/vList5"/>
    <dgm:cxn modelId="{6554C2A5-D47D-4F91-84B3-910BE1BDAB40}" type="presParOf" srcId="{DA15AAFE-30F1-4132-AAFE-5B10E0FA0B0B}" destId="{8DDB6D73-B980-4264-8581-21D3B9FE5D5A}" srcOrd="0" destOrd="0" presId="urn:microsoft.com/office/officeart/2005/8/layout/vList5"/>
    <dgm:cxn modelId="{F8827978-397D-4B3C-929E-22AE5812C8CF}" type="presParOf" srcId="{DA15AAFE-30F1-4132-AAFE-5B10E0FA0B0B}" destId="{0B5FFD99-7ABE-48A3-BD30-522E20BE7CFC}" srcOrd="1" destOrd="0" presId="urn:microsoft.com/office/officeart/2005/8/layout/vList5"/>
    <dgm:cxn modelId="{4A9BE205-5FE6-48C3-9A57-D2D25D51FAE9}" type="presParOf" srcId="{4E064D60-239D-42C3-BE10-DAC1F6456103}" destId="{594CCBEE-0C33-4970-B811-C07428E6D178}" srcOrd="9" destOrd="0" presId="urn:microsoft.com/office/officeart/2005/8/layout/vList5"/>
    <dgm:cxn modelId="{25F3C4A2-0130-413F-A648-FE69719E0318}" type="presParOf" srcId="{4E064D60-239D-42C3-BE10-DAC1F6456103}" destId="{6CC70E1F-72DB-45C3-BB90-49DD82BDF551}" srcOrd="10" destOrd="0" presId="urn:microsoft.com/office/officeart/2005/8/layout/vList5"/>
    <dgm:cxn modelId="{C882CC77-FFCF-4C73-8608-47B42D2F92DD}" type="presParOf" srcId="{6CC70E1F-72DB-45C3-BB90-49DD82BDF551}" destId="{B9EED699-D227-4F65-BB8D-44A38F7F1A62}" srcOrd="0" destOrd="0" presId="urn:microsoft.com/office/officeart/2005/8/layout/vList5"/>
    <dgm:cxn modelId="{544B60A7-6540-46BB-A8B0-FE2117579A65}" type="presParOf" srcId="{6CC70E1F-72DB-45C3-BB90-49DD82BDF551}" destId="{2205CA24-5CDD-4F0C-8CD8-52814C2D6820}" srcOrd="1" destOrd="0" presId="urn:microsoft.com/office/officeart/2005/8/layout/vList5"/>
    <dgm:cxn modelId="{6CFE81E3-7028-402D-9D63-9388D14DD1C9}" type="presParOf" srcId="{4E064D60-239D-42C3-BE10-DAC1F6456103}" destId="{3B209952-DEA9-4618-868E-DAB6206BD416}" srcOrd="11" destOrd="0" presId="urn:microsoft.com/office/officeart/2005/8/layout/vList5"/>
    <dgm:cxn modelId="{76A94FC3-1258-429F-AE2F-88CE108D1C52}" type="presParOf" srcId="{4E064D60-239D-42C3-BE10-DAC1F6456103}" destId="{0BE6D564-D3EC-4231-81EF-11DB11632B2F}" srcOrd="12" destOrd="0" presId="urn:microsoft.com/office/officeart/2005/8/layout/vList5"/>
    <dgm:cxn modelId="{ED90621D-CC9C-48BD-803C-AE8F2EA734E7}" type="presParOf" srcId="{0BE6D564-D3EC-4231-81EF-11DB11632B2F}" destId="{385B6325-EB80-4D6C-B5B2-8E28E0B62218}" srcOrd="0" destOrd="0" presId="urn:microsoft.com/office/officeart/2005/8/layout/vList5"/>
    <dgm:cxn modelId="{E5191D73-74A2-40A6-A19F-7ACB58EB7FE3}" type="presParOf" srcId="{0BE6D564-D3EC-4231-81EF-11DB11632B2F}" destId="{E1AB0359-B6F2-4824-8CF5-207627CAD262}" srcOrd="1" destOrd="0" presId="urn:microsoft.com/office/officeart/2005/8/layout/vList5"/>
    <dgm:cxn modelId="{F71E5ADF-DE8F-42C1-A523-C2A08D5A3CBF}" type="presParOf" srcId="{4E064D60-239D-42C3-BE10-DAC1F6456103}" destId="{5334CC43-5B29-4BCB-94E6-E780D18A9E41}" srcOrd="13" destOrd="0" presId="urn:microsoft.com/office/officeart/2005/8/layout/vList5"/>
    <dgm:cxn modelId="{415445DD-61E5-4B0C-9AC8-706AFBA15EBB}" type="presParOf" srcId="{4E064D60-239D-42C3-BE10-DAC1F6456103}" destId="{DF7A6E54-A185-4E22-BA5C-CFE2ED9ADEA4}" srcOrd="14" destOrd="0" presId="urn:microsoft.com/office/officeart/2005/8/layout/vList5"/>
    <dgm:cxn modelId="{E1010B2D-5BEA-435A-ABB9-B2F124ABE802}" type="presParOf" srcId="{DF7A6E54-A185-4E22-BA5C-CFE2ED9ADEA4}" destId="{9424CABC-E7B8-4F68-AD46-A75E04ED3B8B}" srcOrd="0" destOrd="0" presId="urn:microsoft.com/office/officeart/2005/8/layout/vList5"/>
    <dgm:cxn modelId="{10BC0FD7-4EBC-4981-BAEE-2BBED1250404}" type="presParOf" srcId="{DF7A6E54-A185-4E22-BA5C-CFE2ED9ADEA4}" destId="{9C977600-67F5-418A-91AF-B0BA9D7B7AD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40AE738-2A6D-4E68-9A66-7CC35BBE8B6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F816700-0945-42C0-9A5C-477F8D213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odr%C3%A1&amp;ex=1" TargetMode="External"/><Relationship Id="rId2" Type="http://schemas.openxmlformats.org/officeDocument/2006/relationships/hyperlink" Target="http://office.microsoft.com/cs-cz/images/results.aspx?qu=%C4%8Derven%C3%A1&amp;ex=1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office.microsoft.com/cs-cz/images/results.aspx?qu=zelen%C3%A1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054294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Přídavná jména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785926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 - vyjadřují vlastnosti podstatných jmen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Obrázek 3" descr="MH9004390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66309">
            <a:off x="5715008" y="2786058"/>
            <a:ext cx="2333631" cy="2333631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6" name="Obrázek 5" descr="MH90043904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3929066"/>
            <a:ext cx="2619383" cy="261938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Obrázek 4" descr="MH900439194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92516">
            <a:off x="4100970" y="3029409"/>
            <a:ext cx="1976441" cy="1976441"/>
          </a:xfrm>
          <a:prstGeom prst="rect">
            <a:avLst/>
          </a:prstGeom>
          <a:effectLst>
            <a:softEdge rad="3175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Přiřaď přídavná jména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428736"/>
            <a:ext cx="421484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Káva 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Had  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Silnice 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Cukr 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Páv _________________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Dům 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Sklenice 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Vír __________________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5008" y="1928802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černá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72330" y="321468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edovatý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43570" y="385762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prašná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15206" y="4857760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sladký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2714620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pyšný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5000636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rozpadlý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198" y="5786454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skleněná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29520" y="171448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silný</a:t>
            </a:r>
            <a:endParaRPr lang="cs-CZ" sz="2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3.80204E-6 L -0.43317 -0.08395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1.40611E-6 L -0.55919 -0.17831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5.20814E-6 L -0.40157 -0.18872 " pathEditMode="relative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1.57262E-7 L -0.58281 -0.25185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90194E-6 L -0.29132 0.14685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81221E-6 L -0.29132 -0.08395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96 0.01549 L -0.47431 -0.1103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00" y="-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26735E-6 L -0.63785 0.5666 " pathEditMode="relative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285728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Vyber přídavná jména která vyjadřují opačnou vlastnost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428736"/>
            <a:ext cx="32861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Starý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Tlustý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Kyselý 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Špinavý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Velký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Prázdný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Zlý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Veselý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Nemocný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Chytrý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29190" y="1428736"/>
            <a:ext cx="364333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Malý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Hloupý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Mladý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Hodný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Zdravý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Hubený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Plný</a:t>
            </a:r>
          </a:p>
          <a:p>
            <a:r>
              <a:rPr lang="cs-CZ" sz="3200" dirty="0">
                <a:solidFill>
                  <a:srgbClr val="00B0F0"/>
                </a:solidFill>
              </a:rPr>
              <a:t>S</a:t>
            </a:r>
            <a:r>
              <a:rPr lang="cs-CZ" sz="3200" dirty="0" smtClean="0">
                <a:solidFill>
                  <a:srgbClr val="00B0F0"/>
                </a:solidFill>
              </a:rPr>
              <a:t>ladký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Smutný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Čistý</a:t>
            </a:r>
          </a:p>
          <a:p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785918" y="1785926"/>
            <a:ext cx="3143272" cy="92869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785918" y="2214554"/>
            <a:ext cx="3143272" cy="20002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785918" y="2786058"/>
            <a:ext cx="3143272" cy="23574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928794" y="3214686"/>
            <a:ext cx="3000396" cy="28575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643042" y="1785926"/>
            <a:ext cx="3214710" cy="19288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071670" y="4214818"/>
            <a:ext cx="2857520" cy="5000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1357290" y="3214686"/>
            <a:ext cx="3500462" cy="15001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785918" y="5143512"/>
            <a:ext cx="3071834" cy="5000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357422" y="3643314"/>
            <a:ext cx="2500330" cy="20002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 flipH="1" flipV="1">
            <a:off x="1464447" y="2750339"/>
            <a:ext cx="3857652" cy="29289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Podtrhni přídavná jména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857364"/>
            <a:ext cx="8001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l</a:t>
            </a:r>
            <a:r>
              <a:rPr lang="cs-CZ" sz="3600" dirty="0" smtClean="0"/>
              <a:t>ampa, světlí, srdce, svítí, koberec, červená, čistý, vysoká, televize, pohodlnost, plyšový, med, kulatá, pilný, země, bílý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28794" y="2428868"/>
            <a:ext cx="1000132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858016" y="2428868"/>
            <a:ext cx="1571636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14348" y="3000372"/>
            <a:ext cx="857256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714480" y="3000372"/>
            <a:ext cx="128588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929454" y="3000372"/>
            <a:ext cx="1500198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000364" y="3500438"/>
            <a:ext cx="1143008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286248" y="3500438"/>
            <a:ext cx="857256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429388" y="3500438"/>
            <a:ext cx="71438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přirovnání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500174"/>
            <a:ext cx="59293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______________ jako páv.</a:t>
            </a:r>
          </a:p>
          <a:p>
            <a:r>
              <a:rPr lang="cs-CZ" sz="3200" dirty="0" smtClean="0"/>
              <a:t>______________ jako rak.</a:t>
            </a:r>
          </a:p>
          <a:p>
            <a:r>
              <a:rPr lang="cs-CZ" sz="3200" dirty="0" smtClean="0"/>
              <a:t>______________ jako peříčko.</a:t>
            </a:r>
          </a:p>
          <a:p>
            <a:r>
              <a:rPr lang="cs-CZ" sz="3200" dirty="0" smtClean="0"/>
              <a:t>______________ jako myška. </a:t>
            </a:r>
          </a:p>
          <a:p>
            <a:r>
              <a:rPr lang="cs-CZ" sz="3200" dirty="0" smtClean="0"/>
              <a:t>______________ jako pes.</a:t>
            </a:r>
          </a:p>
          <a:p>
            <a:r>
              <a:rPr lang="cs-CZ" sz="3200" dirty="0" smtClean="0"/>
              <a:t>______________ jako vlk.</a:t>
            </a:r>
          </a:p>
          <a:p>
            <a:r>
              <a:rPr lang="cs-CZ" sz="3200" dirty="0" smtClean="0"/>
              <a:t>______________ jako med.</a:t>
            </a:r>
          </a:p>
          <a:p>
            <a:r>
              <a:rPr lang="cs-CZ" sz="3200" dirty="0" smtClean="0"/>
              <a:t>______________ jako vítr.</a:t>
            </a:r>
          </a:p>
          <a:p>
            <a:r>
              <a:rPr lang="cs-CZ" sz="3200" dirty="0" smtClean="0"/>
              <a:t>______________ jako pták.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58082" y="3214686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pyšný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0694" y="1571612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červený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446" y="4000504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lehký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9322" y="2714620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tichý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58082" y="5715016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věrný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43570" y="5214950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hladový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58082" y="4429132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sladký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00958" y="2143116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rychlý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00958" y="1000108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volný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0868 -0.26225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2239E-6 L -0.49618 0.0525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1064 L -0.53368 -0.230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00" y="-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39593E-6 L -0.54341 0.03146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40611E-6 L -0.70088 -0.3358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7.60407E-6 L -0.52761 -0.18872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3469E-6 L -0.70087 -2.53469E-6 " pathEditMode="relative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4.37558E-6 L -0.71666 0.3987 " pathEditMode="relative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12303E-7 L -0.71667 0.63992 " pathEditMode="relative" ptsTypes="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 podstatná jména a přídavná jména</a:t>
            </a:r>
            <a:endParaRPr lang="cs-CZ" sz="2400" dirty="0"/>
          </a:p>
        </p:txBody>
      </p:sp>
      <p:sp>
        <p:nvSpPr>
          <p:cNvPr id="3" name="Slunce 2"/>
          <p:cNvSpPr/>
          <p:nvPr/>
        </p:nvSpPr>
        <p:spPr>
          <a:xfrm>
            <a:off x="0" y="928670"/>
            <a:ext cx="4857784" cy="435771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3929026" y="1928778"/>
            <a:ext cx="5214974" cy="492922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1472" y="550070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157161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521495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72330" y="164305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kulatý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5918" y="585789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01024" y="2000240"/>
            <a:ext cx="1142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ledovec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868" y="600076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207167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472" y="628652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šťavnatý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2330" y="257174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steak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2285992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3357562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Přídavná jména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45 -0.0081 C 0.13316 -0.0407 0.22587 -0.07308 0.27899 -0.13529 C 0.33212 -0.1975 0.34549 -0.3402 0.35885 -0.38113 " pathEditMode="relative" rAng="0" ptsTypes="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00" y="-1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30157E-6 C 0.16111 -0.12373 0.32239 -0.24723 0.3868 -0.2962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00" y="-1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51526E-6 C 0.24427 0.00278 0.48889 0.00579 0.60174 -0.0333 C 0.71476 -0.07238 0.66511 -0.20051 0.67778 -0.23381 " pathEditMode="relative" rAng="0" ptsTypes="a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00" y="-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40518E-7 C -0.08767 -0.00601 -0.17465 -0.01179 -0.22135 -0.07031 C -0.26822 -0.12858 -0.27447 -0.23936 -0.28055 -0.34991 " pathEditMode="relative" rAng="0" ptsTypes="a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0324 C 0.05538 0.02706 0.11077 0.05111 0.18229 0.03954 C 0.25382 0.02798 0.38768 -0.04834 0.42882 -0.06568 " pathEditMode="relative" rAng="0" ptsTypes="a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00" y="-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02 -1.68363E-6 C 0.10816 0.13252 0.17847 0.26527 0.17466 0.36008 C 0.17101 0.45467 0.04254 0.534 0.01632 0.56892 " pathEditMode="relative" rAng="0" ptsTypes="a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2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97317E-7 C -0.05885 0.08742 -0.11753 0.17507 -0.16788 0.22271 C -0.21823 0.27058 -0.27934 0.27567 -0.30156 0.28631 " pathEditMode="relative" rAng="0" ptsTypes="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0" y="1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 1.28585E-6 C 0.03351 0.17437 0.06059 0.34921 0.03941 0.45282 C 0.01841 0.55666 -0.05052 0.58904 -0.11927 0.62141 " pathEditMode="relative" rAng="0" ptsTypes="a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0" y="3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069 C -0.13612 -0.02451 -0.27205 -0.04926 -0.38455 -0.01388 C -0.49688 0.02174 -0.58577 0.11748 -0.67466 0.21346 " pathEditMode="relative" rAng="0" ptsTypes="aaA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00" y="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77151E-6 C -0.18473 -0.0252 -0.36945 -0.05041 -0.47535 0.00602 C -0.58125 0.06245 -0.60834 0.20028 -0.63542 0.33812 " pathEditMode="relative" ptsTypes="aa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214422"/>
          <a:ext cx="8143932" cy="5429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498080" cy="1143000"/>
          </a:xfrm>
        </p:spPr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14488"/>
            <a:ext cx="7715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=%C4%8Derven%C3%A1&amp;ex=1#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:MP900439030|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=modr%C3%A1&amp;ex=1#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:MP900439041|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=zelen%C3%A1&amp;ex=1#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:MP900439194|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171</TotalTime>
  <Words>353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Prezentace aplikace PowerPoint</vt:lpstr>
      <vt:lpstr>Přídavná jména</vt:lpstr>
      <vt:lpstr>Přiřaď přídavná jména</vt:lpstr>
      <vt:lpstr>Vyber přídavná jména která vyjadřují opačnou vlastnost</vt:lpstr>
      <vt:lpstr>Podtrhni přídavná jména</vt:lpstr>
      <vt:lpstr>Doplň přirovnání </vt:lpstr>
      <vt:lpstr>Rozděl podstatná jména a přídavná jména</vt:lpstr>
      <vt:lpstr>ANOTACE </vt:lpstr>
      <vt:lpstr>Obrázky použité z: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20</cp:revision>
  <dcterms:created xsi:type="dcterms:W3CDTF">2012-08-21T17:55:05Z</dcterms:created>
  <dcterms:modified xsi:type="dcterms:W3CDTF">2013-05-18T08:37:40Z</dcterms:modified>
</cp:coreProperties>
</file>