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D46494-A80D-4ED3-9FA6-BEFF99784F46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F8C9DD-5CA6-46BA-9FA2-46C5CCC99664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3700" dirty="0"/>
        </a:p>
      </dgm:t>
    </dgm:pt>
    <dgm:pt modelId="{279E0817-51E4-45F2-A421-7A4535428010}" type="parTrans" cxnId="{F2006752-1F40-4872-9E89-DC9ADC4CD55B}">
      <dgm:prSet/>
      <dgm:spPr/>
      <dgm:t>
        <a:bodyPr/>
        <a:lstStyle/>
        <a:p>
          <a:endParaRPr lang="cs-CZ"/>
        </a:p>
      </dgm:t>
    </dgm:pt>
    <dgm:pt modelId="{D41A5C4A-4E6C-4929-BF83-56620DB3AE5D}" type="sibTrans" cxnId="{F2006752-1F40-4872-9E89-DC9ADC4CD55B}">
      <dgm:prSet/>
      <dgm:spPr/>
      <dgm:t>
        <a:bodyPr/>
        <a:lstStyle/>
        <a:p>
          <a:endParaRPr lang="cs-CZ"/>
        </a:p>
      </dgm:t>
    </dgm:pt>
    <dgm:pt modelId="{F225AC52-A312-40EB-9DD2-8EDA724E9C63}">
      <dgm:prSet phldrT="[Text]"/>
      <dgm:spPr/>
      <dgm:t>
        <a:bodyPr/>
        <a:lstStyle/>
        <a:p>
          <a:r>
            <a:rPr lang="cs-CZ" dirty="0" smtClean="0"/>
            <a:t>Úvod </a:t>
          </a:r>
          <a:endParaRPr lang="cs-CZ" dirty="0"/>
        </a:p>
      </dgm:t>
    </dgm:pt>
    <dgm:pt modelId="{2088AB5D-DE6E-4184-A605-74D1A5C3095C}" type="parTrans" cxnId="{C45FAFD3-1555-464D-B493-AE79CC7A30D5}">
      <dgm:prSet/>
      <dgm:spPr/>
      <dgm:t>
        <a:bodyPr/>
        <a:lstStyle/>
        <a:p>
          <a:endParaRPr lang="cs-CZ"/>
        </a:p>
      </dgm:t>
    </dgm:pt>
    <dgm:pt modelId="{D0A9865B-6932-456C-AEA3-1ABA93AEEF91}" type="sibTrans" cxnId="{C45FAFD3-1555-464D-B493-AE79CC7A30D5}">
      <dgm:prSet/>
      <dgm:spPr/>
      <dgm:t>
        <a:bodyPr/>
        <a:lstStyle/>
        <a:p>
          <a:endParaRPr lang="cs-CZ"/>
        </a:p>
      </dgm:t>
    </dgm:pt>
    <dgm:pt modelId="{11AE42A4-2C42-46BD-A316-EBAAA45A0F92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3700" dirty="0"/>
        </a:p>
      </dgm:t>
    </dgm:pt>
    <dgm:pt modelId="{78CB9FF6-82C2-45EA-AE3C-CE135103856A}" type="parTrans" cxnId="{AA2A7233-CC90-4721-ADD2-2973BF1F8B0D}">
      <dgm:prSet/>
      <dgm:spPr/>
      <dgm:t>
        <a:bodyPr/>
        <a:lstStyle/>
        <a:p>
          <a:endParaRPr lang="cs-CZ"/>
        </a:p>
      </dgm:t>
    </dgm:pt>
    <dgm:pt modelId="{DBEB01C1-3EE0-4E77-8FF7-BC92DC5D57BD}" type="sibTrans" cxnId="{AA2A7233-CC90-4721-ADD2-2973BF1F8B0D}">
      <dgm:prSet/>
      <dgm:spPr/>
      <dgm:t>
        <a:bodyPr/>
        <a:lstStyle/>
        <a:p>
          <a:endParaRPr lang="cs-CZ"/>
        </a:p>
      </dgm:t>
    </dgm:pt>
    <dgm:pt modelId="{4E1649DC-3EF3-442C-A216-6E386E3BC24B}">
      <dgm:prSet phldrT="[Text]" custT="1"/>
      <dgm:spPr/>
      <dgm:t>
        <a:bodyPr/>
        <a:lstStyle/>
        <a:p>
          <a:r>
            <a:rPr lang="cs-CZ" sz="2000" dirty="0" smtClean="0"/>
            <a:t>4. Snímek </a:t>
          </a:r>
          <a:endParaRPr lang="cs-CZ" sz="3700" dirty="0"/>
        </a:p>
      </dgm:t>
    </dgm:pt>
    <dgm:pt modelId="{71F9E860-5323-4633-8534-A01D74B319AD}" type="parTrans" cxnId="{7C2A1BE5-A7C6-4A4E-B86A-F950FCD02C8A}">
      <dgm:prSet/>
      <dgm:spPr/>
      <dgm:t>
        <a:bodyPr/>
        <a:lstStyle/>
        <a:p>
          <a:endParaRPr lang="cs-CZ"/>
        </a:p>
      </dgm:t>
    </dgm:pt>
    <dgm:pt modelId="{9875AEDA-B152-46D6-8CB3-F161B0AFECB9}" type="sibTrans" cxnId="{7C2A1BE5-A7C6-4A4E-B86A-F950FCD02C8A}">
      <dgm:prSet/>
      <dgm:spPr/>
      <dgm:t>
        <a:bodyPr/>
        <a:lstStyle/>
        <a:p>
          <a:endParaRPr lang="cs-CZ"/>
        </a:p>
      </dgm:t>
    </dgm:pt>
    <dgm:pt modelId="{DEE16483-EC90-40D0-A532-9EA63D165ED2}">
      <dgm:prSet phldrT="[Text]"/>
      <dgm:spPr/>
      <dgm:t>
        <a:bodyPr/>
        <a:lstStyle/>
        <a:p>
          <a:r>
            <a:rPr lang="cs-CZ" dirty="0" smtClean="0"/>
            <a:t>Děti k daným slovům přiřadí sloveso z nabídky</a:t>
          </a:r>
          <a:endParaRPr lang="cs-CZ" dirty="0"/>
        </a:p>
      </dgm:t>
    </dgm:pt>
    <dgm:pt modelId="{780340AD-C1F8-4C1B-B9F4-C0970BEC1936}" type="parTrans" cxnId="{10ACE218-1D29-4B1C-AF92-480A93A1C1FB}">
      <dgm:prSet/>
      <dgm:spPr/>
      <dgm:t>
        <a:bodyPr/>
        <a:lstStyle/>
        <a:p>
          <a:endParaRPr lang="cs-CZ"/>
        </a:p>
      </dgm:t>
    </dgm:pt>
    <dgm:pt modelId="{40357CE6-39FF-4AAC-8018-CE2EB5057054}" type="sibTrans" cxnId="{10ACE218-1D29-4B1C-AF92-480A93A1C1FB}">
      <dgm:prSet/>
      <dgm:spPr/>
      <dgm:t>
        <a:bodyPr/>
        <a:lstStyle/>
        <a:p>
          <a:endParaRPr lang="cs-CZ"/>
        </a:p>
      </dgm:t>
    </dgm:pt>
    <dgm:pt modelId="{D47CCB69-CF34-4763-8589-6664C6D7FA6D}">
      <dgm:prSet phldrT="[Text]" custT="1"/>
      <dgm:spPr/>
      <dgm:t>
        <a:bodyPr/>
        <a:lstStyle/>
        <a:p>
          <a:r>
            <a:rPr lang="cs-CZ" sz="2000" dirty="0" smtClean="0"/>
            <a:t>7. snímek</a:t>
          </a:r>
          <a:endParaRPr lang="cs-CZ" sz="3700" dirty="0"/>
        </a:p>
      </dgm:t>
    </dgm:pt>
    <dgm:pt modelId="{749EEC8B-0A40-45DF-8BA6-A0B648D3D088}" type="parTrans" cxnId="{17A2FE39-583E-45A9-8DD0-79D3474C5EE9}">
      <dgm:prSet/>
      <dgm:spPr/>
      <dgm:t>
        <a:bodyPr/>
        <a:lstStyle/>
        <a:p>
          <a:endParaRPr lang="cs-CZ"/>
        </a:p>
      </dgm:t>
    </dgm:pt>
    <dgm:pt modelId="{9BE33B0F-51B1-48EE-9C63-3FFEBA7E07C0}" type="sibTrans" cxnId="{17A2FE39-583E-45A9-8DD0-79D3474C5EE9}">
      <dgm:prSet/>
      <dgm:spPr/>
      <dgm:t>
        <a:bodyPr/>
        <a:lstStyle/>
        <a:p>
          <a:endParaRPr lang="cs-CZ"/>
        </a:p>
      </dgm:t>
    </dgm:pt>
    <dgm:pt modelId="{E3CB1CF0-13DD-4F19-B4FC-845FFC75A609}">
      <dgm:prSet phldrT="[Text]"/>
      <dgm:spPr/>
      <dgm:t>
        <a:bodyPr/>
        <a:lstStyle/>
        <a:p>
          <a:r>
            <a:rPr lang="cs-CZ" dirty="0" smtClean="0"/>
            <a:t>Do daných vět děti vymyslí co nejvíce sloves</a:t>
          </a:r>
          <a:endParaRPr lang="cs-CZ" dirty="0"/>
        </a:p>
      </dgm:t>
    </dgm:pt>
    <dgm:pt modelId="{2CCF6849-9780-4AFC-A2FA-3ACDF9028CD2}" type="parTrans" cxnId="{B0B5A331-4479-4EBC-9A66-A14299C0423F}">
      <dgm:prSet/>
      <dgm:spPr/>
      <dgm:t>
        <a:bodyPr/>
        <a:lstStyle/>
        <a:p>
          <a:endParaRPr lang="cs-CZ"/>
        </a:p>
      </dgm:t>
    </dgm:pt>
    <dgm:pt modelId="{E99078AE-67C6-4611-8A7C-287D8C662117}" type="sibTrans" cxnId="{B0B5A331-4479-4EBC-9A66-A14299C0423F}">
      <dgm:prSet/>
      <dgm:spPr/>
      <dgm:t>
        <a:bodyPr/>
        <a:lstStyle/>
        <a:p>
          <a:endParaRPr lang="cs-CZ"/>
        </a:p>
      </dgm:t>
    </dgm:pt>
    <dgm:pt modelId="{6FCD4581-C684-4C5B-9670-7EC94EA9B97C}">
      <dgm:prSet phldrT="[Text]"/>
      <dgm:spPr/>
      <dgm:t>
        <a:bodyPr/>
        <a:lstStyle/>
        <a:p>
          <a:r>
            <a:rPr lang="cs-CZ" dirty="0" smtClean="0"/>
            <a:t>Kontrola na učiteli</a:t>
          </a:r>
          <a:endParaRPr lang="cs-CZ" dirty="0"/>
        </a:p>
      </dgm:t>
    </dgm:pt>
    <dgm:pt modelId="{6C039092-C97A-49D0-9227-788D7E885FC6}" type="parTrans" cxnId="{83CA96AE-91A2-4483-A974-8D619225C347}">
      <dgm:prSet/>
      <dgm:spPr/>
      <dgm:t>
        <a:bodyPr/>
        <a:lstStyle/>
        <a:p>
          <a:endParaRPr lang="cs-CZ"/>
        </a:p>
      </dgm:t>
    </dgm:pt>
    <dgm:pt modelId="{3B000983-5363-4503-9326-BD9BDE392F89}" type="sibTrans" cxnId="{83CA96AE-91A2-4483-A974-8D619225C347}">
      <dgm:prSet/>
      <dgm:spPr/>
      <dgm:t>
        <a:bodyPr/>
        <a:lstStyle/>
        <a:p>
          <a:endParaRPr lang="cs-CZ"/>
        </a:p>
      </dgm:t>
    </dgm:pt>
    <dgm:pt modelId="{0658E177-B62F-4CF2-83BF-326CAB577D77}">
      <dgm:prSet phldrT="[Text]"/>
      <dgm:spPr/>
      <dgm:t>
        <a:bodyPr/>
        <a:lstStyle/>
        <a:p>
          <a:r>
            <a:rPr lang="cs-CZ" dirty="0" smtClean="0"/>
            <a:t>Téma</a:t>
          </a:r>
          <a:endParaRPr lang="cs-CZ" dirty="0"/>
        </a:p>
      </dgm:t>
    </dgm:pt>
    <dgm:pt modelId="{11E938E9-BD32-431E-A405-A81351149185}" type="parTrans" cxnId="{73F9A0C7-9843-453C-B76E-190C436CFB77}">
      <dgm:prSet/>
      <dgm:spPr/>
      <dgm:t>
        <a:bodyPr/>
        <a:lstStyle/>
        <a:p>
          <a:endParaRPr lang="cs-CZ"/>
        </a:p>
      </dgm:t>
    </dgm:pt>
    <dgm:pt modelId="{2EFA72B0-E016-4013-9DAE-F42147135CC8}" type="sibTrans" cxnId="{73F9A0C7-9843-453C-B76E-190C436CFB77}">
      <dgm:prSet/>
      <dgm:spPr/>
      <dgm:t>
        <a:bodyPr/>
        <a:lstStyle/>
        <a:p>
          <a:endParaRPr lang="cs-CZ"/>
        </a:p>
      </dgm:t>
    </dgm:pt>
    <dgm:pt modelId="{BE5158E6-15F3-460A-9AD0-F7686F440232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3700" dirty="0"/>
        </a:p>
      </dgm:t>
    </dgm:pt>
    <dgm:pt modelId="{973BFE6C-5BF0-48A1-B9A4-9BB1241743FB}" type="parTrans" cxnId="{24DA53AE-EA7A-4F2D-905D-BE99B3A14EBD}">
      <dgm:prSet/>
      <dgm:spPr/>
      <dgm:t>
        <a:bodyPr/>
        <a:lstStyle/>
        <a:p>
          <a:endParaRPr lang="cs-CZ"/>
        </a:p>
      </dgm:t>
    </dgm:pt>
    <dgm:pt modelId="{DE6E9FA4-944F-406A-8D4B-AE14C5133B0D}" type="sibTrans" cxnId="{24DA53AE-EA7A-4F2D-905D-BE99B3A14EBD}">
      <dgm:prSet/>
      <dgm:spPr/>
      <dgm:t>
        <a:bodyPr/>
        <a:lstStyle/>
        <a:p>
          <a:endParaRPr lang="cs-CZ"/>
        </a:p>
      </dgm:t>
    </dgm:pt>
    <dgm:pt modelId="{EEC9504C-1842-4312-B760-0A408F7DC037}">
      <dgm:prSet phldrT="[Text]" custT="1"/>
      <dgm:spPr/>
      <dgm:t>
        <a:bodyPr/>
        <a:lstStyle/>
        <a:p>
          <a:r>
            <a:rPr lang="cs-CZ" sz="1500" dirty="0" smtClean="0"/>
            <a:t>Představení tématu</a:t>
          </a:r>
          <a:endParaRPr lang="cs-CZ" sz="1200" dirty="0"/>
        </a:p>
      </dgm:t>
    </dgm:pt>
    <dgm:pt modelId="{53A3FB2F-169D-4880-884B-1AAA2781218C}" type="parTrans" cxnId="{117E88D4-EB15-4A0C-905A-DF7405A50952}">
      <dgm:prSet/>
      <dgm:spPr/>
      <dgm:t>
        <a:bodyPr/>
        <a:lstStyle/>
        <a:p>
          <a:endParaRPr lang="cs-CZ"/>
        </a:p>
      </dgm:t>
    </dgm:pt>
    <dgm:pt modelId="{75203546-0212-43D2-8E74-EC1603344B73}" type="sibTrans" cxnId="{117E88D4-EB15-4A0C-905A-DF7405A50952}">
      <dgm:prSet/>
      <dgm:spPr/>
      <dgm:t>
        <a:bodyPr/>
        <a:lstStyle/>
        <a:p>
          <a:endParaRPr lang="cs-CZ"/>
        </a:p>
      </dgm:t>
    </dgm:pt>
    <dgm:pt modelId="{33C59F49-2E7D-403D-916E-0B35C72688F3}">
      <dgm:prSet phldrT="[Text]"/>
      <dgm:spPr/>
      <dgm:t>
        <a:bodyPr/>
        <a:lstStyle/>
        <a:p>
          <a:r>
            <a:rPr lang="cs-CZ" dirty="0" smtClean="0"/>
            <a:t>Po kliknutí se slova přiřadí</a:t>
          </a:r>
          <a:endParaRPr lang="cs-CZ" dirty="0"/>
        </a:p>
      </dgm:t>
    </dgm:pt>
    <dgm:pt modelId="{57BDBA98-1C3D-4D5B-B970-1AF3E668B86E}" type="parTrans" cxnId="{5337AA09-E7C4-428C-8316-46D676C0C6F2}">
      <dgm:prSet/>
      <dgm:spPr/>
      <dgm:t>
        <a:bodyPr/>
        <a:lstStyle/>
        <a:p>
          <a:endParaRPr lang="cs-CZ"/>
        </a:p>
      </dgm:t>
    </dgm:pt>
    <dgm:pt modelId="{74AF853D-2E49-4D2F-947F-D6BAA18817B1}" type="sibTrans" cxnId="{5337AA09-E7C4-428C-8316-46D676C0C6F2}">
      <dgm:prSet/>
      <dgm:spPr/>
      <dgm:t>
        <a:bodyPr/>
        <a:lstStyle/>
        <a:p>
          <a:endParaRPr lang="cs-CZ"/>
        </a:p>
      </dgm:t>
    </dgm:pt>
    <dgm:pt modelId="{14AAAE62-E003-4BBC-B4A5-BE174F58777E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3700" dirty="0"/>
        </a:p>
      </dgm:t>
    </dgm:pt>
    <dgm:pt modelId="{20273739-3E15-4175-A890-3D614043D58B}" type="parTrans" cxnId="{F1FE74FD-049E-4CFE-A5BD-5961D942D4D4}">
      <dgm:prSet/>
      <dgm:spPr/>
      <dgm:t>
        <a:bodyPr/>
        <a:lstStyle/>
        <a:p>
          <a:endParaRPr lang="cs-CZ"/>
        </a:p>
      </dgm:t>
    </dgm:pt>
    <dgm:pt modelId="{9E6A4641-06B4-4947-BDC9-C402915CDE83}" type="sibTrans" cxnId="{F1FE74FD-049E-4CFE-A5BD-5961D942D4D4}">
      <dgm:prSet/>
      <dgm:spPr/>
      <dgm:t>
        <a:bodyPr/>
        <a:lstStyle/>
        <a:p>
          <a:endParaRPr lang="cs-CZ"/>
        </a:p>
      </dgm:t>
    </dgm:pt>
    <dgm:pt modelId="{60EAF86B-9877-4A11-A516-C85B6782B6AC}">
      <dgm:prSet phldrT="[Text]"/>
      <dgm:spPr/>
      <dgm:t>
        <a:bodyPr/>
        <a:lstStyle/>
        <a:p>
          <a:r>
            <a:rPr lang="cs-CZ" dirty="0" smtClean="0"/>
            <a:t>Děti rozdělí slovesa do dvou skupin</a:t>
          </a:r>
          <a:endParaRPr lang="cs-CZ" dirty="0"/>
        </a:p>
      </dgm:t>
    </dgm:pt>
    <dgm:pt modelId="{F939A7F3-FE7B-4761-BDB9-84BC08C6E7B1}" type="parTrans" cxnId="{DD61F84B-9791-48F4-8547-21C2A94C134C}">
      <dgm:prSet/>
      <dgm:spPr/>
      <dgm:t>
        <a:bodyPr/>
        <a:lstStyle/>
        <a:p>
          <a:endParaRPr lang="cs-CZ"/>
        </a:p>
      </dgm:t>
    </dgm:pt>
    <dgm:pt modelId="{9EBE5EF8-6369-4527-9494-704D8DE03577}" type="sibTrans" cxnId="{DD61F84B-9791-48F4-8547-21C2A94C134C}">
      <dgm:prSet/>
      <dgm:spPr/>
      <dgm:t>
        <a:bodyPr/>
        <a:lstStyle/>
        <a:p>
          <a:endParaRPr lang="cs-CZ"/>
        </a:p>
      </dgm:t>
    </dgm:pt>
    <dgm:pt modelId="{E25640D2-0392-49AA-A58F-221F659F9F3B}">
      <dgm:prSet phldrT="[Text]"/>
      <dgm:spPr/>
      <dgm:t>
        <a:bodyPr/>
        <a:lstStyle/>
        <a:p>
          <a:r>
            <a:rPr lang="cs-CZ" dirty="0" smtClean="0"/>
            <a:t>Pro kontrolu se objeví šipky</a:t>
          </a:r>
          <a:endParaRPr lang="cs-CZ" dirty="0"/>
        </a:p>
      </dgm:t>
    </dgm:pt>
    <dgm:pt modelId="{84B4C513-DFC2-476B-8742-0A4A5982872C}" type="parTrans" cxnId="{ACFBC158-4CA2-442D-B2B5-B22F435F4989}">
      <dgm:prSet/>
      <dgm:spPr/>
      <dgm:t>
        <a:bodyPr/>
        <a:lstStyle/>
        <a:p>
          <a:endParaRPr lang="cs-CZ"/>
        </a:p>
      </dgm:t>
    </dgm:pt>
    <dgm:pt modelId="{D3ADC088-93EA-4458-A9B0-BD8D2F882763}" type="sibTrans" cxnId="{ACFBC158-4CA2-442D-B2B5-B22F435F4989}">
      <dgm:prSet/>
      <dgm:spPr/>
      <dgm:t>
        <a:bodyPr/>
        <a:lstStyle/>
        <a:p>
          <a:endParaRPr lang="cs-CZ"/>
        </a:p>
      </dgm:t>
    </dgm:pt>
    <dgm:pt modelId="{35B2A86B-0A25-4E43-BF15-910FE071AF42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65135824-A605-4929-8E4E-B0D8381B9054}" type="parTrans" cxnId="{8E33B075-1E25-48E8-BD04-1ED34934DD70}">
      <dgm:prSet/>
      <dgm:spPr/>
      <dgm:t>
        <a:bodyPr/>
        <a:lstStyle/>
        <a:p>
          <a:endParaRPr lang="cs-CZ"/>
        </a:p>
      </dgm:t>
    </dgm:pt>
    <dgm:pt modelId="{A24F5FEC-5167-4E5F-B167-1176FC0C8FF3}" type="sibTrans" cxnId="{8E33B075-1E25-48E8-BD04-1ED34934DD70}">
      <dgm:prSet/>
      <dgm:spPr/>
      <dgm:t>
        <a:bodyPr/>
        <a:lstStyle/>
        <a:p>
          <a:endParaRPr lang="cs-CZ"/>
        </a:p>
      </dgm:t>
    </dgm:pt>
    <dgm:pt modelId="{D98C068E-DF09-4D44-8BF8-DC11A64B661B}">
      <dgm:prSet phldrT="[Text]"/>
      <dgm:spPr/>
      <dgm:t>
        <a:bodyPr/>
        <a:lstStyle/>
        <a:p>
          <a:r>
            <a:rPr lang="cs-CZ" dirty="0" smtClean="0"/>
            <a:t>Děti sestaví věty podle pokynu</a:t>
          </a:r>
          <a:endParaRPr lang="cs-CZ" dirty="0"/>
        </a:p>
      </dgm:t>
    </dgm:pt>
    <dgm:pt modelId="{5EC92EE3-70B5-4FAB-86AC-363259C30AA5}" type="parTrans" cxnId="{31B0172E-73F5-4877-A4F0-914165A7D29C}">
      <dgm:prSet/>
      <dgm:spPr/>
      <dgm:t>
        <a:bodyPr/>
        <a:lstStyle/>
        <a:p>
          <a:endParaRPr lang="cs-CZ"/>
        </a:p>
      </dgm:t>
    </dgm:pt>
    <dgm:pt modelId="{D6398941-944B-4DA9-8399-7193CAD9DD79}" type="sibTrans" cxnId="{31B0172E-73F5-4877-A4F0-914165A7D29C}">
      <dgm:prSet/>
      <dgm:spPr/>
      <dgm:t>
        <a:bodyPr/>
        <a:lstStyle/>
        <a:p>
          <a:endParaRPr lang="cs-CZ"/>
        </a:p>
      </dgm:t>
    </dgm:pt>
    <dgm:pt modelId="{F5438121-E68D-4328-B80B-1B52BCCC497D}">
      <dgm:prSet phldrT="[Text]"/>
      <dgm:spPr/>
      <dgm:t>
        <a:bodyPr/>
        <a:lstStyle/>
        <a:p>
          <a:r>
            <a:rPr lang="cs-CZ" dirty="0" smtClean="0"/>
            <a:t>Kontrola je na učiteli</a:t>
          </a:r>
          <a:endParaRPr lang="cs-CZ" dirty="0"/>
        </a:p>
      </dgm:t>
    </dgm:pt>
    <dgm:pt modelId="{A19B2ECF-8180-4522-960A-4D8158A5FA3C}" type="parTrans" cxnId="{5C2D2F45-3901-4591-A167-ED1CA4688939}">
      <dgm:prSet/>
      <dgm:spPr/>
      <dgm:t>
        <a:bodyPr/>
        <a:lstStyle/>
        <a:p>
          <a:endParaRPr lang="cs-CZ"/>
        </a:p>
      </dgm:t>
    </dgm:pt>
    <dgm:pt modelId="{794AD78F-412A-404B-B508-9F8289B61ABE}" type="sibTrans" cxnId="{5C2D2F45-3901-4591-A167-ED1CA4688939}">
      <dgm:prSet/>
      <dgm:spPr/>
      <dgm:t>
        <a:bodyPr/>
        <a:lstStyle/>
        <a:p>
          <a:endParaRPr lang="cs-CZ"/>
        </a:p>
      </dgm:t>
    </dgm:pt>
    <dgm:pt modelId="{ED747834-A1F3-4B41-81C6-E13B0B15554B}" type="pres">
      <dgm:prSet presAssocID="{27D46494-A80D-4ED3-9FA6-BEFF99784F4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8AC9-98C1-4CF2-A8FB-A2C5FD24BB1E}" type="pres">
      <dgm:prSet presAssocID="{68F8C9DD-5CA6-46BA-9FA2-46C5CCC99664}" presName="linNode" presStyleCnt="0"/>
      <dgm:spPr/>
    </dgm:pt>
    <dgm:pt modelId="{247A4CE2-D236-4E71-8C6C-6965AFD7DDDA}" type="pres">
      <dgm:prSet presAssocID="{68F8C9DD-5CA6-46BA-9FA2-46C5CCC99664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F23F19-3E47-4D1C-B3EE-964F499B3557}" type="pres">
      <dgm:prSet presAssocID="{68F8C9DD-5CA6-46BA-9FA2-46C5CCC99664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A2DBDB-3B7D-41F4-810D-3B37A2307A12}" type="pres">
      <dgm:prSet presAssocID="{D41A5C4A-4E6C-4929-BF83-56620DB3AE5D}" presName="sp" presStyleCnt="0"/>
      <dgm:spPr/>
    </dgm:pt>
    <dgm:pt modelId="{33E8D8AE-FD6D-4F63-B10C-353C69045D5F}" type="pres">
      <dgm:prSet presAssocID="{11AE42A4-2C42-46BD-A316-EBAAA45A0F92}" presName="linNode" presStyleCnt="0"/>
      <dgm:spPr/>
    </dgm:pt>
    <dgm:pt modelId="{9B173C3D-8905-45FC-8091-EB6894E7D790}" type="pres">
      <dgm:prSet presAssocID="{11AE42A4-2C42-46BD-A316-EBAAA45A0F92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A589A5-3ED8-42E9-96B7-998EFB31B5EB}" type="pres">
      <dgm:prSet presAssocID="{11AE42A4-2C42-46BD-A316-EBAAA45A0F92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D775E-DB9B-40D9-80FE-27672D547B5C}" type="pres">
      <dgm:prSet presAssocID="{DBEB01C1-3EE0-4E77-8FF7-BC92DC5D57BD}" presName="sp" presStyleCnt="0"/>
      <dgm:spPr/>
    </dgm:pt>
    <dgm:pt modelId="{A2A90FED-9A13-4D06-B1A3-6E52B8B9F673}" type="pres">
      <dgm:prSet presAssocID="{BE5158E6-15F3-460A-9AD0-F7686F440232}" presName="linNode" presStyleCnt="0"/>
      <dgm:spPr/>
    </dgm:pt>
    <dgm:pt modelId="{39B0672C-B254-40F3-9E2B-FA575F66138E}" type="pres">
      <dgm:prSet presAssocID="{BE5158E6-15F3-460A-9AD0-F7686F440232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03FCE-B2AB-4564-996F-A64051974F74}" type="pres">
      <dgm:prSet presAssocID="{BE5158E6-15F3-460A-9AD0-F7686F440232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8334C-4E57-43CD-88D5-172AAECB47E9}" type="pres">
      <dgm:prSet presAssocID="{DE6E9FA4-944F-406A-8D4B-AE14C5133B0D}" presName="sp" presStyleCnt="0"/>
      <dgm:spPr/>
    </dgm:pt>
    <dgm:pt modelId="{77196786-4501-4B6E-A8B0-4DA37333FD8C}" type="pres">
      <dgm:prSet presAssocID="{4E1649DC-3EF3-442C-A216-6E386E3BC24B}" presName="linNode" presStyleCnt="0"/>
      <dgm:spPr/>
    </dgm:pt>
    <dgm:pt modelId="{6C9733A3-D68E-4158-9886-EAB873008D11}" type="pres">
      <dgm:prSet presAssocID="{4E1649DC-3EF3-442C-A216-6E386E3BC24B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1EB22-D2A8-41DB-B590-1A5276DF51D7}" type="pres">
      <dgm:prSet presAssocID="{4E1649DC-3EF3-442C-A216-6E386E3BC24B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80F23B-5CC4-4860-99D1-2C7B54D39C1F}" type="pres">
      <dgm:prSet presAssocID="{9875AEDA-B152-46D6-8CB3-F161B0AFECB9}" presName="sp" presStyleCnt="0"/>
      <dgm:spPr/>
    </dgm:pt>
    <dgm:pt modelId="{B7B3F410-F083-403D-96F3-19D29E3E9E98}" type="pres">
      <dgm:prSet presAssocID="{14AAAE62-E003-4BBC-B4A5-BE174F58777E}" presName="linNode" presStyleCnt="0"/>
      <dgm:spPr/>
    </dgm:pt>
    <dgm:pt modelId="{990FB33B-5CAA-4243-8E1E-1FF5FFEEB64F}" type="pres">
      <dgm:prSet presAssocID="{14AAAE62-E003-4BBC-B4A5-BE174F58777E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083729-F46B-4218-9669-E795D7008403}" type="pres">
      <dgm:prSet presAssocID="{14AAAE62-E003-4BBC-B4A5-BE174F58777E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7540D1-C165-4AE9-8AFF-C49B7E98DA81}" type="pres">
      <dgm:prSet presAssocID="{9E6A4641-06B4-4947-BDC9-C402915CDE83}" presName="sp" presStyleCnt="0"/>
      <dgm:spPr/>
    </dgm:pt>
    <dgm:pt modelId="{1612F2D9-7DBE-4F3C-9725-5F7D020DA4A3}" type="pres">
      <dgm:prSet presAssocID="{35B2A86B-0A25-4E43-BF15-910FE071AF42}" presName="linNode" presStyleCnt="0"/>
      <dgm:spPr/>
    </dgm:pt>
    <dgm:pt modelId="{CCA00EC8-ABDC-4C26-A075-F74F8CAAFF13}" type="pres">
      <dgm:prSet presAssocID="{35B2A86B-0A25-4E43-BF15-910FE071AF42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78FF7B-92D6-490A-9C38-348C57989347}" type="pres">
      <dgm:prSet presAssocID="{35B2A86B-0A25-4E43-BF15-910FE071AF42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5B0761-99EA-4B75-A163-D9758E906D83}" type="pres">
      <dgm:prSet presAssocID="{A24F5FEC-5167-4E5F-B167-1176FC0C8FF3}" presName="sp" presStyleCnt="0"/>
      <dgm:spPr/>
    </dgm:pt>
    <dgm:pt modelId="{467E1159-04B2-462C-95D4-FC20B2A33A9E}" type="pres">
      <dgm:prSet presAssocID="{D47CCB69-CF34-4763-8589-6664C6D7FA6D}" presName="linNode" presStyleCnt="0"/>
      <dgm:spPr/>
    </dgm:pt>
    <dgm:pt modelId="{6D44D3CF-2166-4EE8-B12D-AD9E6B5AB056}" type="pres">
      <dgm:prSet presAssocID="{D47CCB69-CF34-4763-8589-6664C6D7FA6D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D3358B-03FD-45A6-9A6A-36F475B6E069}" type="pres">
      <dgm:prSet presAssocID="{D47CCB69-CF34-4763-8589-6664C6D7FA6D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61F84B-9791-48F4-8547-21C2A94C134C}" srcId="{14AAAE62-E003-4BBC-B4A5-BE174F58777E}" destId="{60EAF86B-9877-4A11-A516-C85B6782B6AC}" srcOrd="0" destOrd="0" parTransId="{F939A7F3-FE7B-4761-BDB9-84BC08C6E7B1}" sibTransId="{9EBE5EF8-6369-4527-9494-704D8DE03577}"/>
    <dgm:cxn modelId="{10ACE218-1D29-4B1C-AF92-480A93A1C1FB}" srcId="{4E1649DC-3EF3-442C-A216-6E386E3BC24B}" destId="{DEE16483-EC90-40D0-A532-9EA63D165ED2}" srcOrd="0" destOrd="0" parTransId="{780340AD-C1F8-4C1B-B9F4-C0970BEC1936}" sibTransId="{40357CE6-39FF-4AAC-8018-CE2EB5057054}"/>
    <dgm:cxn modelId="{5EA92703-4569-4B50-81FC-4E36FEE71820}" type="presOf" srcId="{0658E177-B62F-4CF2-83BF-326CAB577D77}" destId="{4DA589A5-3ED8-42E9-96B7-998EFB31B5EB}" srcOrd="0" destOrd="0" presId="urn:microsoft.com/office/officeart/2005/8/layout/vList5"/>
    <dgm:cxn modelId="{11E97212-F553-4C6F-BA30-9DB5C732A34E}" type="presOf" srcId="{35B2A86B-0A25-4E43-BF15-910FE071AF42}" destId="{CCA00EC8-ABDC-4C26-A075-F74F8CAAFF13}" srcOrd="0" destOrd="0" presId="urn:microsoft.com/office/officeart/2005/8/layout/vList5"/>
    <dgm:cxn modelId="{7C2A1BE5-A7C6-4A4E-B86A-F950FCD02C8A}" srcId="{27D46494-A80D-4ED3-9FA6-BEFF99784F46}" destId="{4E1649DC-3EF3-442C-A216-6E386E3BC24B}" srcOrd="3" destOrd="0" parTransId="{71F9E860-5323-4633-8534-A01D74B319AD}" sibTransId="{9875AEDA-B152-46D6-8CB3-F161B0AFECB9}"/>
    <dgm:cxn modelId="{31B0172E-73F5-4877-A4F0-914165A7D29C}" srcId="{35B2A86B-0A25-4E43-BF15-910FE071AF42}" destId="{D98C068E-DF09-4D44-8BF8-DC11A64B661B}" srcOrd="0" destOrd="0" parTransId="{5EC92EE3-70B5-4FAB-86AC-363259C30AA5}" sibTransId="{D6398941-944B-4DA9-8399-7193CAD9DD79}"/>
    <dgm:cxn modelId="{3B99D20E-16D8-474E-807C-B3E8F6AE02E6}" type="presOf" srcId="{4E1649DC-3EF3-442C-A216-6E386E3BC24B}" destId="{6C9733A3-D68E-4158-9886-EAB873008D11}" srcOrd="0" destOrd="0" presId="urn:microsoft.com/office/officeart/2005/8/layout/vList5"/>
    <dgm:cxn modelId="{1418DA55-1A47-4264-B450-A47DCF6FCBB6}" type="presOf" srcId="{F5438121-E68D-4328-B80B-1B52BCCC497D}" destId="{4F78FF7B-92D6-490A-9C38-348C57989347}" srcOrd="0" destOrd="1" presId="urn:microsoft.com/office/officeart/2005/8/layout/vList5"/>
    <dgm:cxn modelId="{BCC4573B-CAB9-4974-8BBB-F444757A87FC}" type="presOf" srcId="{E25640D2-0392-49AA-A58F-221F659F9F3B}" destId="{55083729-F46B-4218-9669-E795D7008403}" srcOrd="0" destOrd="1" presId="urn:microsoft.com/office/officeart/2005/8/layout/vList5"/>
    <dgm:cxn modelId="{ACFBC158-4CA2-442D-B2B5-B22F435F4989}" srcId="{14AAAE62-E003-4BBC-B4A5-BE174F58777E}" destId="{E25640D2-0392-49AA-A58F-221F659F9F3B}" srcOrd="1" destOrd="0" parTransId="{84B4C513-DFC2-476B-8742-0A4A5982872C}" sibTransId="{D3ADC088-93EA-4458-A9B0-BD8D2F882763}"/>
    <dgm:cxn modelId="{F53E1228-76CE-472B-A5D6-B850A133409D}" type="presOf" srcId="{D47CCB69-CF34-4763-8589-6664C6D7FA6D}" destId="{6D44D3CF-2166-4EE8-B12D-AD9E6B5AB056}" srcOrd="0" destOrd="0" presId="urn:microsoft.com/office/officeart/2005/8/layout/vList5"/>
    <dgm:cxn modelId="{13092F4B-9FE3-4914-B2BE-CBB74CD54140}" type="presOf" srcId="{33C59F49-2E7D-403D-916E-0B35C72688F3}" destId="{D301EB22-D2A8-41DB-B590-1A5276DF51D7}" srcOrd="0" destOrd="1" presId="urn:microsoft.com/office/officeart/2005/8/layout/vList5"/>
    <dgm:cxn modelId="{8E33B075-1E25-48E8-BD04-1ED34934DD70}" srcId="{27D46494-A80D-4ED3-9FA6-BEFF99784F46}" destId="{35B2A86B-0A25-4E43-BF15-910FE071AF42}" srcOrd="5" destOrd="0" parTransId="{65135824-A605-4929-8E4E-B0D8381B9054}" sibTransId="{A24F5FEC-5167-4E5F-B167-1176FC0C8FF3}"/>
    <dgm:cxn modelId="{17A2FE39-583E-45A9-8DD0-79D3474C5EE9}" srcId="{27D46494-A80D-4ED3-9FA6-BEFF99784F46}" destId="{D47CCB69-CF34-4763-8589-6664C6D7FA6D}" srcOrd="6" destOrd="0" parTransId="{749EEC8B-0A40-45DF-8BA6-A0B648D3D088}" sibTransId="{9BE33B0F-51B1-48EE-9C63-3FFEBA7E07C0}"/>
    <dgm:cxn modelId="{C45FAFD3-1555-464D-B493-AE79CC7A30D5}" srcId="{68F8C9DD-5CA6-46BA-9FA2-46C5CCC99664}" destId="{F225AC52-A312-40EB-9DD2-8EDA724E9C63}" srcOrd="0" destOrd="0" parTransId="{2088AB5D-DE6E-4184-A605-74D1A5C3095C}" sibTransId="{D0A9865B-6932-456C-AEA3-1ABA93AEEF91}"/>
    <dgm:cxn modelId="{635343DF-5BBE-4535-BFA3-BA10F0497937}" type="presOf" srcId="{11AE42A4-2C42-46BD-A316-EBAAA45A0F92}" destId="{9B173C3D-8905-45FC-8091-EB6894E7D790}" srcOrd="0" destOrd="0" presId="urn:microsoft.com/office/officeart/2005/8/layout/vList5"/>
    <dgm:cxn modelId="{F1FE74FD-049E-4CFE-A5BD-5961D942D4D4}" srcId="{27D46494-A80D-4ED3-9FA6-BEFF99784F46}" destId="{14AAAE62-E003-4BBC-B4A5-BE174F58777E}" srcOrd="4" destOrd="0" parTransId="{20273739-3E15-4175-A890-3D614043D58B}" sibTransId="{9E6A4641-06B4-4947-BDC9-C402915CDE83}"/>
    <dgm:cxn modelId="{91F49123-1261-4355-9E63-6F3B63D98EB2}" type="presOf" srcId="{14AAAE62-E003-4BBC-B4A5-BE174F58777E}" destId="{990FB33B-5CAA-4243-8E1E-1FF5FFEEB64F}" srcOrd="0" destOrd="0" presId="urn:microsoft.com/office/officeart/2005/8/layout/vList5"/>
    <dgm:cxn modelId="{E51AA3B2-F9B0-4342-B653-BA215CAE3945}" type="presOf" srcId="{EEC9504C-1842-4312-B760-0A408F7DC037}" destId="{6C103FCE-B2AB-4564-996F-A64051974F74}" srcOrd="0" destOrd="0" presId="urn:microsoft.com/office/officeart/2005/8/layout/vList5"/>
    <dgm:cxn modelId="{AA2A7233-CC90-4721-ADD2-2973BF1F8B0D}" srcId="{27D46494-A80D-4ED3-9FA6-BEFF99784F46}" destId="{11AE42A4-2C42-46BD-A316-EBAAA45A0F92}" srcOrd="1" destOrd="0" parTransId="{78CB9FF6-82C2-45EA-AE3C-CE135103856A}" sibTransId="{DBEB01C1-3EE0-4E77-8FF7-BC92DC5D57BD}"/>
    <dgm:cxn modelId="{83CA96AE-91A2-4483-A974-8D619225C347}" srcId="{D47CCB69-CF34-4763-8589-6664C6D7FA6D}" destId="{6FCD4581-C684-4C5B-9670-7EC94EA9B97C}" srcOrd="1" destOrd="0" parTransId="{6C039092-C97A-49D0-9227-788D7E885FC6}" sibTransId="{3B000983-5363-4503-9326-BD9BDE392F89}"/>
    <dgm:cxn modelId="{117E88D4-EB15-4A0C-905A-DF7405A50952}" srcId="{BE5158E6-15F3-460A-9AD0-F7686F440232}" destId="{EEC9504C-1842-4312-B760-0A408F7DC037}" srcOrd="0" destOrd="0" parTransId="{53A3FB2F-169D-4880-884B-1AAA2781218C}" sibTransId="{75203546-0212-43D2-8E74-EC1603344B73}"/>
    <dgm:cxn modelId="{0F6CFDB1-15FE-4566-899B-CF418AB99A17}" type="presOf" srcId="{E3CB1CF0-13DD-4F19-B4FC-845FFC75A609}" destId="{82D3358B-03FD-45A6-9A6A-36F475B6E069}" srcOrd="0" destOrd="0" presId="urn:microsoft.com/office/officeart/2005/8/layout/vList5"/>
    <dgm:cxn modelId="{9B9E8420-4A0D-4BB3-88BB-1EFB37264A03}" type="presOf" srcId="{68F8C9DD-5CA6-46BA-9FA2-46C5CCC99664}" destId="{247A4CE2-D236-4E71-8C6C-6965AFD7DDDA}" srcOrd="0" destOrd="0" presId="urn:microsoft.com/office/officeart/2005/8/layout/vList5"/>
    <dgm:cxn modelId="{5337AA09-E7C4-428C-8316-46D676C0C6F2}" srcId="{4E1649DC-3EF3-442C-A216-6E386E3BC24B}" destId="{33C59F49-2E7D-403D-916E-0B35C72688F3}" srcOrd="1" destOrd="0" parTransId="{57BDBA98-1C3D-4D5B-B970-1AF3E668B86E}" sibTransId="{74AF853D-2E49-4D2F-947F-D6BAA18817B1}"/>
    <dgm:cxn modelId="{6F320841-25B7-47A5-9AF7-A084B2B703B8}" type="presOf" srcId="{60EAF86B-9877-4A11-A516-C85B6782B6AC}" destId="{55083729-F46B-4218-9669-E795D7008403}" srcOrd="0" destOrd="0" presId="urn:microsoft.com/office/officeart/2005/8/layout/vList5"/>
    <dgm:cxn modelId="{F2006752-1F40-4872-9E89-DC9ADC4CD55B}" srcId="{27D46494-A80D-4ED3-9FA6-BEFF99784F46}" destId="{68F8C9DD-5CA6-46BA-9FA2-46C5CCC99664}" srcOrd="0" destOrd="0" parTransId="{279E0817-51E4-45F2-A421-7A4535428010}" sibTransId="{D41A5C4A-4E6C-4929-BF83-56620DB3AE5D}"/>
    <dgm:cxn modelId="{E3D92A2F-47D7-4EA3-84DD-096F03E65F51}" type="presOf" srcId="{F225AC52-A312-40EB-9DD2-8EDA724E9C63}" destId="{C8F23F19-3E47-4D1C-B3EE-964F499B3557}" srcOrd="0" destOrd="0" presId="urn:microsoft.com/office/officeart/2005/8/layout/vList5"/>
    <dgm:cxn modelId="{D38489DE-36BB-4A21-84E1-1D5CC8C2D81A}" type="presOf" srcId="{6FCD4581-C684-4C5B-9670-7EC94EA9B97C}" destId="{82D3358B-03FD-45A6-9A6A-36F475B6E069}" srcOrd="0" destOrd="1" presId="urn:microsoft.com/office/officeart/2005/8/layout/vList5"/>
    <dgm:cxn modelId="{B0B5A331-4479-4EBC-9A66-A14299C0423F}" srcId="{D47CCB69-CF34-4763-8589-6664C6D7FA6D}" destId="{E3CB1CF0-13DD-4F19-B4FC-845FFC75A609}" srcOrd="0" destOrd="0" parTransId="{2CCF6849-9780-4AFC-A2FA-3ACDF9028CD2}" sibTransId="{E99078AE-67C6-4611-8A7C-287D8C662117}"/>
    <dgm:cxn modelId="{C79EC848-59BE-4DAC-A798-BA2BF2A191BB}" type="presOf" srcId="{DEE16483-EC90-40D0-A532-9EA63D165ED2}" destId="{D301EB22-D2A8-41DB-B590-1A5276DF51D7}" srcOrd="0" destOrd="0" presId="urn:microsoft.com/office/officeart/2005/8/layout/vList5"/>
    <dgm:cxn modelId="{5C2D2F45-3901-4591-A167-ED1CA4688939}" srcId="{35B2A86B-0A25-4E43-BF15-910FE071AF42}" destId="{F5438121-E68D-4328-B80B-1B52BCCC497D}" srcOrd="1" destOrd="0" parTransId="{A19B2ECF-8180-4522-960A-4D8158A5FA3C}" sibTransId="{794AD78F-412A-404B-B508-9F8289B61ABE}"/>
    <dgm:cxn modelId="{ACE42DAD-5418-4287-938E-F43B0A589242}" type="presOf" srcId="{BE5158E6-15F3-460A-9AD0-F7686F440232}" destId="{39B0672C-B254-40F3-9E2B-FA575F66138E}" srcOrd="0" destOrd="0" presId="urn:microsoft.com/office/officeart/2005/8/layout/vList5"/>
    <dgm:cxn modelId="{BC96C94D-AB69-4858-B02D-4ED7B39B3CDC}" type="presOf" srcId="{27D46494-A80D-4ED3-9FA6-BEFF99784F46}" destId="{ED747834-A1F3-4B41-81C6-E13B0B15554B}" srcOrd="0" destOrd="0" presId="urn:microsoft.com/office/officeart/2005/8/layout/vList5"/>
    <dgm:cxn modelId="{96DC8F0C-8C62-433E-A6A5-0835B7A50008}" type="presOf" srcId="{D98C068E-DF09-4D44-8BF8-DC11A64B661B}" destId="{4F78FF7B-92D6-490A-9C38-348C57989347}" srcOrd="0" destOrd="0" presId="urn:microsoft.com/office/officeart/2005/8/layout/vList5"/>
    <dgm:cxn modelId="{24DA53AE-EA7A-4F2D-905D-BE99B3A14EBD}" srcId="{27D46494-A80D-4ED3-9FA6-BEFF99784F46}" destId="{BE5158E6-15F3-460A-9AD0-F7686F440232}" srcOrd="2" destOrd="0" parTransId="{973BFE6C-5BF0-48A1-B9A4-9BB1241743FB}" sibTransId="{DE6E9FA4-944F-406A-8D4B-AE14C5133B0D}"/>
    <dgm:cxn modelId="{73F9A0C7-9843-453C-B76E-190C436CFB77}" srcId="{11AE42A4-2C42-46BD-A316-EBAAA45A0F92}" destId="{0658E177-B62F-4CF2-83BF-326CAB577D77}" srcOrd="0" destOrd="0" parTransId="{11E938E9-BD32-431E-A405-A81351149185}" sibTransId="{2EFA72B0-E016-4013-9DAE-F42147135CC8}"/>
    <dgm:cxn modelId="{84F9CD2A-4B81-41DB-B8AF-1FD2D914C356}" type="presParOf" srcId="{ED747834-A1F3-4B41-81C6-E13B0B15554B}" destId="{0A9E8AC9-98C1-4CF2-A8FB-A2C5FD24BB1E}" srcOrd="0" destOrd="0" presId="urn:microsoft.com/office/officeart/2005/8/layout/vList5"/>
    <dgm:cxn modelId="{548B6368-1395-40DE-A3F4-08727E7DDC3C}" type="presParOf" srcId="{0A9E8AC9-98C1-4CF2-A8FB-A2C5FD24BB1E}" destId="{247A4CE2-D236-4E71-8C6C-6965AFD7DDDA}" srcOrd="0" destOrd="0" presId="urn:microsoft.com/office/officeart/2005/8/layout/vList5"/>
    <dgm:cxn modelId="{5245AEB7-783D-49AE-99D7-085840DD40FD}" type="presParOf" srcId="{0A9E8AC9-98C1-4CF2-A8FB-A2C5FD24BB1E}" destId="{C8F23F19-3E47-4D1C-B3EE-964F499B3557}" srcOrd="1" destOrd="0" presId="urn:microsoft.com/office/officeart/2005/8/layout/vList5"/>
    <dgm:cxn modelId="{FB67BDB6-1CFB-44C9-9DE0-B8C8E45B3A73}" type="presParOf" srcId="{ED747834-A1F3-4B41-81C6-E13B0B15554B}" destId="{3BA2DBDB-3B7D-41F4-810D-3B37A2307A12}" srcOrd="1" destOrd="0" presId="urn:microsoft.com/office/officeart/2005/8/layout/vList5"/>
    <dgm:cxn modelId="{2647CEC3-B52F-42AF-9920-51F5E5F401DD}" type="presParOf" srcId="{ED747834-A1F3-4B41-81C6-E13B0B15554B}" destId="{33E8D8AE-FD6D-4F63-B10C-353C69045D5F}" srcOrd="2" destOrd="0" presId="urn:microsoft.com/office/officeart/2005/8/layout/vList5"/>
    <dgm:cxn modelId="{D6A5155C-0FF4-4F9A-AB93-11DF5AAA9820}" type="presParOf" srcId="{33E8D8AE-FD6D-4F63-B10C-353C69045D5F}" destId="{9B173C3D-8905-45FC-8091-EB6894E7D790}" srcOrd="0" destOrd="0" presId="urn:microsoft.com/office/officeart/2005/8/layout/vList5"/>
    <dgm:cxn modelId="{E70B7DAA-3850-4760-A8AF-8226E4BE41EA}" type="presParOf" srcId="{33E8D8AE-FD6D-4F63-B10C-353C69045D5F}" destId="{4DA589A5-3ED8-42E9-96B7-998EFB31B5EB}" srcOrd="1" destOrd="0" presId="urn:microsoft.com/office/officeart/2005/8/layout/vList5"/>
    <dgm:cxn modelId="{1E1A3330-D516-461F-B6CA-949158D692C2}" type="presParOf" srcId="{ED747834-A1F3-4B41-81C6-E13B0B15554B}" destId="{491D775E-DB9B-40D9-80FE-27672D547B5C}" srcOrd="3" destOrd="0" presId="urn:microsoft.com/office/officeart/2005/8/layout/vList5"/>
    <dgm:cxn modelId="{A448137D-15A4-4EAC-B571-680EA3D845B2}" type="presParOf" srcId="{ED747834-A1F3-4B41-81C6-E13B0B15554B}" destId="{A2A90FED-9A13-4D06-B1A3-6E52B8B9F673}" srcOrd="4" destOrd="0" presId="urn:microsoft.com/office/officeart/2005/8/layout/vList5"/>
    <dgm:cxn modelId="{F8F471C1-9C62-416F-A149-94E492612D7A}" type="presParOf" srcId="{A2A90FED-9A13-4D06-B1A3-6E52B8B9F673}" destId="{39B0672C-B254-40F3-9E2B-FA575F66138E}" srcOrd="0" destOrd="0" presId="urn:microsoft.com/office/officeart/2005/8/layout/vList5"/>
    <dgm:cxn modelId="{E4701A0C-C28A-46FC-98A6-95386D0E29A4}" type="presParOf" srcId="{A2A90FED-9A13-4D06-B1A3-6E52B8B9F673}" destId="{6C103FCE-B2AB-4564-996F-A64051974F74}" srcOrd="1" destOrd="0" presId="urn:microsoft.com/office/officeart/2005/8/layout/vList5"/>
    <dgm:cxn modelId="{F0F42E12-7539-4105-9BE0-E1F43421219B}" type="presParOf" srcId="{ED747834-A1F3-4B41-81C6-E13B0B15554B}" destId="{8138334C-4E57-43CD-88D5-172AAECB47E9}" srcOrd="5" destOrd="0" presId="urn:microsoft.com/office/officeart/2005/8/layout/vList5"/>
    <dgm:cxn modelId="{CC30D87C-5C61-4087-A574-004160716EED}" type="presParOf" srcId="{ED747834-A1F3-4B41-81C6-E13B0B15554B}" destId="{77196786-4501-4B6E-A8B0-4DA37333FD8C}" srcOrd="6" destOrd="0" presId="urn:microsoft.com/office/officeart/2005/8/layout/vList5"/>
    <dgm:cxn modelId="{BA09D97C-8920-409F-B732-2A556C3EA146}" type="presParOf" srcId="{77196786-4501-4B6E-A8B0-4DA37333FD8C}" destId="{6C9733A3-D68E-4158-9886-EAB873008D11}" srcOrd="0" destOrd="0" presId="urn:microsoft.com/office/officeart/2005/8/layout/vList5"/>
    <dgm:cxn modelId="{FE2B77A4-0B7F-4B44-9852-B3184DAC92CD}" type="presParOf" srcId="{77196786-4501-4B6E-A8B0-4DA37333FD8C}" destId="{D301EB22-D2A8-41DB-B590-1A5276DF51D7}" srcOrd="1" destOrd="0" presId="urn:microsoft.com/office/officeart/2005/8/layout/vList5"/>
    <dgm:cxn modelId="{C6D54B84-0BB0-4247-986A-276A09C47600}" type="presParOf" srcId="{ED747834-A1F3-4B41-81C6-E13B0B15554B}" destId="{D780F23B-5CC4-4860-99D1-2C7B54D39C1F}" srcOrd="7" destOrd="0" presId="urn:microsoft.com/office/officeart/2005/8/layout/vList5"/>
    <dgm:cxn modelId="{699353AE-F58F-4FDD-8192-F2DDFD3B1088}" type="presParOf" srcId="{ED747834-A1F3-4B41-81C6-E13B0B15554B}" destId="{B7B3F410-F083-403D-96F3-19D29E3E9E98}" srcOrd="8" destOrd="0" presId="urn:microsoft.com/office/officeart/2005/8/layout/vList5"/>
    <dgm:cxn modelId="{A50ADB42-0E47-4662-93E1-D11D3F836468}" type="presParOf" srcId="{B7B3F410-F083-403D-96F3-19D29E3E9E98}" destId="{990FB33B-5CAA-4243-8E1E-1FF5FFEEB64F}" srcOrd="0" destOrd="0" presId="urn:microsoft.com/office/officeart/2005/8/layout/vList5"/>
    <dgm:cxn modelId="{2E147713-0653-4F40-9D0C-4889A4486F2D}" type="presParOf" srcId="{B7B3F410-F083-403D-96F3-19D29E3E9E98}" destId="{55083729-F46B-4218-9669-E795D7008403}" srcOrd="1" destOrd="0" presId="urn:microsoft.com/office/officeart/2005/8/layout/vList5"/>
    <dgm:cxn modelId="{1C30279D-CD80-46A1-8758-E6006EC48A3F}" type="presParOf" srcId="{ED747834-A1F3-4B41-81C6-E13B0B15554B}" destId="{437540D1-C165-4AE9-8AFF-C49B7E98DA81}" srcOrd="9" destOrd="0" presId="urn:microsoft.com/office/officeart/2005/8/layout/vList5"/>
    <dgm:cxn modelId="{E1DA5378-7AC1-42C6-A6F8-2A2F4293BCD3}" type="presParOf" srcId="{ED747834-A1F3-4B41-81C6-E13B0B15554B}" destId="{1612F2D9-7DBE-4F3C-9725-5F7D020DA4A3}" srcOrd="10" destOrd="0" presId="urn:microsoft.com/office/officeart/2005/8/layout/vList5"/>
    <dgm:cxn modelId="{2D333041-BCAF-4E20-B2FD-53FA0C480CAD}" type="presParOf" srcId="{1612F2D9-7DBE-4F3C-9725-5F7D020DA4A3}" destId="{CCA00EC8-ABDC-4C26-A075-F74F8CAAFF13}" srcOrd="0" destOrd="0" presId="urn:microsoft.com/office/officeart/2005/8/layout/vList5"/>
    <dgm:cxn modelId="{CFA1E108-3497-48F9-AD08-0D7B6F087549}" type="presParOf" srcId="{1612F2D9-7DBE-4F3C-9725-5F7D020DA4A3}" destId="{4F78FF7B-92D6-490A-9C38-348C57989347}" srcOrd="1" destOrd="0" presId="urn:microsoft.com/office/officeart/2005/8/layout/vList5"/>
    <dgm:cxn modelId="{C38FB3CE-802C-40CB-ADA4-6D1CED7D1FB5}" type="presParOf" srcId="{ED747834-A1F3-4B41-81C6-E13B0B15554B}" destId="{915B0761-99EA-4B75-A163-D9758E906D83}" srcOrd="11" destOrd="0" presId="urn:microsoft.com/office/officeart/2005/8/layout/vList5"/>
    <dgm:cxn modelId="{55E38A98-EC55-4B15-AB9E-4452E94DB2DB}" type="presParOf" srcId="{ED747834-A1F3-4B41-81C6-E13B0B15554B}" destId="{467E1159-04B2-462C-95D4-FC20B2A33A9E}" srcOrd="12" destOrd="0" presId="urn:microsoft.com/office/officeart/2005/8/layout/vList5"/>
    <dgm:cxn modelId="{9D8320D8-0D92-4EFE-B1FA-7F5057D66B00}" type="presParOf" srcId="{467E1159-04B2-462C-95D4-FC20B2A33A9E}" destId="{6D44D3CF-2166-4EE8-B12D-AD9E6B5AB056}" srcOrd="0" destOrd="0" presId="urn:microsoft.com/office/officeart/2005/8/layout/vList5"/>
    <dgm:cxn modelId="{9AB87832-6AA9-4321-A4DE-92789DEB8046}" type="presParOf" srcId="{467E1159-04B2-462C-95D4-FC20B2A33A9E}" destId="{82D3358B-03FD-45A6-9A6A-36F475B6E06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AC35711-CFB5-4FAC-94A6-AF6547025CA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711ECA7-485B-400B-9994-E8B6E4AFA8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san%C3%AD&amp;ex=1" TargetMode="External"/><Relationship Id="rId2" Type="http://schemas.openxmlformats.org/officeDocument/2006/relationships/hyperlink" Target="http://office.microsoft.com/cs-cz/images/results.aspx?qu=ch%C5%AFze&amp;ex=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408521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Slovesa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785926"/>
            <a:ext cx="80724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slova, která vyjadřují co osoby, zvířata a věci dělají nebo co se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s nimi děje </a:t>
            </a:r>
            <a:endParaRPr lang="cs-CZ" sz="2400" dirty="0"/>
          </a:p>
        </p:txBody>
      </p:sp>
      <p:pic>
        <p:nvPicPr>
          <p:cNvPr id="4" name="Obrázek 3" descr="MH900040939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40" y="1357298"/>
            <a:ext cx="5691217" cy="5691217"/>
          </a:xfrm>
          <a:prstGeom prst="rect">
            <a:avLst/>
          </a:prstGeom>
        </p:spPr>
      </p:pic>
      <p:pic>
        <p:nvPicPr>
          <p:cNvPr id="5" name="Obrázek 4" descr="MH90025106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328612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Doplň vhodné sloveso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858280" cy="3286148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sz="2000" dirty="0" smtClean="0"/>
              <a:t>Malíř __________ .</a:t>
            </a:r>
          </a:p>
          <a:p>
            <a:r>
              <a:rPr lang="cs-CZ" sz="2000" dirty="0" smtClean="0"/>
              <a:t>Učitel __________ .</a:t>
            </a:r>
          </a:p>
          <a:p>
            <a:r>
              <a:rPr lang="cs-CZ" sz="2000" dirty="0" smtClean="0"/>
              <a:t>Vynálezce __________ .</a:t>
            </a:r>
          </a:p>
          <a:p>
            <a:r>
              <a:rPr lang="cs-CZ" sz="2000" dirty="0" smtClean="0"/>
              <a:t>Plavec __________ .</a:t>
            </a:r>
          </a:p>
          <a:p>
            <a:r>
              <a:rPr lang="cs-CZ" sz="2000" dirty="0" smtClean="0"/>
              <a:t>Řidič __________ .</a:t>
            </a:r>
          </a:p>
          <a:p>
            <a:r>
              <a:rPr lang="cs-CZ" sz="2000" dirty="0" smtClean="0"/>
              <a:t>Fotbalista __________ .</a:t>
            </a:r>
          </a:p>
          <a:p>
            <a:r>
              <a:rPr lang="cs-CZ" sz="2000" dirty="0" smtClean="0"/>
              <a:t>Spisovatel __________ .</a:t>
            </a:r>
          </a:p>
          <a:p>
            <a:r>
              <a:rPr lang="cs-CZ" sz="2000" dirty="0" smtClean="0"/>
              <a:t>Doktor __________ . </a:t>
            </a:r>
          </a:p>
          <a:p>
            <a:r>
              <a:rPr lang="cs-CZ" sz="2000" dirty="0" smtClean="0"/>
              <a:t>Běžec __________ . </a:t>
            </a:r>
          </a:p>
          <a:p>
            <a:r>
              <a:rPr lang="cs-CZ" sz="2000" dirty="0" smtClean="0"/>
              <a:t>Lupič __________ . </a:t>
            </a:r>
          </a:p>
          <a:p>
            <a:r>
              <a:rPr lang="cs-CZ" sz="2000" dirty="0" smtClean="0"/>
              <a:t>Pes __________ . </a:t>
            </a:r>
            <a:endParaRPr lang="cs-CZ" sz="2000" dirty="0"/>
          </a:p>
          <a:p>
            <a:r>
              <a:rPr lang="cs-CZ" sz="2000" dirty="0" smtClean="0"/>
              <a:t>Včela __________ . </a:t>
            </a:r>
          </a:p>
          <a:p>
            <a:r>
              <a:rPr lang="cs-CZ" sz="2000" dirty="0" smtClean="0"/>
              <a:t>Kobylka __________ . </a:t>
            </a:r>
          </a:p>
          <a:p>
            <a:r>
              <a:rPr lang="cs-CZ" sz="2000" dirty="0" smtClean="0"/>
              <a:t>Žralok __________ . </a:t>
            </a:r>
          </a:p>
          <a:p>
            <a:r>
              <a:rPr lang="cs-CZ" sz="2000" dirty="0" smtClean="0"/>
              <a:t>Kočka __________ . </a:t>
            </a:r>
          </a:p>
          <a:p>
            <a:r>
              <a:rPr lang="cs-CZ" sz="2000" dirty="0" smtClean="0"/>
              <a:t>Ryba __________ .</a:t>
            </a:r>
          </a:p>
          <a:p>
            <a:r>
              <a:rPr lang="cs-CZ" sz="2000" dirty="0" smtClean="0"/>
              <a:t>Šnek __________ . </a:t>
            </a:r>
            <a:endParaRPr lang="cs-CZ" sz="2000" dirty="0"/>
          </a:p>
          <a:p>
            <a:r>
              <a:rPr lang="cs-CZ" sz="2000" dirty="0" smtClean="0"/>
              <a:t>Krtek __________ . </a:t>
            </a:r>
          </a:p>
          <a:p>
            <a:r>
              <a:rPr lang="cs-CZ" sz="2000" dirty="0" smtClean="0"/>
              <a:t>Datel __________ . </a:t>
            </a:r>
          </a:p>
          <a:p>
            <a:r>
              <a:rPr lang="cs-CZ" sz="2000" dirty="0" smtClean="0"/>
              <a:t>Žába __________ . </a:t>
            </a:r>
          </a:p>
          <a:p>
            <a:r>
              <a:rPr lang="cs-CZ" sz="2000" dirty="0" smtClean="0"/>
              <a:t>Auto __________ . </a:t>
            </a:r>
          </a:p>
          <a:p>
            <a:r>
              <a:rPr lang="cs-CZ" sz="2000" dirty="0" smtClean="0"/>
              <a:t>Letadlo _________ .</a:t>
            </a:r>
          </a:p>
          <a:p>
            <a:r>
              <a:rPr lang="cs-CZ" sz="2000" dirty="0" smtClean="0"/>
              <a:t>Zvonek  __________ . </a:t>
            </a:r>
          </a:p>
          <a:p>
            <a:r>
              <a:rPr lang="cs-CZ" sz="2000" dirty="0" smtClean="0"/>
              <a:t>Parfém __________ .</a:t>
            </a:r>
          </a:p>
          <a:p>
            <a:r>
              <a:rPr lang="cs-CZ" sz="2000" dirty="0" smtClean="0"/>
              <a:t>Kolo se __________ .</a:t>
            </a:r>
          </a:p>
          <a:p>
            <a:r>
              <a:rPr lang="cs-CZ" sz="2000" dirty="0" smtClean="0"/>
              <a:t>Trouba __________ . </a:t>
            </a:r>
          </a:p>
          <a:p>
            <a:r>
              <a:rPr lang="cs-CZ" sz="2000" dirty="0" smtClean="0"/>
              <a:t>Světlo __________ . </a:t>
            </a:r>
          </a:p>
          <a:p>
            <a:r>
              <a:rPr lang="cs-CZ" sz="2000" dirty="0" smtClean="0"/>
              <a:t>Pero __________ .</a:t>
            </a:r>
          </a:p>
          <a:p>
            <a:r>
              <a:rPr lang="cs-CZ" sz="2000" dirty="0" smtClean="0"/>
              <a:t>Pila __________ .</a:t>
            </a:r>
          </a:p>
          <a:p>
            <a:r>
              <a:rPr lang="cs-CZ" sz="2000" dirty="0" smtClean="0"/>
              <a:t>Sníh __________ 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492919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maluje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934" y="521495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učí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57950" y="578645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štěká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72396" y="500063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jede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43174" y="585789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opyluje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6314" y="592933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létá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78645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objevuje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71736" y="514351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skáče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507207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zvoní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15272" y="578645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plave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621508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útočí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28638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voní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4744" y="621508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řídí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542926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mňouká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6314" y="535782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točí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5008" y="621508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kope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58082" y="621508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plave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28794" y="485776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peče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2879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píše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43306" y="557214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leze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86116" y="471488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svítí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4876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léčí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00694" y="564357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hrabe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43702" y="492919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píše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471488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běží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500562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ť</a:t>
            </a:r>
            <a:r>
              <a:rPr lang="cs-CZ" dirty="0" smtClean="0">
                <a:solidFill>
                  <a:srgbClr val="00B050"/>
                </a:solidFill>
              </a:rPr>
              <a:t>uká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8596" y="557214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řeže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071670" y="557214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krade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14390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kváká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429652" y="6286520"/>
            <a:ext cx="714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taje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81221E-6 L 0.06302 -0.53492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9.89824E-7 L -0.32292 -0.52451 " pathEditMode="relative" ptsTypes="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78261E-6 L 0.02795 -0.5693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" y="-2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78261E-6 L -0.69722 -0.5168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0" y="-2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7.32655E-6 L -0.28333 -0.53516 " pathEditMode="relative" ptsTypes="AA">
                                      <p:cBhvr>
                                        <p:cTn id="22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59944E-6 L -0.4625 -0.4953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00" y="-2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8.51064E-7 L -0.54341 -0.2661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51434E-6 L -0.37014 -0.20976 " pathEditMode="relative" ptsTypes="AA">
                                      <p:cBhvr>
                                        <p:cTn id="34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40518E-7 L -0.52066 -0.1403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0" y="-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6.47549E-6 L -0.08664 -0.22039 " pathEditMode="relative" ptsTypes="AA">
                                      <p:cBhvr>
                                        <p:cTn id="42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2239E-6 L -0.25191 -0.66097 " pathEditMode="relative" ptsTypes="AA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1526E-6 L 0.12882 -0.6218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0" y="-3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94265E-6 L 0.17778 -0.47571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00" y="-2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944E-6 L 0.41406 -0.57933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00" y="-29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5717E-6 L -0.2757 -0.41975 " pathEditMode="relative" ptsTypes="AA">
                                      <p:cBhvr>
                                        <p:cTn id="6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5708E-6 L -0.36233 -0.49306 " pathEditMode="relative" ptsTypes="AA">
                                      <p:cBhvr>
                                        <p:cTn id="66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12581E-6 L 0.03664 -0.35985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0" y="-1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1.15634E-6 L -0.16736 -0.32817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-1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46161E-6 L -0.06354 -0.3797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0" y="-19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03423E-6 L -0.45573 -0.19218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00" y="-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2.77521E-7 L -0.07881 -0.53516 " pathEditMode="relative" ptsTypes="AA">
                                      <p:cBhvr>
                                        <p:cTn id="8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79186E-6 L 0.25191 -0.62927 " pathEditMode="relative" ptsTypes="AA">
                                      <p:cBhvr>
                                        <p:cTn id="9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91212E-6 L 0.17379 -0.45467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-2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69 0.00693 L 0.63993 -0.44404 " pathEditMode="relative" ptsTypes="AA">
                                      <p:cBhvr>
                                        <p:cTn id="98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03423E-6 L 0.27448 -0.412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00" y="-2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54487E-6 L 0.57483 -0.29371 " pathEditMode="relative" ptsTypes="AA">
                                      <p:cBhvr>
                                        <p:cTn id="106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4.51434E-6 L 0.40938 -0.24145 " pathEditMode="relative" ptsTypes="AA">
                                      <p:cBhvr>
                                        <p:cTn id="110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43 -0.00231 L 0.54705 -0.42183 " pathEditMode="relative" ptsTypes="AA">
                                      <p:cBhvr>
                                        <p:cTn id="114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12581E-6 L 0.70104 -0.26526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67345E-6 L -0.17327 -0.32516 " pathEditMode="relative" ptsTypes="AA">
                                      <p:cBhvr>
                                        <p:cTn id="122" dur="2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Rozděl sloves podle toho co představují</a:t>
            </a:r>
            <a:endParaRPr lang="cs-CZ" sz="2800" dirty="0"/>
          </a:p>
        </p:txBody>
      </p:sp>
      <p:sp>
        <p:nvSpPr>
          <p:cNvPr id="3" name="Mrak 2"/>
          <p:cNvSpPr/>
          <p:nvPr/>
        </p:nvSpPr>
        <p:spPr>
          <a:xfrm>
            <a:off x="714348" y="1928802"/>
            <a:ext cx="2286016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práce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6143636" y="1857364"/>
            <a:ext cx="2214578" cy="10001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Sportování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3042" y="392906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házet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6248" y="478632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sekat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364331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běhat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371475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zdít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507207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orat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514351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vrhat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768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bruslit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28992" y="571501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sprintovat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8016" y="5857892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skákat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28728" y="592933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svazovat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00364" y="435769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psát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4942" y="614364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měřit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72396" y="507207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věšet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786" y="471488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zametat</a:t>
            </a:r>
            <a:endParaRPr lang="cs-CZ" b="1" dirty="0"/>
          </a:p>
        </p:txBody>
      </p:sp>
      <p:cxnSp>
        <p:nvCxnSpPr>
          <p:cNvPr id="22" name="Přímá spojovací šipka 21"/>
          <p:cNvCxnSpPr/>
          <p:nvPr/>
        </p:nvCxnSpPr>
        <p:spPr>
          <a:xfrm rot="5400000">
            <a:off x="500034" y="3643314"/>
            <a:ext cx="164307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H="1">
            <a:off x="285720" y="4214818"/>
            <a:ext cx="2928958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6200000" flipH="1">
            <a:off x="1714480" y="2928934"/>
            <a:ext cx="1428760" cy="1428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3000364" y="2714620"/>
            <a:ext cx="4500594" cy="24288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6200000" flipH="1">
            <a:off x="2678893" y="2893215"/>
            <a:ext cx="1857388" cy="178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2857488" y="2786058"/>
            <a:ext cx="1428760" cy="1000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16200000" flipH="1">
            <a:off x="2250265" y="3107529"/>
            <a:ext cx="3143272" cy="2928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10800000" flipV="1">
            <a:off x="2143108" y="2928934"/>
            <a:ext cx="4500594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 flipV="1">
            <a:off x="3000364" y="3071810"/>
            <a:ext cx="3786214" cy="2143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5400000">
            <a:off x="4500562" y="3214686"/>
            <a:ext cx="2500330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6200000" flipH="1">
            <a:off x="6858016" y="3500438"/>
            <a:ext cx="92869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6200000" flipH="1">
            <a:off x="5822165" y="4464851"/>
            <a:ext cx="250033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2643174" y="3000372"/>
            <a:ext cx="3357586" cy="2143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Napiš tři věty utvořené z podstatného jména a slovesa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001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Např. : </a:t>
            </a:r>
            <a:r>
              <a:rPr lang="cs-CZ" sz="2000" dirty="0"/>
              <a:t>P</a:t>
            </a:r>
            <a:r>
              <a:rPr lang="cs-CZ" sz="2000" dirty="0" smtClean="0"/>
              <a:t>es běhá. </a:t>
            </a:r>
          </a:p>
          <a:p>
            <a:r>
              <a:rPr lang="cs-CZ" sz="2000" dirty="0" smtClean="0"/>
              <a:t>_____________________________________________________________________________________________________________________________________________________________________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3429000"/>
            <a:ext cx="7429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Napiš tři věty složené z podstatného jména, slovesa a přídavného jména.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4714884"/>
            <a:ext cx="79296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Např. : Mourovatá kočka přede.</a:t>
            </a:r>
          </a:p>
          <a:p>
            <a:r>
              <a:rPr lang="cs-CZ" sz="2000" dirty="0" smtClean="0"/>
              <a:t>_____________________________________________________________________________________________________________________________________________________________________</a:t>
            </a:r>
            <a:endParaRPr lang="cs-CZ" sz="20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Doplň do textu vhodné sloveso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3042" y="1714488"/>
            <a:ext cx="621510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Lenka  __________ dobrodružnou knihu. </a:t>
            </a:r>
          </a:p>
          <a:p>
            <a:r>
              <a:rPr lang="cs-CZ" sz="2400" dirty="0" smtClean="0"/>
              <a:t>Tatínek __________ dříví.</a:t>
            </a:r>
          </a:p>
          <a:p>
            <a:r>
              <a:rPr lang="cs-CZ" sz="2400" dirty="0" smtClean="0"/>
              <a:t>Babička __________ plete. </a:t>
            </a:r>
          </a:p>
          <a:p>
            <a:r>
              <a:rPr lang="cs-CZ" sz="2400" dirty="0" smtClean="0"/>
              <a:t>Dědeček __________ silné brýle.</a:t>
            </a:r>
          </a:p>
          <a:p>
            <a:r>
              <a:rPr lang="cs-CZ" sz="2400" dirty="0" smtClean="0"/>
              <a:t>Honza __________ brouky.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4714884"/>
            <a:ext cx="6643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Vymyslete do každé věty aspoň 3 slovesa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Př</a:t>
            </a:r>
            <a:r>
              <a:rPr lang="cs-CZ" dirty="0" smtClean="0">
                <a:solidFill>
                  <a:srgbClr val="0070C0"/>
                </a:solidFill>
              </a:rPr>
              <a:t>:  </a:t>
            </a:r>
            <a:r>
              <a:rPr lang="cs-CZ" dirty="0">
                <a:solidFill>
                  <a:srgbClr val="0070C0"/>
                </a:solidFill>
              </a:rPr>
              <a:t>S</a:t>
            </a:r>
            <a:r>
              <a:rPr lang="cs-CZ" dirty="0" smtClean="0">
                <a:solidFill>
                  <a:srgbClr val="0070C0"/>
                </a:solidFill>
              </a:rPr>
              <a:t>imona __________ školní aktovku.   ( našla, si koupila,  dostala )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214422"/>
          <a:ext cx="8001056" cy="5143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7498080" cy="1143000"/>
          </a:xfrm>
        </p:spPr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85926"/>
            <a:ext cx="7500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=ch%C5%</a:t>
            </a:r>
            <a:r>
              <a:rPr lang="cs-CZ" sz="1200" dirty="0" err="1" smtClean="0">
                <a:hlinkClick r:id="rId2"/>
              </a:rPr>
              <a:t>AFze</a:t>
            </a:r>
            <a:r>
              <a:rPr lang="cs-CZ" sz="1200" dirty="0" smtClean="0">
                <a:hlinkClick r:id="rId2"/>
              </a:rPr>
              <a:t>&amp;ex=1#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:MM900040939|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:3|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psan</a:t>
            </a:r>
            <a:r>
              <a:rPr lang="cs-CZ" sz="1200" dirty="0" smtClean="0">
                <a:hlinkClick r:id="rId3"/>
              </a:rPr>
              <a:t>%C3%AD&amp;ex=1#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:MC900251063|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4487</TotalTime>
  <Words>408</Words>
  <Application>Microsoft Office PowerPoint</Application>
  <PresentationFormat>Předvádění na obrazovce (4:3)</PresentationFormat>
  <Paragraphs>135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Slovesa </vt:lpstr>
      <vt:lpstr>Doplň vhodné sloveso</vt:lpstr>
      <vt:lpstr>Rozděl sloves podle toho co představují</vt:lpstr>
      <vt:lpstr>Napiš tři věty utvořené z podstatného jména a slovesa</vt:lpstr>
      <vt:lpstr>Doplň do textu vhodné sloveso</vt:lpstr>
      <vt:lpstr>ANOTACE</vt:lpstr>
      <vt:lpstr>Obrázky použité z: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161</cp:revision>
  <dcterms:created xsi:type="dcterms:W3CDTF">2012-08-21T19:38:03Z</dcterms:created>
  <dcterms:modified xsi:type="dcterms:W3CDTF">2013-05-18T08:39:08Z</dcterms:modified>
</cp:coreProperties>
</file>