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C0AD4D-4881-4FF3-99E5-F816415EB0C4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BE659E-2FAB-4A85-806A-7A3F34C2FE56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900" dirty="0"/>
        </a:p>
      </dgm:t>
    </dgm:pt>
    <dgm:pt modelId="{7DD72762-D175-47F0-82B2-AFB505851847}" type="parTrans" cxnId="{ACEDDB19-A540-4B77-A257-B6554F34AF23}">
      <dgm:prSet/>
      <dgm:spPr/>
      <dgm:t>
        <a:bodyPr/>
        <a:lstStyle/>
        <a:p>
          <a:endParaRPr lang="cs-CZ"/>
        </a:p>
      </dgm:t>
    </dgm:pt>
    <dgm:pt modelId="{EA879CEE-27CF-483C-A924-C379AAB31E75}" type="sibTrans" cxnId="{ACEDDB19-A540-4B77-A257-B6554F34AF23}">
      <dgm:prSet/>
      <dgm:spPr/>
      <dgm:t>
        <a:bodyPr/>
        <a:lstStyle/>
        <a:p>
          <a:endParaRPr lang="cs-CZ"/>
        </a:p>
      </dgm:t>
    </dgm:pt>
    <dgm:pt modelId="{63CC0083-C3FC-4366-AF35-4BEAF3F8D7F0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8B0FD11-D982-4ECC-8742-1F6A141513F0}" type="parTrans" cxnId="{DA8A5482-B2ED-4FFF-9E47-96121C27E1A8}">
      <dgm:prSet/>
      <dgm:spPr/>
      <dgm:t>
        <a:bodyPr/>
        <a:lstStyle/>
        <a:p>
          <a:endParaRPr lang="cs-CZ"/>
        </a:p>
      </dgm:t>
    </dgm:pt>
    <dgm:pt modelId="{EC45BEA8-9460-4B4A-AF98-11617AAB2B3A}" type="sibTrans" cxnId="{DA8A5482-B2ED-4FFF-9E47-96121C27E1A8}">
      <dgm:prSet/>
      <dgm:spPr/>
      <dgm:t>
        <a:bodyPr/>
        <a:lstStyle/>
        <a:p>
          <a:endParaRPr lang="cs-CZ"/>
        </a:p>
      </dgm:t>
    </dgm:pt>
    <dgm:pt modelId="{0E1B8F27-1992-44E5-8290-B7A911C88792}">
      <dgm:prSet phldrT="[Text]"/>
      <dgm:spPr/>
      <dgm:t>
        <a:bodyPr/>
        <a:lstStyle/>
        <a:p>
          <a:r>
            <a:rPr lang="cs-CZ" dirty="0" smtClean="0"/>
            <a:t>Téma</a:t>
          </a:r>
          <a:endParaRPr lang="cs-CZ" dirty="0"/>
        </a:p>
      </dgm:t>
    </dgm:pt>
    <dgm:pt modelId="{2AEA73B5-C2DF-48ED-B8B3-78CC8E30E8E8}" type="parTrans" cxnId="{A74E7D03-24DE-49F0-989A-8F76C861F32A}">
      <dgm:prSet/>
      <dgm:spPr/>
      <dgm:t>
        <a:bodyPr/>
        <a:lstStyle/>
        <a:p>
          <a:endParaRPr lang="cs-CZ"/>
        </a:p>
      </dgm:t>
    </dgm:pt>
    <dgm:pt modelId="{5BE92F95-F5CA-484B-B657-C6C4B648981C}" type="sibTrans" cxnId="{A74E7D03-24DE-49F0-989A-8F76C861F32A}">
      <dgm:prSet/>
      <dgm:spPr/>
      <dgm:t>
        <a:bodyPr/>
        <a:lstStyle/>
        <a:p>
          <a:endParaRPr lang="cs-CZ"/>
        </a:p>
      </dgm:t>
    </dgm:pt>
    <dgm:pt modelId="{E171B04F-9A01-4232-9AE7-6F9AE9A2FFAE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8ECE93AD-7485-4F66-BD6A-C4FDF7045066}" type="parTrans" cxnId="{590AC8C1-A659-4636-94FE-2707D1105760}">
      <dgm:prSet/>
      <dgm:spPr/>
      <dgm:t>
        <a:bodyPr/>
        <a:lstStyle/>
        <a:p>
          <a:endParaRPr lang="cs-CZ"/>
        </a:p>
      </dgm:t>
    </dgm:pt>
    <dgm:pt modelId="{3E859C21-FE24-4F87-972B-5DC2EF0296E6}" type="sibTrans" cxnId="{590AC8C1-A659-4636-94FE-2707D1105760}">
      <dgm:prSet/>
      <dgm:spPr/>
      <dgm:t>
        <a:bodyPr/>
        <a:lstStyle/>
        <a:p>
          <a:endParaRPr lang="cs-CZ"/>
        </a:p>
      </dgm:t>
    </dgm:pt>
    <dgm:pt modelId="{0D9D22E8-64D4-4B5B-8DB9-E662E168FBD6}">
      <dgm:prSet phldrT="[Text]"/>
      <dgm:spPr/>
      <dgm:t>
        <a:bodyPr/>
        <a:lstStyle/>
        <a:p>
          <a:r>
            <a:rPr lang="cs-CZ" dirty="0" smtClean="0"/>
            <a:t>Děti k předložkám dopíší podstatné jména</a:t>
          </a:r>
          <a:endParaRPr lang="cs-CZ" dirty="0"/>
        </a:p>
      </dgm:t>
    </dgm:pt>
    <dgm:pt modelId="{1779E1BB-EC19-4AA2-8FBD-82CD689C6094}" type="parTrans" cxnId="{1CB38C93-E254-46A8-A6B8-A55949E3709A}">
      <dgm:prSet/>
      <dgm:spPr/>
      <dgm:t>
        <a:bodyPr/>
        <a:lstStyle/>
        <a:p>
          <a:endParaRPr lang="cs-CZ"/>
        </a:p>
      </dgm:t>
    </dgm:pt>
    <dgm:pt modelId="{4096EDD3-B4F4-48E9-AEF3-D8C09E0FAF66}" type="sibTrans" cxnId="{1CB38C93-E254-46A8-A6B8-A55949E3709A}">
      <dgm:prSet/>
      <dgm:spPr/>
      <dgm:t>
        <a:bodyPr/>
        <a:lstStyle/>
        <a:p>
          <a:endParaRPr lang="cs-CZ"/>
        </a:p>
      </dgm:t>
    </dgm:pt>
    <dgm:pt modelId="{E83C4B9D-0151-42A0-8AAD-4705506DA723}">
      <dgm:prSet phldrT="[Text]"/>
      <dgm:spPr/>
      <dgm:t>
        <a:bodyPr/>
        <a:lstStyle/>
        <a:p>
          <a:r>
            <a:rPr lang="cs-CZ" dirty="0" smtClean="0"/>
            <a:t>Kontrola je na učiteli</a:t>
          </a:r>
          <a:endParaRPr lang="cs-CZ" dirty="0"/>
        </a:p>
      </dgm:t>
    </dgm:pt>
    <dgm:pt modelId="{0806647F-6A05-4CDF-A824-FA7F60BBD6E2}" type="parTrans" cxnId="{9D76BBE8-1016-4841-A72A-52F2E5808E06}">
      <dgm:prSet/>
      <dgm:spPr/>
      <dgm:t>
        <a:bodyPr/>
        <a:lstStyle/>
        <a:p>
          <a:endParaRPr lang="cs-CZ"/>
        </a:p>
      </dgm:t>
    </dgm:pt>
    <dgm:pt modelId="{70BFD2BC-B862-4F9A-A569-011FB1A6AA09}" type="sibTrans" cxnId="{9D76BBE8-1016-4841-A72A-52F2E5808E06}">
      <dgm:prSet/>
      <dgm:spPr/>
      <dgm:t>
        <a:bodyPr/>
        <a:lstStyle/>
        <a:p>
          <a:endParaRPr lang="cs-CZ"/>
        </a:p>
      </dgm:t>
    </dgm:pt>
    <dgm:pt modelId="{1F0CC275-A203-4FFC-8A70-0AD1E5DC4667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FC4A823D-F4D3-4AAD-B5AA-06A9F1011E76}" type="parTrans" cxnId="{934F5383-20C9-4724-BCCA-D8F1A3FEEE91}">
      <dgm:prSet/>
      <dgm:spPr/>
      <dgm:t>
        <a:bodyPr/>
        <a:lstStyle/>
        <a:p>
          <a:endParaRPr lang="cs-CZ"/>
        </a:p>
      </dgm:t>
    </dgm:pt>
    <dgm:pt modelId="{A22B3854-62A3-448B-BC8A-7D9DE5865292}" type="sibTrans" cxnId="{934F5383-20C9-4724-BCCA-D8F1A3FEEE91}">
      <dgm:prSet/>
      <dgm:spPr/>
      <dgm:t>
        <a:bodyPr/>
        <a:lstStyle/>
        <a:p>
          <a:endParaRPr lang="cs-CZ"/>
        </a:p>
      </dgm:t>
    </dgm:pt>
    <dgm:pt modelId="{4A362A8C-B58F-492A-A6A5-7949BF16E65D}">
      <dgm:prSet phldrT="[Text]"/>
      <dgm:spPr/>
      <dgm:t>
        <a:bodyPr/>
        <a:lstStyle/>
        <a:p>
          <a:r>
            <a:rPr lang="cs-CZ" dirty="0" smtClean="0"/>
            <a:t>Děti ve slovních spojeních podtrhnou předložku</a:t>
          </a:r>
          <a:endParaRPr lang="cs-CZ" dirty="0"/>
        </a:p>
      </dgm:t>
    </dgm:pt>
    <dgm:pt modelId="{AAB44996-CDFB-4EC5-8079-C56370B47961}" type="parTrans" cxnId="{7C44183C-8667-4288-BEF6-9C601B211430}">
      <dgm:prSet/>
      <dgm:spPr/>
      <dgm:t>
        <a:bodyPr/>
        <a:lstStyle/>
        <a:p>
          <a:endParaRPr lang="cs-CZ"/>
        </a:p>
      </dgm:t>
    </dgm:pt>
    <dgm:pt modelId="{6CB7C0AE-0DAF-4559-B897-BC5778C12F50}" type="sibTrans" cxnId="{7C44183C-8667-4288-BEF6-9C601B211430}">
      <dgm:prSet/>
      <dgm:spPr/>
      <dgm:t>
        <a:bodyPr/>
        <a:lstStyle/>
        <a:p>
          <a:endParaRPr lang="cs-CZ"/>
        </a:p>
      </dgm:t>
    </dgm:pt>
    <dgm:pt modelId="{ED318E29-44E3-448E-BD0A-C4C601CD5961}">
      <dgm:prSet phldrT="[Text]"/>
      <dgm:spPr/>
      <dgm:t>
        <a:bodyPr/>
        <a:lstStyle/>
        <a:p>
          <a:r>
            <a:rPr lang="cs-CZ" dirty="0" smtClean="0"/>
            <a:t>Na kliknutí se předložky pro kontrolu podtrhnou</a:t>
          </a:r>
          <a:endParaRPr lang="cs-CZ" dirty="0"/>
        </a:p>
      </dgm:t>
    </dgm:pt>
    <dgm:pt modelId="{F57D67F7-153E-41C0-9525-8034ADA297B2}" type="parTrans" cxnId="{452D546B-FE22-43A5-9B41-31C2E57F25AA}">
      <dgm:prSet/>
      <dgm:spPr/>
      <dgm:t>
        <a:bodyPr/>
        <a:lstStyle/>
        <a:p>
          <a:endParaRPr lang="cs-CZ"/>
        </a:p>
      </dgm:t>
    </dgm:pt>
    <dgm:pt modelId="{251B0006-AC20-478C-9B8C-62B5161C020D}" type="sibTrans" cxnId="{452D546B-FE22-43A5-9B41-31C2E57F25AA}">
      <dgm:prSet/>
      <dgm:spPr/>
      <dgm:t>
        <a:bodyPr/>
        <a:lstStyle/>
        <a:p>
          <a:endParaRPr lang="cs-CZ"/>
        </a:p>
      </dgm:t>
    </dgm:pt>
    <dgm:pt modelId="{2431BE90-A4E6-4123-B9DC-8494E1F894FF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0B295D1F-0DAA-4726-B798-8AABC478681D}" type="parTrans" cxnId="{4E7EFEEE-FC16-4DA7-A128-AACDA172FB66}">
      <dgm:prSet/>
      <dgm:spPr/>
      <dgm:t>
        <a:bodyPr/>
        <a:lstStyle/>
        <a:p>
          <a:endParaRPr lang="cs-CZ"/>
        </a:p>
      </dgm:t>
    </dgm:pt>
    <dgm:pt modelId="{C460D233-D2C1-4444-A962-3F8A05FE2595}" type="sibTrans" cxnId="{4E7EFEEE-FC16-4DA7-A128-AACDA172FB66}">
      <dgm:prSet/>
      <dgm:spPr/>
      <dgm:t>
        <a:bodyPr/>
        <a:lstStyle/>
        <a:p>
          <a:endParaRPr lang="cs-CZ"/>
        </a:p>
      </dgm:t>
    </dgm:pt>
    <dgm:pt modelId="{0258DAB7-BEB2-4D07-8228-9398C5A81ADD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E3ABC26C-E7C4-474E-B7E2-6A7BFF3D4254}" type="parTrans" cxnId="{BF6CBA10-9366-4903-900B-4C2E4CF34D20}">
      <dgm:prSet/>
      <dgm:spPr/>
      <dgm:t>
        <a:bodyPr/>
        <a:lstStyle/>
        <a:p>
          <a:endParaRPr lang="cs-CZ"/>
        </a:p>
      </dgm:t>
    </dgm:pt>
    <dgm:pt modelId="{F07E9B60-9DE9-4B53-8A50-E9DDB28B39CC}" type="sibTrans" cxnId="{BF6CBA10-9366-4903-900B-4C2E4CF34D20}">
      <dgm:prSet/>
      <dgm:spPr/>
      <dgm:t>
        <a:bodyPr/>
        <a:lstStyle/>
        <a:p>
          <a:endParaRPr lang="cs-CZ"/>
        </a:p>
      </dgm:t>
    </dgm:pt>
    <dgm:pt modelId="{64C4CB10-BD27-4CBE-8A21-E4F1C716CD3D}">
      <dgm:prSet phldrT="[Text]"/>
      <dgm:spPr/>
      <dgm:t>
        <a:bodyPr/>
        <a:lstStyle/>
        <a:p>
          <a:r>
            <a:rPr lang="cs-CZ" dirty="0" smtClean="0"/>
            <a:t>Představení tématu</a:t>
          </a:r>
          <a:endParaRPr lang="cs-CZ" dirty="0"/>
        </a:p>
      </dgm:t>
    </dgm:pt>
    <dgm:pt modelId="{7526FF0F-E9D7-4D8E-8679-7B91E0704628}" type="parTrans" cxnId="{776756B0-5C24-4160-9055-AC822F513DA1}">
      <dgm:prSet/>
      <dgm:spPr/>
      <dgm:t>
        <a:bodyPr/>
        <a:lstStyle/>
        <a:p>
          <a:endParaRPr lang="cs-CZ"/>
        </a:p>
      </dgm:t>
    </dgm:pt>
    <dgm:pt modelId="{4A500E63-51FF-43B1-A13A-7AABA4F8FDEA}" type="sibTrans" cxnId="{776756B0-5C24-4160-9055-AC822F513DA1}">
      <dgm:prSet/>
      <dgm:spPr/>
      <dgm:t>
        <a:bodyPr/>
        <a:lstStyle/>
        <a:p>
          <a:endParaRPr lang="cs-CZ"/>
        </a:p>
      </dgm:t>
    </dgm:pt>
    <dgm:pt modelId="{8C8B970C-1672-4C28-BB87-E99344D7669A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128C1FA4-D9A3-49EB-BBA2-A9272E15CB54}" type="parTrans" cxnId="{5D3E0D5F-D49C-4924-AB71-58701B061876}">
      <dgm:prSet/>
      <dgm:spPr/>
      <dgm:t>
        <a:bodyPr/>
        <a:lstStyle/>
        <a:p>
          <a:endParaRPr lang="cs-CZ"/>
        </a:p>
      </dgm:t>
    </dgm:pt>
    <dgm:pt modelId="{E05055D6-DDBA-41F3-86C7-9F12520BD5EA}" type="sibTrans" cxnId="{5D3E0D5F-D49C-4924-AB71-58701B061876}">
      <dgm:prSet/>
      <dgm:spPr/>
      <dgm:t>
        <a:bodyPr/>
        <a:lstStyle/>
        <a:p>
          <a:endParaRPr lang="cs-CZ"/>
        </a:p>
      </dgm:t>
    </dgm:pt>
    <dgm:pt modelId="{A0EB9E8F-7246-401C-A2FD-354131605A0D}">
      <dgm:prSet phldrT="[Text]"/>
      <dgm:spPr/>
      <dgm:t>
        <a:bodyPr/>
        <a:lstStyle/>
        <a:p>
          <a:r>
            <a:rPr lang="cs-CZ" dirty="0" smtClean="0"/>
            <a:t>Podle otázky děti píší k předložkám podstatná jména</a:t>
          </a:r>
          <a:endParaRPr lang="cs-CZ" dirty="0"/>
        </a:p>
      </dgm:t>
    </dgm:pt>
    <dgm:pt modelId="{D8984203-40DD-4BE7-89A0-99FA6AB318E3}" type="parTrans" cxnId="{3A93FA76-DA16-4E9D-8BBA-608148D1A58D}">
      <dgm:prSet/>
      <dgm:spPr/>
      <dgm:t>
        <a:bodyPr/>
        <a:lstStyle/>
        <a:p>
          <a:endParaRPr lang="cs-CZ"/>
        </a:p>
      </dgm:t>
    </dgm:pt>
    <dgm:pt modelId="{0300A0BB-539E-4B5F-AC8D-7A0E5622BF32}" type="sibTrans" cxnId="{3A93FA76-DA16-4E9D-8BBA-608148D1A58D}">
      <dgm:prSet/>
      <dgm:spPr/>
      <dgm:t>
        <a:bodyPr/>
        <a:lstStyle/>
        <a:p>
          <a:endParaRPr lang="cs-CZ"/>
        </a:p>
      </dgm:t>
    </dgm:pt>
    <dgm:pt modelId="{881F9DE0-C449-4A97-8843-10AF5C6BE543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2000" dirty="0"/>
        </a:p>
      </dgm:t>
    </dgm:pt>
    <dgm:pt modelId="{5093E1DF-0C2C-48C6-8A08-E752065234C7}" type="parTrans" cxnId="{A26CF11D-8511-48D6-9F20-ECB5BA9112B3}">
      <dgm:prSet/>
      <dgm:spPr/>
      <dgm:t>
        <a:bodyPr/>
        <a:lstStyle/>
        <a:p>
          <a:endParaRPr lang="cs-CZ"/>
        </a:p>
      </dgm:t>
    </dgm:pt>
    <dgm:pt modelId="{479442D3-A48B-4869-8920-3B834B591344}" type="sibTrans" cxnId="{A26CF11D-8511-48D6-9F20-ECB5BA9112B3}">
      <dgm:prSet/>
      <dgm:spPr/>
      <dgm:t>
        <a:bodyPr/>
        <a:lstStyle/>
        <a:p>
          <a:endParaRPr lang="cs-CZ"/>
        </a:p>
      </dgm:t>
    </dgm:pt>
    <dgm:pt modelId="{DCF08C63-2A02-4F61-8A98-27862F2ED133}">
      <dgm:prSet phldrT="[Text]"/>
      <dgm:spPr/>
      <dgm:t>
        <a:bodyPr/>
        <a:lstStyle/>
        <a:p>
          <a:r>
            <a:rPr lang="cs-CZ" dirty="0" smtClean="0"/>
            <a:t>Z písmenek v nabídce děti vymyslí co nejvíce předložek</a:t>
          </a:r>
          <a:endParaRPr lang="cs-CZ" dirty="0"/>
        </a:p>
      </dgm:t>
    </dgm:pt>
    <dgm:pt modelId="{D7182FC9-8222-4501-B5DC-A6D0D1DB1FFF}" type="parTrans" cxnId="{9ECB5260-E8D0-4B30-A6DA-C455FD5EB99F}">
      <dgm:prSet/>
      <dgm:spPr/>
      <dgm:t>
        <a:bodyPr/>
        <a:lstStyle/>
        <a:p>
          <a:endParaRPr lang="cs-CZ"/>
        </a:p>
      </dgm:t>
    </dgm:pt>
    <dgm:pt modelId="{AF253839-BB43-499E-8008-337766293A8E}" type="sibTrans" cxnId="{9ECB5260-E8D0-4B30-A6DA-C455FD5EB99F}">
      <dgm:prSet/>
      <dgm:spPr/>
      <dgm:t>
        <a:bodyPr/>
        <a:lstStyle/>
        <a:p>
          <a:endParaRPr lang="cs-CZ"/>
        </a:p>
      </dgm:t>
    </dgm:pt>
    <dgm:pt modelId="{DBC3BDED-AEF5-4DD4-B89A-1C0345195A0B}" type="pres">
      <dgm:prSet presAssocID="{55C0AD4D-4881-4FF3-99E5-F816415EB0C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277C574-D758-444F-B362-393B445CA411}" type="pres">
      <dgm:prSet presAssocID="{E9BE659E-2FAB-4A85-806A-7A3F34C2FE56}" presName="linNode" presStyleCnt="0"/>
      <dgm:spPr/>
    </dgm:pt>
    <dgm:pt modelId="{4ECC85A8-9543-4899-BE71-5FBFC14B9611}" type="pres">
      <dgm:prSet presAssocID="{E9BE659E-2FAB-4A85-806A-7A3F34C2FE56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693707-E6B1-4E01-BAAA-F7B95AB21CC9}" type="pres">
      <dgm:prSet presAssocID="{E9BE659E-2FAB-4A85-806A-7A3F34C2FE56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F4C995-E01F-4A6E-8B4F-66911084BFD6}" type="pres">
      <dgm:prSet presAssocID="{EA879CEE-27CF-483C-A924-C379AAB31E75}" presName="sp" presStyleCnt="0"/>
      <dgm:spPr/>
    </dgm:pt>
    <dgm:pt modelId="{6B83A748-63EB-4DDC-BB51-D2F7EF35AAF8}" type="pres">
      <dgm:prSet presAssocID="{2431BE90-A4E6-4123-B9DC-8494E1F894FF}" presName="linNode" presStyleCnt="0"/>
      <dgm:spPr/>
    </dgm:pt>
    <dgm:pt modelId="{39D0EE90-DAD0-4B60-B720-D648B7F6F818}" type="pres">
      <dgm:prSet presAssocID="{2431BE90-A4E6-4123-B9DC-8494E1F894FF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DA6E13-3D4E-4AE0-B42E-B5EC26D983EF}" type="pres">
      <dgm:prSet presAssocID="{2431BE90-A4E6-4123-B9DC-8494E1F894FF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26B82-F009-4BDA-8C72-6607B3E57898}" type="pres">
      <dgm:prSet presAssocID="{C460D233-D2C1-4444-A962-3F8A05FE2595}" presName="sp" presStyleCnt="0"/>
      <dgm:spPr/>
    </dgm:pt>
    <dgm:pt modelId="{4E657864-139C-419C-B3F6-E818DFAD8687}" type="pres">
      <dgm:prSet presAssocID="{0258DAB7-BEB2-4D07-8228-9398C5A81ADD}" presName="linNode" presStyleCnt="0"/>
      <dgm:spPr/>
    </dgm:pt>
    <dgm:pt modelId="{47E95C4D-AD5E-4DCD-8285-5A600A5AB054}" type="pres">
      <dgm:prSet presAssocID="{0258DAB7-BEB2-4D07-8228-9398C5A81ADD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C7A548-41EB-4B63-8220-29045E6E3C4D}" type="pres">
      <dgm:prSet presAssocID="{0258DAB7-BEB2-4D07-8228-9398C5A81ADD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24DCA7-10B8-46FA-B8BC-D620F07E1AB7}" type="pres">
      <dgm:prSet presAssocID="{F07E9B60-9DE9-4B53-8A50-E9DDB28B39CC}" presName="sp" presStyleCnt="0"/>
      <dgm:spPr/>
    </dgm:pt>
    <dgm:pt modelId="{5488D5C7-1B2F-4CA9-B00F-59CD33B6F6BE}" type="pres">
      <dgm:prSet presAssocID="{E171B04F-9A01-4232-9AE7-6F9AE9A2FFAE}" presName="linNode" presStyleCnt="0"/>
      <dgm:spPr/>
    </dgm:pt>
    <dgm:pt modelId="{0CB9C84E-58DC-4A29-8BFF-6B8CC24F3DBD}" type="pres">
      <dgm:prSet presAssocID="{E171B04F-9A01-4232-9AE7-6F9AE9A2FFAE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8E3E61-EE9C-4E96-B4D8-92B0C324FFDA}" type="pres">
      <dgm:prSet presAssocID="{E171B04F-9A01-4232-9AE7-6F9AE9A2FFAE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902A4-F639-4EB0-879C-6A2481EA3819}" type="pres">
      <dgm:prSet presAssocID="{3E859C21-FE24-4F87-972B-5DC2EF0296E6}" presName="sp" presStyleCnt="0"/>
      <dgm:spPr/>
    </dgm:pt>
    <dgm:pt modelId="{E2457B56-0CCE-4A75-81E8-B4E6125A6501}" type="pres">
      <dgm:prSet presAssocID="{1F0CC275-A203-4FFC-8A70-0AD1E5DC4667}" presName="linNode" presStyleCnt="0"/>
      <dgm:spPr/>
    </dgm:pt>
    <dgm:pt modelId="{2FEEA035-8AD1-43ED-8881-7CE054745EAD}" type="pres">
      <dgm:prSet presAssocID="{1F0CC275-A203-4FFC-8A70-0AD1E5DC4667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A10F7-5A0C-47E4-A463-039103F0FB37}" type="pres">
      <dgm:prSet presAssocID="{1F0CC275-A203-4FFC-8A70-0AD1E5DC4667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065E64-E5C1-4F0A-A3AE-E567BFBAD736}" type="pres">
      <dgm:prSet presAssocID="{A22B3854-62A3-448B-BC8A-7D9DE5865292}" presName="sp" presStyleCnt="0"/>
      <dgm:spPr/>
    </dgm:pt>
    <dgm:pt modelId="{1F044796-372D-4184-8F2B-0FA0B2D87C9F}" type="pres">
      <dgm:prSet presAssocID="{8C8B970C-1672-4C28-BB87-E99344D7669A}" presName="linNode" presStyleCnt="0"/>
      <dgm:spPr/>
    </dgm:pt>
    <dgm:pt modelId="{6D5150A5-8F2D-4BC9-B285-C5326859255D}" type="pres">
      <dgm:prSet presAssocID="{8C8B970C-1672-4C28-BB87-E99344D7669A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7DA735-E934-4A21-8C7A-06641F36B757}" type="pres">
      <dgm:prSet presAssocID="{8C8B970C-1672-4C28-BB87-E99344D7669A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783BBD-D852-437D-80A1-E4C4C79F8E6C}" type="pres">
      <dgm:prSet presAssocID="{E05055D6-DDBA-41F3-86C7-9F12520BD5EA}" presName="sp" presStyleCnt="0"/>
      <dgm:spPr/>
    </dgm:pt>
    <dgm:pt modelId="{D1B9614D-8C6F-4903-A806-B58B19A8AC27}" type="pres">
      <dgm:prSet presAssocID="{881F9DE0-C449-4A97-8843-10AF5C6BE543}" presName="linNode" presStyleCnt="0"/>
      <dgm:spPr/>
    </dgm:pt>
    <dgm:pt modelId="{828C89A9-E0F1-4B57-BE6D-F6F99689EB41}" type="pres">
      <dgm:prSet presAssocID="{881F9DE0-C449-4A97-8843-10AF5C6BE543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423214-4463-413D-8C96-33332F4B2D2D}" type="pres">
      <dgm:prSet presAssocID="{881F9DE0-C449-4A97-8843-10AF5C6BE543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DBCA93-49CD-4045-9F09-B2D0D66D249B}" type="presOf" srcId="{E83C4B9D-0151-42A0-8AAD-4705506DA723}" destId="{E28E3E61-EE9C-4E96-B4D8-92B0C324FFDA}" srcOrd="0" destOrd="1" presId="urn:microsoft.com/office/officeart/2005/8/layout/vList5"/>
    <dgm:cxn modelId="{776756B0-5C24-4160-9055-AC822F513DA1}" srcId="{0258DAB7-BEB2-4D07-8228-9398C5A81ADD}" destId="{64C4CB10-BD27-4CBE-8A21-E4F1C716CD3D}" srcOrd="0" destOrd="0" parTransId="{7526FF0F-E9D7-4D8E-8679-7B91E0704628}" sibTransId="{4A500E63-51FF-43B1-A13A-7AABA4F8FDEA}"/>
    <dgm:cxn modelId="{FD682A2E-B654-4404-80FE-3AE9B48F142E}" type="presOf" srcId="{63CC0083-C3FC-4366-AF35-4BEAF3F8D7F0}" destId="{21693707-E6B1-4E01-BAAA-F7B95AB21CC9}" srcOrd="0" destOrd="0" presId="urn:microsoft.com/office/officeart/2005/8/layout/vList5"/>
    <dgm:cxn modelId="{4CFFE52B-8B73-4751-8D9F-2D0E6E16C01B}" type="presOf" srcId="{DCF08C63-2A02-4F61-8A98-27862F2ED133}" destId="{16423214-4463-413D-8C96-33332F4B2D2D}" srcOrd="0" destOrd="0" presId="urn:microsoft.com/office/officeart/2005/8/layout/vList5"/>
    <dgm:cxn modelId="{4E7EFEEE-FC16-4DA7-A128-AACDA172FB66}" srcId="{55C0AD4D-4881-4FF3-99E5-F816415EB0C4}" destId="{2431BE90-A4E6-4123-B9DC-8494E1F894FF}" srcOrd="1" destOrd="0" parTransId="{0B295D1F-0DAA-4726-B798-8AABC478681D}" sibTransId="{C460D233-D2C1-4444-A962-3F8A05FE2595}"/>
    <dgm:cxn modelId="{60493C64-1139-45BC-A2A7-38974F5C8B16}" type="presOf" srcId="{64C4CB10-BD27-4CBE-8A21-E4F1C716CD3D}" destId="{16C7A548-41EB-4B63-8220-29045E6E3C4D}" srcOrd="0" destOrd="0" presId="urn:microsoft.com/office/officeart/2005/8/layout/vList5"/>
    <dgm:cxn modelId="{A26CF11D-8511-48D6-9F20-ECB5BA9112B3}" srcId="{55C0AD4D-4881-4FF3-99E5-F816415EB0C4}" destId="{881F9DE0-C449-4A97-8843-10AF5C6BE543}" srcOrd="6" destOrd="0" parTransId="{5093E1DF-0C2C-48C6-8A08-E752065234C7}" sibTransId="{479442D3-A48B-4869-8920-3B834B591344}"/>
    <dgm:cxn modelId="{3083A572-1B62-41CF-997F-76EB453214AD}" type="presOf" srcId="{55C0AD4D-4881-4FF3-99E5-F816415EB0C4}" destId="{DBC3BDED-AEF5-4DD4-B89A-1C0345195A0B}" srcOrd="0" destOrd="0" presId="urn:microsoft.com/office/officeart/2005/8/layout/vList5"/>
    <dgm:cxn modelId="{5AAE0DFB-AF28-4D3C-9287-C2121104E1EF}" type="presOf" srcId="{2431BE90-A4E6-4123-B9DC-8494E1F894FF}" destId="{39D0EE90-DAD0-4B60-B720-D648B7F6F818}" srcOrd="0" destOrd="0" presId="urn:microsoft.com/office/officeart/2005/8/layout/vList5"/>
    <dgm:cxn modelId="{1CB38C93-E254-46A8-A6B8-A55949E3709A}" srcId="{E171B04F-9A01-4232-9AE7-6F9AE9A2FFAE}" destId="{0D9D22E8-64D4-4B5B-8DB9-E662E168FBD6}" srcOrd="0" destOrd="0" parTransId="{1779E1BB-EC19-4AA2-8FBD-82CD689C6094}" sibTransId="{4096EDD3-B4F4-48E9-AEF3-D8C09E0FAF66}"/>
    <dgm:cxn modelId="{D93AF8A9-741C-4FF1-BF9A-3172EA1C81E4}" type="presOf" srcId="{0E1B8F27-1992-44E5-8290-B7A911C88792}" destId="{C9DA6E13-3D4E-4AE0-B42E-B5EC26D983EF}" srcOrd="0" destOrd="0" presId="urn:microsoft.com/office/officeart/2005/8/layout/vList5"/>
    <dgm:cxn modelId="{9AF9493B-7984-4D56-90E3-27842A31C81A}" type="presOf" srcId="{881F9DE0-C449-4A97-8843-10AF5C6BE543}" destId="{828C89A9-E0F1-4B57-BE6D-F6F99689EB41}" srcOrd="0" destOrd="0" presId="urn:microsoft.com/office/officeart/2005/8/layout/vList5"/>
    <dgm:cxn modelId="{3919F638-81B2-4DD9-AE8E-3E501CF9AE67}" type="presOf" srcId="{0258DAB7-BEB2-4D07-8228-9398C5A81ADD}" destId="{47E95C4D-AD5E-4DCD-8285-5A600A5AB054}" srcOrd="0" destOrd="0" presId="urn:microsoft.com/office/officeart/2005/8/layout/vList5"/>
    <dgm:cxn modelId="{F2C0EFCC-2B83-46DC-922F-DCC6ABEE8095}" type="presOf" srcId="{E171B04F-9A01-4232-9AE7-6F9AE9A2FFAE}" destId="{0CB9C84E-58DC-4A29-8BFF-6B8CC24F3DBD}" srcOrd="0" destOrd="0" presId="urn:microsoft.com/office/officeart/2005/8/layout/vList5"/>
    <dgm:cxn modelId="{4251BB83-6AD9-4700-968B-68F63F54510C}" type="presOf" srcId="{ED318E29-44E3-448E-BD0A-C4C601CD5961}" destId="{65CA10F7-5A0C-47E4-A463-039103F0FB37}" srcOrd="0" destOrd="1" presId="urn:microsoft.com/office/officeart/2005/8/layout/vList5"/>
    <dgm:cxn modelId="{BF6CBA10-9366-4903-900B-4C2E4CF34D20}" srcId="{55C0AD4D-4881-4FF3-99E5-F816415EB0C4}" destId="{0258DAB7-BEB2-4D07-8228-9398C5A81ADD}" srcOrd="2" destOrd="0" parTransId="{E3ABC26C-E7C4-474E-B7E2-6A7BFF3D4254}" sibTransId="{F07E9B60-9DE9-4B53-8A50-E9DDB28B39CC}"/>
    <dgm:cxn modelId="{A74E7D03-24DE-49F0-989A-8F76C861F32A}" srcId="{2431BE90-A4E6-4123-B9DC-8494E1F894FF}" destId="{0E1B8F27-1992-44E5-8290-B7A911C88792}" srcOrd="0" destOrd="0" parTransId="{2AEA73B5-C2DF-48ED-B8B3-78CC8E30E8E8}" sibTransId="{5BE92F95-F5CA-484B-B657-C6C4B648981C}"/>
    <dgm:cxn modelId="{EABBBEEF-B23B-4853-9C1F-95F968385775}" type="presOf" srcId="{A0EB9E8F-7246-401C-A2FD-354131605A0D}" destId="{B07DA735-E934-4A21-8C7A-06641F36B757}" srcOrd="0" destOrd="0" presId="urn:microsoft.com/office/officeart/2005/8/layout/vList5"/>
    <dgm:cxn modelId="{A06FECE1-3706-4CBF-B653-445C017F9C49}" type="presOf" srcId="{E9BE659E-2FAB-4A85-806A-7A3F34C2FE56}" destId="{4ECC85A8-9543-4899-BE71-5FBFC14B9611}" srcOrd="0" destOrd="0" presId="urn:microsoft.com/office/officeart/2005/8/layout/vList5"/>
    <dgm:cxn modelId="{ACEDDB19-A540-4B77-A257-B6554F34AF23}" srcId="{55C0AD4D-4881-4FF3-99E5-F816415EB0C4}" destId="{E9BE659E-2FAB-4A85-806A-7A3F34C2FE56}" srcOrd="0" destOrd="0" parTransId="{7DD72762-D175-47F0-82B2-AFB505851847}" sibTransId="{EA879CEE-27CF-483C-A924-C379AAB31E75}"/>
    <dgm:cxn modelId="{934F5383-20C9-4724-BCCA-D8F1A3FEEE91}" srcId="{55C0AD4D-4881-4FF3-99E5-F816415EB0C4}" destId="{1F0CC275-A203-4FFC-8A70-0AD1E5DC4667}" srcOrd="4" destOrd="0" parTransId="{FC4A823D-F4D3-4AAD-B5AA-06A9F1011E76}" sibTransId="{A22B3854-62A3-448B-BC8A-7D9DE5865292}"/>
    <dgm:cxn modelId="{7C44183C-8667-4288-BEF6-9C601B211430}" srcId="{1F0CC275-A203-4FFC-8A70-0AD1E5DC4667}" destId="{4A362A8C-B58F-492A-A6A5-7949BF16E65D}" srcOrd="0" destOrd="0" parTransId="{AAB44996-CDFB-4EC5-8079-C56370B47961}" sibTransId="{6CB7C0AE-0DAF-4559-B897-BC5778C12F50}"/>
    <dgm:cxn modelId="{DA8A5482-B2ED-4FFF-9E47-96121C27E1A8}" srcId="{E9BE659E-2FAB-4A85-806A-7A3F34C2FE56}" destId="{63CC0083-C3FC-4366-AF35-4BEAF3F8D7F0}" srcOrd="0" destOrd="0" parTransId="{C8B0FD11-D982-4ECC-8742-1F6A141513F0}" sibTransId="{EC45BEA8-9460-4B4A-AF98-11617AAB2B3A}"/>
    <dgm:cxn modelId="{452D546B-FE22-43A5-9B41-31C2E57F25AA}" srcId="{1F0CC275-A203-4FFC-8A70-0AD1E5DC4667}" destId="{ED318E29-44E3-448E-BD0A-C4C601CD5961}" srcOrd="1" destOrd="0" parTransId="{F57D67F7-153E-41C0-9525-8034ADA297B2}" sibTransId="{251B0006-AC20-478C-9B8C-62B5161C020D}"/>
    <dgm:cxn modelId="{3A93FA76-DA16-4E9D-8BBA-608148D1A58D}" srcId="{8C8B970C-1672-4C28-BB87-E99344D7669A}" destId="{A0EB9E8F-7246-401C-A2FD-354131605A0D}" srcOrd="0" destOrd="0" parTransId="{D8984203-40DD-4BE7-89A0-99FA6AB318E3}" sibTransId="{0300A0BB-539E-4B5F-AC8D-7A0E5622BF32}"/>
    <dgm:cxn modelId="{9ECB5260-E8D0-4B30-A6DA-C455FD5EB99F}" srcId="{881F9DE0-C449-4A97-8843-10AF5C6BE543}" destId="{DCF08C63-2A02-4F61-8A98-27862F2ED133}" srcOrd="0" destOrd="0" parTransId="{D7182FC9-8222-4501-B5DC-A6D0D1DB1FFF}" sibTransId="{AF253839-BB43-499E-8008-337766293A8E}"/>
    <dgm:cxn modelId="{8ED0353C-017C-4625-A8B1-9FA074DC1837}" type="presOf" srcId="{1F0CC275-A203-4FFC-8A70-0AD1E5DC4667}" destId="{2FEEA035-8AD1-43ED-8881-7CE054745EAD}" srcOrd="0" destOrd="0" presId="urn:microsoft.com/office/officeart/2005/8/layout/vList5"/>
    <dgm:cxn modelId="{2130A88E-A553-494A-A5C4-E7FB0BA098DF}" type="presOf" srcId="{0D9D22E8-64D4-4B5B-8DB9-E662E168FBD6}" destId="{E28E3E61-EE9C-4E96-B4D8-92B0C324FFDA}" srcOrd="0" destOrd="0" presId="urn:microsoft.com/office/officeart/2005/8/layout/vList5"/>
    <dgm:cxn modelId="{9D76BBE8-1016-4841-A72A-52F2E5808E06}" srcId="{E171B04F-9A01-4232-9AE7-6F9AE9A2FFAE}" destId="{E83C4B9D-0151-42A0-8AAD-4705506DA723}" srcOrd="1" destOrd="0" parTransId="{0806647F-6A05-4CDF-A824-FA7F60BBD6E2}" sibTransId="{70BFD2BC-B862-4F9A-A569-011FB1A6AA09}"/>
    <dgm:cxn modelId="{5D3E0D5F-D49C-4924-AB71-58701B061876}" srcId="{55C0AD4D-4881-4FF3-99E5-F816415EB0C4}" destId="{8C8B970C-1672-4C28-BB87-E99344D7669A}" srcOrd="5" destOrd="0" parTransId="{128C1FA4-D9A3-49EB-BBA2-A9272E15CB54}" sibTransId="{E05055D6-DDBA-41F3-86C7-9F12520BD5EA}"/>
    <dgm:cxn modelId="{2CF3A223-3B27-4807-98E3-8C396E49061E}" type="presOf" srcId="{8C8B970C-1672-4C28-BB87-E99344D7669A}" destId="{6D5150A5-8F2D-4BC9-B285-C5326859255D}" srcOrd="0" destOrd="0" presId="urn:microsoft.com/office/officeart/2005/8/layout/vList5"/>
    <dgm:cxn modelId="{DF5197D0-D34A-451C-A8FD-4B724B9DB9CC}" type="presOf" srcId="{4A362A8C-B58F-492A-A6A5-7949BF16E65D}" destId="{65CA10F7-5A0C-47E4-A463-039103F0FB37}" srcOrd="0" destOrd="0" presId="urn:microsoft.com/office/officeart/2005/8/layout/vList5"/>
    <dgm:cxn modelId="{590AC8C1-A659-4636-94FE-2707D1105760}" srcId="{55C0AD4D-4881-4FF3-99E5-F816415EB0C4}" destId="{E171B04F-9A01-4232-9AE7-6F9AE9A2FFAE}" srcOrd="3" destOrd="0" parTransId="{8ECE93AD-7485-4F66-BD6A-C4FDF7045066}" sibTransId="{3E859C21-FE24-4F87-972B-5DC2EF0296E6}"/>
    <dgm:cxn modelId="{EA312814-CF82-4CCA-8A6B-048A6F5F99C4}" type="presParOf" srcId="{DBC3BDED-AEF5-4DD4-B89A-1C0345195A0B}" destId="{B277C574-D758-444F-B362-393B445CA411}" srcOrd="0" destOrd="0" presId="urn:microsoft.com/office/officeart/2005/8/layout/vList5"/>
    <dgm:cxn modelId="{FB7E348C-9AF9-491E-80C2-3C8DD21B7648}" type="presParOf" srcId="{B277C574-D758-444F-B362-393B445CA411}" destId="{4ECC85A8-9543-4899-BE71-5FBFC14B9611}" srcOrd="0" destOrd="0" presId="urn:microsoft.com/office/officeart/2005/8/layout/vList5"/>
    <dgm:cxn modelId="{9CC361FD-1E25-44E6-A0B2-A926ABF78730}" type="presParOf" srcId="{B277C574-D758-444F-B362-393B445CA411}" destId="{21693707-E6B1-4E01-BAAA-F7B95AB21CC9}" srcOrd="1" destOrd="0" presId="urn:microsoft.com/office/officeart/2005/8/layout/vList5"/>
    <dgm:cxn modelId="{E388E8FD-8FB9-4E8F-A576-D586799A637C}" type="presParOf" srcId="{DBC3BDED-AEF5-4DD4-B89A-1C0345195A0B}" destId="{92F4C995-E01F-4A6E-8B4F-66911084BFD6}" srcOrd="1" destOrd="0" presId="urn:microsoft.com/office/officeart/2005/8/layout/vList5"/>
    <dgm:cxn modelId="{B34A1FFB-03D4-491E-9D46-E5EE880E14FE}" type="presParOf" srcId="{DBC3BDED-AEF5-4DD4-B89A-1C0345195A0B}" destId="{6B83A748-63EB-4DDC-BB51-D2F7EF35AAF8}" srcOrd="2" destOrd="0" presId="urn:microsoft.com/office/officeart/2005/8/layout/vList5"/>
    <dgm:cxn modelId="{CEE43678-F2C2-4C75-B6FB-71B035746E92}" type="presParOf" srcId="{6B83A748-63EB-4DDC-BB51-D2F7EF35AAF8}" destId="{39D0EE90-DAD0-4B60-B720-D648B7F6F818}" srcOrd="0" destOrd="0" presId="urn:microsoft.com/office/officeart/2005/8/layout/vList5"/>
    <dgm:cxn modelId="{96B4F908-5830-4CE0-A3B0-7AE485877EAC}" type="presParOf" srcId="{6B83A748-63EB-4DDC-BB51-D2F7EF35AAF8}" destId="{C9DA6E13-3D4E-4AE0-B42E-B5EC26D983EF}" srcOrd="1" destOrd="0" presId="urn:microsoft.com/office/officeart/2005/8/layout/vList5"/>
    <dgm:cxn modelId="{817F0F0A-6AE9-4738-9950-F99A6A843FDD}" type="presParOf" srcId="{DBC3BDED-AEF5-4DD4-B89A-1C0345195A0B}" destId="{EC526B82-F009-4BDA-8C72-6607B3E57898}" srcOrd="3" destOrd="0" presId="urn:microsoft.com/office/officeart/2005/8/layout/vList5"/>
    <dgm:cxn modelId="{4A165DAC-F958-45CB-A340-A7A6A0340C37}" type="presParOf" srcId="{DBC3BDED-AEF5-4DD4-B89A-1C0345195A0B}" destId="{4E657864-139C-419C-B3F6-E818DFAD8687}" srcOrd="4" destOrd="0" presId="urn:microsoft.com/office/officeart/2005/8/layout/vList5"/>
    <dgm:cxn modelId="{18E1539A-1CC1-49E1-99F1-55C41547F0AB}" type="presParOf" srcId="{4E657864-139C-419C-B3F6-E818DFAD8687}" destId="{47E95C4D-AD5E-4DCD-8285-5A600A5AB054}" srcOrd="0" destOrd="0" presId="urn:microsoft.com/office/officeart/2005/8/layout/vList5"/>
    <dgm:cxn modelId="{785C7E70-BE5E-47B6-997B-67FB0EFAD194}" type="presParOf" srcId="{4E657864-139C-419C-B3F6-E818DFAD8687}" destId="{16C7A548-41EB-4B63-8220-29045E6E3C4D}" srcOrd="1" destOrd="0" presId="urn:microsoft.com/office/officeart/2005/8/layout/vList5"/>
    <dgm:cxn modelId="{CE019F5D-C6FA-4452-9B56-55BCCF2C311D}" type="presParOf" srcId="{DBC3BDED-AEF5-4DD4-B89A-1C0345195A0B}" destId="{F724DCA7-10B8-46FA-B8BC-D620F07E1AB7}" srcOrd="5" destOrd="0" presId="urn:microsoft.com/office/officeart/2005/8/layout/vList5"/>
    <dgm:cxn modelId="{E945C47D-A747-40CE-ADA4-72168F567EBE}" type="presParOf" srcId="{DBC3BDED-AEF5-4DD4-B89A-1C0345195A0B}" destId="{5488D5C7-1B2F-4CA9-B00F-59CD33B6F6BE}" srcOrd="6" destOrd="0" presId="urn:microsoft.com/office/officeart/2005/8/layout/vList5"/>
    <dgm:cxn modelId="{EA14AA22-3A0B-46B5-88BD-044E3A8DE668}" type="presParOf" srcId="{5488D5C7-1B2F-4CA9-B00F-59CD33B6F6BE}" destId="{0CB9C84E-58DC-4A29-8BFF-6B8CC24F3DBD}" srcOrd="0" destOrd="0" presId="urn:microsoft.com/office/officeart/2005/8/layout/vList5"/>
    <dgm:cxn modelId="{9A72E92C-3130-4F53-A9DC-2B22A7F1DA83}" type="presParOf" srcId="{5488D5C7-1B2F-4CA9-B00F-59CD33B6F6BE}" destId="{E28E3E61-EE9C-4E96-B4D8-92B0C324FFDA}" srcOrd="1" destOrd="0" presId="urn:microsoft.com/office/officeart/2005/8/layout/vList5"/>
    <dgm:cxn modelId="{8D0F5A83-EC0A-4D4A-A510-C7DAF841217B}" type="presParOf" srcId="{DBC3BDED-AEF5-4DD4-B89A-1C0345195A0B}" destId="{5C0902A4-F639-4EB0-879C-6A2481EA3819}" srcOrd="7" destOrd="0" presId="urn:microsoft.com/office/officeart/2005/8/layout/vList5"/>
    <dgm:cxn modelId="{07611683-E1F9-409F-B9A4-B700B8A45A47}" type="presParOf" srcId="{DBC3BDED-AEF5-4DD4-B89A-1C0345195A0B}" destId="{E2457B56-0CCE-4A75-81E8-B4E6125A6501}" srcOrd="8" destOrd="0" presId="urn:microsoft.com/office/officeart/2005/8/layout/vList5"/>
    <dgm:cxn modelId="{45BDFFD1-C8A5-4F45-B807-0F01D9BFED33}" type="presParOf" srcId="{E2457B56-0CCE-4A75-81E8-B4E6125A6501}" destId="{2FEEA035-8AD1-43ED-8881-7CE054745EAD}" srcOrd="0" destOrd="0" presId="urn:microsoft.com/office/officeart/2005/8/layout/vList5"/>
    <dgm:cxn modelId="{E6963B98-A783-4DBB-9717-BDDB71C78DD9}" type="presParOf" srcId="{E2457B56-0CCE-4A75-81E8-B4E6125A6501}" destId="{65CA10F7-5A0C-47E4-A463-039103F0FB37}" srcOrd="1" destOrd="0" presId="urn:microsoft.com/office/officeart/2005/8/layout/vList5"/>
    <dgm:cxn modelId="{63B35ADE-4082-41C2-B383-461F421A44DA}" type="presParOf" srcId="{DBC3BDED-AEF5-4DD4-B89A-1C0345195A0B}" destId="{F4065E64-E5C1-4F0A-A3AE-E567BFBAD736}" srcOrd="9" destOrd="0" presId="urn:microsoft.com/office/officeart/2005/8/layout/vList5"/>
    <dgm:cxn modelId="{3CEE554B-53A0-4D59-B09E-AEB06CC3CA1B}" type="presParOf" srcId="{DBC3BDED-AEF5-4DD4-B89A-1C0345195A0B}" destId="{1F044796-372D-4184-8F2B-0FA0B2D87C9F}" srcOrd="10" destOrd="0" presId="urn:microsoft.com/office/officeart/2005/8/layout/vList5"/>
    <dgm:cxn modelId="{17A54351-0BC2-49FE-BDF8-2D2EEF41D49E}" type="presParOf" srcId="{1F044796-372D-4184-8F2B-0FA0B2D87C9F}" destId="{6D5150A5-8F2D-4BC9-B285-C5326859255D}" srcOrd="0" destOrd="0" presId="urn:microsoft.com/office/officeart/2005/8/layout/vList5"/>
    <dgm:cxn modelId="{ACF55CB3-5AC9-4BC2-A882-BEC8D6569DCB}" type="presParOf" srcId="{1F044796-372D-4184-8F2B-0FA0B2D87C9F}" destId="{B07DA735-E934-4A21-8C7A-06641F36B757}" srcOrd="1" destOrd="0" presId="urn:microsoft.com/office/officeart/2005/8/layout/vList5"/>
    <dgm:cxn modelId="{60D5A930-4AB9-4691-8E3F-A4D752254021}" type="presParOf" srcId="{DBC3BDED-AEF5-4DD4-B89A-1C0345195A0B}" destId="{89783BBD-D852-437D-80A1-E4C4C79F8E6C}" srcOrd="11" destOrd="0" presId="urn:microsoft.com/office/officeart/2005/8/layout/vList5"/>
    <dgm:cxn modelId="{F950E6F1-A25D-4AFD-9A7E-7CD9057E0F49}" type="presParOf" srcId="{DBC3BDED-AEF5-4DD4-B89A-1C0345195A0B}" destId="{D1B9614D-8C6F-4903-A806-B58B19A8AC27}" srcOrd="12" destOrd="0" presId="urn:microsoft.com/office/officeart/2005/8/layout/vList5"/>
    <dgm:cxn modelId="{C3B7C0D0-AE72-4A64-9B33-04575DD9CABA}" type="presParOf" srcId="{D1B9614D-8C6F-4903-A806-B58B19A8AC27}" destId="{828C89A9-E0F1-4B57-BE6D-F6F99689EB41}" srcOrd="0" destOrd="0" presId="urn:microsoft.com/office/officeart/2005/8/layout/vList5"/>
    <dgm:cxn modelId="{806D17FE-75EA-4F14-AF2B-7022E00921B4}" type="presParOf" srcId="{D1B9614D-8C6F-4903-A806-B58B19A8AC27}" destId="{16423214-4463-413D-8C96-33332F4B2D2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401F762-13A2-4D91-989B-FEFADCFB521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8CD2A44-6CB4-4BE2-9517-B93A8B15C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2087804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857232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Předložky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290" y="2500306"/>
            <a:ext cx="7215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předložky se spojují s podstatným jménem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předložky píšeme odděleně od slova, ale čteme se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slovem</a:t>
            </a:r>
            <a:endParaRPr lang="cs-CZ" sz="2400" dirty="0"/>
          </a:p>
        </p:txBody>
      </p:sp>
      <p:pic>
        <p:nvPicPr>
          <p:cNvPr id="5" name="Obrázek 4" descr="MH900037103.JPG"/>
          <p:cNvPicPr>
            <a:picLocks noChangeAspect="1"/>
          </p:cNvPicPr>
          <p:nvPr/>
        </p:nvPicPr>
        <p:blipFill>
          <a:blip r:embed="rId2"/>
          <a:srcRect t="26923" b="26923"/>
          <a:stretch>
            <a:fillRect/>
          </a:stretch>
        </p:blipFill>
        <p:spPr>
          <a:xfrm>
            <a:off x="3857620" y="4357694"/>
            <a:ext cx="3952881" cy="1824419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K předložkám dopiš podstatná jména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290" y="1857364"/>
            <a:ext cx="7429552" cy="267765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do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a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e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od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u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a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řed 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ezi 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olem 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ez   __________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e   ___________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Podtrhni předložky ve spojení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728" y="1857364"/>
            <a:ext cx="7429552" cy="230832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400" dirty="0" smtClean="0"/>
              <a:t>Před úzkou cestou.</a:t>
            </a:r>
          </a:p>
          <a:p>
            <a:r>
              <a:rPr lang="cs-CZ" sz="2400" dirty="0" smtClean="0"/>
              <a:t>U vzrostlé lípy.</a:t>
            </a:r>
          </a:p>
          <a:p>
            <a:r>
              <a:rPr lang="cs-CZ" sz="2400" dirty="0" smtClean="0"/>
              <a:t>K novému centru.</a:t>
            </a:r>
          </a:p>
          <a:p>
            <a:r>
              <a:rPr lang="cs-CZ" sz="2400" dirty="0" smtClean="0"/>
              <a:t>Přes plechová vrata.</a:t>
            </a:r>
          </a:p>
          <a:p>
            <a:r>
              <a:rPr lang="cs-CZ" sz="2400" dirty="0" smtClean="0"/>
              <a:t>Se starším bratrem.</a:t>
            </a:r>
          </a:p>
          <a:p>
            <a:r>
              <a:rPr lang="cs-CZ" sz="2400" dirty="0" smtClean="0"/>
              <a:t>Ze saténové látky.</a:t>
            </a:r>
          </a:p>
          <a:p>
            <a:r>
              <a:rPr lang="cs-CZ" sz="2400" dirty="0" smtClean="0"/>
              <a:t>Po široké dálnici.</a:t>
            </a:r>
          </a:p>
          <a:p>
            <a:r>
              <a:rPr lang="cs-CZ" sz="2400" dirty="0" smtClean="0"/>
              <a:t>Na brzké shledání.</a:t>
            </a:r>
          </a:p>
          <a:p>
            <a:r>
              <a:rPr lang="cs-CZ" sz="2400" dirty="0" smtClean="0"/>
              <a:t>Při troše snahy. </a:t>
            </a:r>
          </a:p>
          <a:p>
            <a:r>
              <a:rPr lang="cs-CZ" sz="2400" dirty="0" smtClean="0"/>
              <a:t>V novém autě.</a:t>
            </a:r>
          </a:p>
          <a:p>
            <a:r>
              <a:rPr lang="cs-CZ" sz="2400" dirty="0" smtClean="0"/>
              <a:t>Od starého souseda.</a:t>
            </a:r>
          </a:p>
          <a:p>
            <a:r>
              <a:rPr lang="cs-CZ" sz="2400" dirty="0" smtClean="0"/>
              <a:t>Z recyklovaného papíru.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00166" y="2214554"/>
            <a:ext cx="642942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500166" y="2571744"/>
            <a:ext cx="285752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3" idx="1"/>
          </p:cNvCxnSpPr>
          <p:nvPr/>
        </p:nvCxnSpPr>
        <p:spPr>
          <a:xfrm rot="10800000" flipH="1">
            <a:off x="1428728" y="3000372"/>
            <a:ext cx="357190" cy="1115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500166" y="3357562"/>
            <a:ext cx="571504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500166" y="3714752"/>
            <a:ext cx="357190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500166" y="4071942"/>
            <a:ext cx="357190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72066" y="2214554"/>
            <a:ext cx="428628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143504" y="2643182"/>
            <a:ext cx="357190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143504" y="3000372"/>
            <a:ext cx="357190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143504" y="3286124"/>
            <a:ext cx="214314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143504" y="3714752"/>
            <a:ext cx="428628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072066" y="4071942"/>
            <a:ext cx="285752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K předložkám doplň podstatné jméno podle </a:t>
            </a:r>
            <a:r>
              <a:rPr lang="cs-CZ" sz="3200" dirty="0" err="1" smtClean="0"/>
              <a:t>utázky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728" y="1785926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Kam pojedou o prázdninách děti?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2357430"/>
            <a:ext cx="3429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 _______________________</a:t>
            </a:r>
          </a:p>
          <a:p>
            <a:r>
              <a:rPr lang="cs-CZ" dirty="0" smtClean="0"/>
              <a:t>K   _______________________</a:t>
            </a:r>
          </a:p>
          <a:p>
            <a:r>
              <a:rPr lang="cs-CZ" dirty="0" smtClean="0"/>
              <a:t>K   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4942" y="2285992"/>
            <a:ext cx="32861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  _____________________</a:t>
            </a:r>
          </a:p>
          <a:p>
            <a:r>
              <a:rPr lang="cs-CZ" dirty="0" smtClean="0"/>
              <a:t>Na   _____________________</a:t>
            </a:r>
          </a:p>
          <a:p>
            <a:r>
              <a:rPr lang="cs-CZ" dirty="0" smtClean="0"/>
              <a:t>Na   _____________________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00166" y="3857628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Kam se dá dát prádlo?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1604" y="4572008"/>
            <a:ext cx="32861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  ____________________</a:t>
            </a:r>
          </a:p>
          <a:p>
            <a:r>
              <a:rPr lang="cs-CZ" dirty="0" smtClean="0"/>
              <a:t>Do   ____________________</a:t>
            </a:r>
          </a:p>
          <a:p>
            <a:r>
              <a:rPr lang="cs-CZ" dirty="0" smtClean="0"/>
              <a:t>Do   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4500570"/>
            <a:ext cx="3214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  ____________________</a:t>
            </a:r>
          </a:p>
          <a:p>
            <a:r>
              <a:rPr lang="cs-CZ" dirty="0" smtClean="0"/>
              <a:t>Na   ____________________</a:t>
            </a:r>
          </a:p>
          <a:p>
            <a:r>
              <a:rPr lang="cs-CZ" dirty="0" smtClean="0"/>
              <a:t>Na   ____________________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Z uvedených písmen vypiš co nejvíce předložek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5918" y="2643182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S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57818" y="2357430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3786190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A</a:t>
            </a:r>
            <a:endParaRPr lang="cs-CZ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7884" y="4143380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O</a:t>
            </a:r>
            <a:endParaRPr lang="cs-CZ" sz="4400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29454" y="1928802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K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5852" y="3929066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P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0958" y="542926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92D050"/>
                </a:solidFill>
              </a:rPr>
              <a:t>E</a:t>
            </a:r>
            <a:endParaRPr lang="cs-CZ" sz="4400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5357826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V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43834" y="3429000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M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85984" y="5715016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I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2071678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Z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857224" y="1214422"/>
          <a:ext cx="7858180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857364"/>
            <a:ext cx="76438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=pod+stolem&amp;ex=1#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:MC900037103|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89</TotalTime>
  <Words>310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Předložky </vt:lpstr>
      <vt:lpstr>K předložkám dopiš podstatná jména</vt:lpstr>
      <vt:lpstr>Podtrhni předložky ve spojení</vt:lpstr>
      <vt:lpstr>K předložkám doplň podstatné jméno podle utázky</vt:lpstr>
      <vt:lpstr>Z uvedených písmen vypiš co nejvíce předložek</vt:lpstr>
      <vt:lpstr>ANOTACE</vt:lpstr>
      <vt:lpstr>Obrázky použité z: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11</cp:revision>
  <dcterms:created xsi:type="dcterms:W3CDTF">2012-08-24T21:46:32Z</dcterms:created>
  <dcterms:modified xsi:type="dcterms:W3CDTF">2013-05-18T08:40:10Z</dcterms:modified>
</cp:coreProperties>
</file>