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EC2515-56C1-472E-8702-AC6155805163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E1CD607-7351-4743-8D8C-3B78A4C0A2CA}">
      <dgm:prSet phldrT="[Text]" custT="1"/>
      <dgm:spPr/>
      <dgm:t>
        <a:bodyPr/>
        <a:lstStyle/>
        <a:p>
          <a:r>
            <a:rPr lang="cs-CZ" sz="2000" dirty="0" smtClean="0"/>
            <a:t>1. snímek</a:t>
          </a:r>
          <a:endParaRPr lang="cs-CZ" sz="2000" dirty="0"/>
        </a:p>
      </dgm:t>
    </dgm:pt>
    <dgm:pt modelId="{8C600F1A-902D-4B42-9342-CCC94F1BBA31}" type="parTrans" cxnId="{39018748-F5CD-46C3-9F09-7A0ECBF45AFA}">
      <dgm:prSet/>
      <dgm:spPr/>
      <dgm:t>
        <a:bodyPr/>
        <a:lstStyle/>
        <a:p>
          <a:endParaRPr lang="cs-CZ"/>
        </a:p>
      </dgm:t>
    </dgm:pt>
    <dgm:pt modelId="{959516A4-A0FB-43FD-9E0B-A359E415ACF4}" type="sibTrans" cxnId="{39018748-F5CD-46C3-9F09-7A0ECBF45AFA}">
      <dgm:prSet/>
      <dgm:spPr/>
      <dgm:t>
        <a:bodyPr/>
        <a:lstStyle/>
        <a:p>
          <a:endParaRPr lang="cs-CZ"/>
        </a:p>
      </dgm:t>
    </dgm:pt>
    <dgm:pt modelId="{53CBE7F0-2238-4952-9666-4E9E1F601579}">
      <dgm:prSet phldrT="[Text]" custT="1"/>
      <dgm:spPr/>
      <dgm:t>
        <a:bodyPr/>
        <a:lstStyle/>
        <a:p>
          <a:r>
            <a:rPr lang="cs-CZ" sz="1600" dirty="0" smtClean="0"/>
            <a:t>Úvod</a:t>
          </a:r>
          <a:endParaRPr lang="cs-CZ" sz="1600" dirty="0"/>
        </a:p>
      </dgm:t>
    </dgm:pt>
    <dgm:pt modelId="{EFE5C9AC-DB35-4202-AB2A-7099F70E008F}" type="parTrans" cxnId="{88836B8B-FCA1-4264-A1D7-D09CD2108052}">
      <dgm:prSet/>
      <dgm:spPr/>
      <dgm:t>
        <a:bodyPr/>
        <a:lstStyle/>
        <a:p>
          <a:endParaRPr lang="cs-CZ"/>
        </a:p>
      </dgm:t>
    </dgm:pt>
    <dgm:pt modelId="{4AB3F366-1AFD-4C54-BA29-EBCB1B90624F}" type="sibTrans" cxnId="{88836B8B-FCA1-4264-A1D7-D09CD2108052}">
      <dgm:prSet/>
      <dgm:spPr/>
      <dgm:t>
        <a:bodyPr/>
        <a:lstStyle/>
        <a:p>
          <a:endParaRPr lang="cs-CZ"/>
        </a:p>
      </dgm:t>
    </dgm:pt>
    <dgm:pt modelId="{8511292F-6740-47D3-9760-2ED7A5A0EBCC}">
      <dgm:prSet phldrT="[Text]" custT="1"/>
      <dgm:spPr/>
      <dgm:t>
        <a:bodyPr/>
        <a:lstStyle/>
        <a:p>
          <a:r>
            <a:rPr lang="cs-CZ" sz="1600" dirty="0" smtClean="0"/>
            <a:t>téma</a:t>
          </a:r>
          <a:endParaRPr lang="cs-CZ" sz="1600" dirty="0"/>
        </a:p>
      </dgm:t>
    </dgm:pt>
    <dgm:pt modelId="{EB4E6C27-9A32-4B95-897D-E46097376291}" type="parTrans" cxnId="{FC3C72FE-75E6-4350-AB42-C4C9F2CA04A9}">
      <dgm:prSet/>
      <dgm:spPr/>
      <dgm:t>
        <a:bodyPr/>
        <a:lstStyle/>
        <a:p>
          <a:endParaRPr lang="cs-CZ"/>
        </a:p>
      </dgm:t>
    </dgm:pt>
    <dgm:pt modelId="{9AEC822B-C4F9-4284-BCDC-9A1EE39F9829}" type="sibTrans" cxnId="{FC3C72FE-75E6-4350-AB42-C4C9F2CA04A9}">
      <dgm:prSet/>
      <dgm:spPr/>
      <dgm:t>
        <a:bodyPr/>
        <a:lstStyle/>
        <a:p>
          <a:endParaRPr lang="cs-CZ"/>
        </a:p>
      </dgm:t>
    </dgm:pt>
    <dgm:pt modelId="{2D1B969B-F58D-4E2F-9EF6-6421963592B6}">
      <dgm:prSet phldrT="[Text]" custT="1"/>
      <dgm:spPr/>
      <dgm:t>
        <a:bodyPr/>
        <a:lstStyle/>
        <a:p>
          <a:r>
            <a:rPr lang="cs-CZ" sz="2000" dirty="0" smtClean="0"/>
            <a:t>3. Snímek </a:t>
          </a:r>
          <a:endParaRPr lang="cs-CZ" sz="2000" dirty="0"/>
        </a:p>
      </dgm:t>
    </dgm:pt>
    <dgm:pt modelId="{D34EE6E8-4DB9-4A76-8E81-F15636057924}" type="parTrans" cxnId="{26D8CB80-FC25-4365-8601-C3C0EFE8A726}">
      <dgm:prSet/>
      <dgm:spPr/>
      <dgm:t>
        <a:bodyPr/>
        <a:lstStyle/>
        <a:p>
          <a:endParaRPr lang="cs-CZ"/>
        </a:p>
      </dgm:t>
    </dgm:pt>
    <dgm:pt modelId="{75FEB7D5-319C-4244-88C1-E25F56EE9F6A}" type="sibTrans" cxnId="{26D8CB80-FC25-4365-8601-C3C0EFE8A726}">
      <dgm:prSet/>
      <dgm:spPr/>
      <dgm:t>
        <a:bodyPr/>
        <a:lstStyle/>
        <a:p>
          <a:endParaRPr lang="cs-CZ"/>
        </a:p>
      </dgm:t>
    </dgm:pt>
    <dgm:pt modelId="{AC3C932C-1B4A-4647-99D5-6EB35F90E3A9}">
      <dgm:prSet phldrT="[Text]" custT="1"/>
      <dgm:spPr/>
      <dgm:t>
        <a:bodyPr/>
        <a:lstStyle/>
        <a:p>
          <a:r>
            <a:rPr lang="cs-CZ" sz="1600" dirty="0" smtClean="0"/>
            <a:t>Představení tématu</a:t>
          </a:r>
          <a:endParaRPr lang="cs-CZ" sz="1600" dirty="0"/>
        </a:p>
      </dgm:t>
    </dgm:pt>
    <dgm:pt modelId="{02E713DD-F8AC-4AE9-B158-FF9BE50038C2}" type="parTrans" cxnId="{0844CE17-3B80-4DEC-960E-97DB75547D71}">
      <dgm:prSet/>
      <dgm:spPr/>
      <dgm:t>
        <a:bodyPr/>
        <a:lstStyle/>
        <a:p>
          <a:endParaRPr lang="cs-CZ"/>
        </a:p>
      </dgm:t>
    </dgm:pt>
    <dgm:pt modelId="{BF549671-D95C-4B24-949E-1720FA718D13}" type="sibTrans" cxnId="{0844CE17-3B80-4DEC-960E-97DB75547D71}">
      <dgm:prSet/>
      <dgm:spPr/>
      <dgm:t>
        <a:bodyPr/>
        <a:lstStyle/>
        <a:p>
          <a:endParaRPr lang="cs-CZ"/>
        </a:p>
      </dgm:t>
    </dgm:pt>
    <dgm:pt modelId="{8B0EF332-3863-4336-9DD3-500D3AC4F525}">
      <dgm:prSet phldrT="[Text]" custT="1"/>
      <dgm:spPr/>
      <dgm:t>
        <a:bodyPr/>
        <a:lstStyle/>
        <a:p>
          <a:r>
            <a:rPr lang="cs-CZ" sz="2000" dirty="0" smtClean="0"/>
            <a:t>4. Snímek </a:t>
          </a:r>
          <a:endParaRPr lang="cs-CZ" sz="2000" dirty="0"/>
        </a:p>
      </dgm:t>
    </dgm:pt>
    <dgm:pt modelId="{631EAD04-6F6A-4AFB-860B-C1A2BA32F13F}" type="parTrans" cxnId="{7D1A9203-74D9-4B13-9E78-1B36ADD60629}">
      <dgm:prSet/>
      <dgm:spPr/>
      <dgm:t>
        <a:bodyPr/>
        <a:lstStyle/>
        <a:p>
          <a:endParaRPr lang="cs-CZ"/>
        </a:p>
      </dgm:t>
    </dgm:pt>
    <dgm:pt modelId="{FC1F3E0A-6F4D-4804-BC5D-679B083F9782}" type="sibTrans" cxnId="{7D1A9203-74D9-4B13-9E78-1B36ADD60629}">
      <dgm:prSet/>
      <dgm:spPr/>
      <dgm:t>
        <a:bodyPr/>
        <a:lstStyle/>
        <a:p>
          <a:endParaRPr lang="cs-CZ"/>
        </a:p>
      </dgm:t>
    </dgm:pt>
    <dgm:pt modelId="{59ADAFEC-206B-414F-A663-167A2245EB42}">
      <dgm:prSet phldrT="[Text]" custT="1"/>
      <dgm:spPr/>
      <dgm:t>
        <a:bodyPr/>
        <a:lstStyle/>
        <a:p>
          <a:r>
            <a:rPr lang="cs-CZ" sz="1600" dirty="0" smtClean="0"/>
            <a:t>Děti tvoří věty pomocí částic</a:t>
          </a:r>
          <a:endParaRPr lang="cs-CZ" sz="1600" dirty="0"/>
        </a:p>
      </dgm:t>
    </dgm:pt>
    <dgm:pt modelId="{73C85F12-E167-4C84-B3A2-781321179CC6}" type="parTrans" cxnId="{A549A71B-74CC-40FB-B4DC-7BAE425AC10A}">
      <dgm:prSet/>
      <dgm:spPr/>
      <dgm:t>
        <a:bodyPr/>
        <a:lstStyle/>
        <a:p>
          <a:endParaRPr lang="cs-CZ"/>
        </a:p>
      </dgm:t>
    </dgm:pt>
    <dgm:pt modelId="{545E1440-1F2E-498D-8965-8BBE04DA76C5}" type="sibTrans" cxnId="{A549A71B-74CC-40FB-B4DC-7BAE425AC10A}">
      <dgm:prSet/>
      <dgm:spPr/>
      <dgm:t>
        <a:bodyPr/>
        <a:lstStyle/>
        <a:p>
          <a:endParaRPr lang="cs-CZ"/>
        </a:p>
      </dgm:t>
    </dgm:pt>
    <dgm:pt modelId="{183BB62D-BC70-45D3-96E0-3013801DEB10}">
      <dgm:prSet phldrT="[Text]" custT="1"/>
      <dgm:spPr/>
      <dgm:t>
        <a:bodyPr/>
        <a:lstStyle/>
        <a:p>
          <a:r>
            <a:rPr lang="cs-CZ" sz="2000" dirty="0" smtClean="0"/>
            <a:t>2. snímek</a:t>
          </a:r>
          <a:endParaRPr lang="cs-CZ" sz="2000" dirty="0"/>
        </a:p>
      </dgm:t>
    </dgm:pt>
    <dgm:pt modelId="{2A872512-E905-4C6C-844E-44634BB73465}" type="parTrans" cxnId="{4DFDDAD6-9A7E-4211-B285-435180C72B13}">
      <dgm:prSet/>
      <dgm:spPr/>
    </dgm:pt>
    <dgm:pt modelId="{99CFEE0D-97E2-4C9E-B076-AA26A0E966DC}" type="sibTrans" cxnId="{4DFDDAD6-9A7E-4211-B285-435180C72B13}">
      <dgm:prSet/>
      <dgm:spPr/>
    </dgm:pt>
    <dgm:pt modelId="{3BB2AFDD-0BF3-4768-A997-629DB3C80690}" type="pres">
      <dgm:prSet presAssocID="{47EC2515-56C1-472E-8702-AC615580516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E49DDD2-7871-4171-A478-EBC57519B903}" type="pres">
      <dgm:prSet presAssocID="{6E1CD607-7351-4743-8D8C-3B78A4C0A2CA}" presName="linNode" presStyleCnt="0"/>
      <dgm:spPr/>
    </dgm:pt>
    <dgm:pt modelId="{C53B2AA8-4A65-4C7C-B77A-40ADB6BBDFD9}" type="pres">
      <dgm:prSet presAssocID="{6E1CD607-7351-4743-8D8C-3B78A4C0A2CA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FB84A3-893E-493A-BBFE-EC10C777FE05}" type="pres">
      <dgm:prSet presAssocID="{6E1CD607-7351-4743-8D8C-3B78A4C0A2CA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03CCF8-9967-48E8-B54D-5434A51041DC}" type="pres">
      <dgm:prSet presAssocID="{959516A4-A0FB-43FD-9E0B-A359E415ACF4}" presName="sp" presStyleCnt="0"/>
      <dgm:spPr/>
    </dgm:pt>
    <dgm:pt modelId="{5A177F09-308A-465B-B059-C71C9EEEA856}" type="pres">
      <dgm:prSet presAssocID="{183BB62D-BC70-45D3-96E0-3013801DEB10}" presName="linNode" presStyleCnt="0"/>
      <dgm:spPr/>
    </dgm:pt>
    <dgm:pt modelId="{348FB552-DC83-48C6-B2AB-BF0C0DD6493C}" type="pres">
      <dgm:prSet presAssocID="{183BB62D-BC70-45D3-96E0-3013801DEB10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21BA8F-F01A-4764-AEE0-623F7F5816EC}" type="pres">
      <dgm:prSet presAssocID="{183BB62D-BC70-45D3-96E0-3013801DEB10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7F98A7-64AC-4EC6-AC04-94897571B2B6}" type="pres">
      <dgm:prSet presAssocID="{99CFEE0D-97E2-4C9E-B076-AA26A0E966DC}" presName="sp" presStyleCnt="0"/>
      <dgm:spPr/>
    </dgm:pt>
    <dgm:pt modelId="{3E4DB97C-DF8B-4393-9384-56996F940CC0}" type="pres">
      <dgm:prSet presAssocID="{2D1B969B-F58D-4E2F-9EF6-6421963592B6}" presName="linNode" presStyleCnt="0"/>
      <dgm:spPr/>
    </dgm:pt>
    <dgm:pt modelId="{99D449B7-07BE-450C-AFD0-1DE31A0097AE}" type="pres">
      <dgm:prSet presAssocID="{2D1B969B-F58D-4E2F-9EF6-6421963592B6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8990CA-BC97-40CE-97DA-5D12C1D8F04C}" type="pres">
      <dgm:prSet presAssocID="{2D1B969B-F58D-4E2F-9EF6-6421963592B6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A2533A-AB5E-47CF-8448-E336180B570C}" type="pres">
      <dgm:prSet presAssocID="{75FEB7D5-319C-4244-88C1-E25F56EE9F6A}" presName="sp" presStyleCnt="0"/>
      <dgm:spPr/>
    </dgm:pt>
    <dgm:pt modelId="{5A1D7A09-F815-49A0-96A5-E6357B4A72E3}" type="pres">
      <dgm:prSet presAssocID="{8B0EF332-3863-4336-9DD3-500D3AC4F525}" presName="linNode" presStyleCnt="0"/>
      <dgm:spPr/>
    </dgm:pt>
    <dgm:pt modelId="{3E3F0A3A-79E6-4380-ABE2-FB6C4F9653C4}" type="pres">
      <dgm:prSet presAssocID="{8B0EF332-3863-4336-9DD3-500D3AC4F525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BD5076-287A-4E9D-A016-AB9D8EA85098}" type="pres">
      <dgm:prSet presAssocID="{8B0EF332-3863-4336-9DD3-500D3AC4F525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1F99B8-17B2-4F77-836A-2EA9876E8B26}" type="presOf" srcId="{6E1CD607-7351-4743-8D8C-3B78A4C0A2CA}" destId="{C53B2AA8-4A65-4C7C-B77A-40ADB6BBDFD9}" srcOrd="0" destOrd="0" presId="urn:microsoft.com/office/officeart/2005/8/layout/vList5"/>
    <dgm:cxn modelId="{35946A2D-4440-4A40-A787-40D29F5D7DCD}" type="presOf" srcId="{47EC2515-56C1-472E-8702-AC6155805163}" destId="{3BB2AFDD-0BF3-4768-A997-629DB3C80690}" srcOrd="0" destOrd="0" presId="urn:microsoft.com/office/officeart/2005/8/layout/vList5"/>
    <dgm:cxn modelId="{4DFDDAD6-9A7E-4211-B285-435180C72B13}" srcId="{47EC2515-56C1-472E-8702-AC6155805163}" destId="{183BB62D-BC70-45D3-96E0-3013801DEB10}" srcOrd="1" destOrd="0" parTransId="{2A872512-E905-4C6C-844E-44634BB73465}" sibTransId="{99CFEE0D-97E2-4C9E-B076-AA26A0E966DC}"/>
    <dgm:cxn modelId="{88836B8B-FCA1-4264-A1D7-D09CD2108052}" srcId="{6E1CD607-7351-4743-8D8C-3B78A4C0A2CA}" destId="{53CBE7F0-2238-4952-9666-4E9E1F601579}" srcOrd="0" destOrd="0" parTransId="{EFE5C9AC-DB35-4202-AB2A-7099F70E008F}" sibTransId="{4AB3F366-1AFD-4C54-BA29-EBCB1B90624F}"/>
    <dgm:cxn modelId="{30ADC9E6-8FF4-4385-9439-C19222B89F5B}" type="presOf" srcId="{2D1B969B-F58D-4E2F-9EF6-6421963592B6}" destId="{99D449B7-07BE-450C-AFD0-1DE31A0097AE}" srcOrd="0" destOrd="0" presId="urn:microsoft.com/office/officeart/2005/8/layout/vList5"/>
    <dgm:cxn modelId="{D680F56D-F5C4-45B3-9D24-D243A512939D}" type="presOf" srcId="{53CBE7F0-2238-4952-9666-4E9E1F601579}" destId="{3DFB84A3-893E-493A-BBFE-EC10C777FE05}" srcOrd="0" destOrd="0" presId="urn:microsoft.com/office/officeart/2005/8/layout/vList5"/>
    <dgm:cxn modelId="{EAA895AF-D8F1-45D0-843E-BF4352BC2E4F}" type="presOf" srcId="{AC3C932C-1B4A-4647-99D5-6EB35F90E3A9}" destId="{528990CA-BC97-40CE-97DA-5D12C1D8F04C}" srcOrd="0" destOrd="0" presId="urn:microsoft.com/office/officeart/2005/8/layout/vList5"/>
    <dgm:cxn modelId="{FC3C72FE-75E6-4350-AB42-C4C9F2CA04A9}" srcId="{183BB62D-BC70-45D3-96E0-3013801DEB10}" destId="{8511292F-6740-47D3-9760-2ED7A5A0EBCC}" srcOrd="0" destOrd="0" parTransId="{EB4E6C27-9A32-4B95-897D-E46097376291}" sibTransId="{9AEC822B-C4F9-4284-BCDC-9A1EE39F9829}"/>
    <dgm:cxn modelId="{7D1A9203-74D9-4B13-9E78-1B36ADD60629}" srcId="{47EC2515-56C1-472E-8702-AC6155805163}" destId="{8B0EF332-3863-4336-9DD3-500D3AC4F525}" srcOrd="3" destOrd="0" parTransId="{631EAD04-6F6A-4AFB-860B-C1A2BA32F13F}" sibTransId="{FC1F3E0A-6F4D-4804-BC5D-679B083F9782}"/>
    <dgm:cxn modelId="{FAA91C44-8427-450C-9376-51E6138BB506}" type="presOf" srcId="{59ADAFEC-206B-414F-A663-167A2245EB42}" destId="{3FBD5076-287A-4E9D-A016-AB9D8EA85098}" srcOrd="0" destOrd="0" presId="urn:microsoft.com/office/officeart/2005/8/layout/vList5"/>
    <dgm:cxn modelId="{26D8CB80-FC25-4365-8601-C3C0EFE8A726}" srcId="{47EC2515-56C1-472E-8702-AC6155805163}" destId="{2D1B969B-F58D-4E2F-9EF6-6421963592B6}" srcOrd="2" destOrd="0" parTransId="{D34EE6E8-4DB9-4A76-8E81-F15636057924}" sibTransId="{75FEB7D5-319C-4244-88C1-E25F56EE9F6A}"/>
    <dgm:cxn modelId="{BE4EDA55-323E-4471-8907-0D52AB1E0CCC}" type="presOf" srcId="{183BB62D-BC70-45D3-96E0-3013801DEB10}" destId="{348FB552-DC83-48C6-B2AB-BF0C0DD6493C}" srcOrd="0" destOrd="0" presId="urn:microsoft.com/office/officeart/2005/8/layout/vList5"/>
    <dgm:cxn modelId="{0844CE17-3B80-4DEC-960E-97DB75547D71}" srcId="{2D1B969B-F58D-4E2F-9EF6-6421963592B6}" destId="{AC3C932C-1B4A-4647-99D5-6EB35F90E3A9}" srcOrd="0" destOrd="0" parTransId="{02E713DD-F8AC-4AE9-B158-FF9BE50038C2}" sibTransId="{BF549671-D95C-4B24-949E-1720FA718D13}"/>
    <dgm:cxn modelId="{39018748-F5CD-46C3-9F09-7A0ECBF45AFA}" srcId="{47EC2515-56C1-472E-8702-AC6155805163}" destId="{6E1CD607-7351-4743-8D8C-3B78A4C0A2CA}" srcOrd="0" destOrd="0" parTransId="{8C600F1A-902D-4B42-9342-CCC94F1BBA31}" sibTransId="{959516A4-A0FB-43FD-9E0B-A359E415ACF4}"/>
    <dgm:cxn modelId="{E7D1F8AA-6927-4D0E-8544-74C2B1C30416}" type="presOf" srcId="{8511292F-6740-47D3-9760-2ED7A5A0EBCC}" destId="{AF21BA8F-F01A-4764-AEE0-623F7F5816EC}" srcOrd="0" destOrd="0" presId="urn:microsoft.com/office/officeart/2005/8/layout/vList5"/>
    <dgm:cxn modelId="{86785F30-3489-4CD8-B793-9F0AA7131172}" type="presOf" srcId="{8B0EF332-3863-4336-9DD3-500D3AC4F525}" destId="{3E3F0A3A-79E6-4380-ABE2-FB6C4F9653C4}" srcOrd="0" destOrd="0" presId="urn:microsoft.com/office/officeart/2005/8/layout/vList5"/>
    <dgm:cxn modelId="{A549A71B-74CC-40FB-B4DC-7BAE425AC10A}" srcId="{8B0EF332-3863-4336-9DD3-500D3AC4F525}" destId="{59ADAFEC-206B-414F-A663-167A2245EB42}" srcOrd="0" destOrd="0" parTransId="{73C85F12-E167-4C84-B3A2-781321179CC6}" sibTransId="{545E1440-1F2E-498D-8965-8BBE04DA76C5}"/>
    <dgm:cxn modelId="{12F5CCC8-8956-4E90-837A-A27D0DEAD134}" type="presParOf" srcId="{3BB2AFDD-0BF3-4768-A997-629DB3C80690}" destId="{3E49DDD2-7871-4171-A478-EBC57519B903}" srcOrd="0" destOrd="0" presId="urn:microsoft.com/office/officeart/2005/8/layout/vList5"/>
    <dgm:cxn modelId="{1CAC0003-5C0E-43D6-97C9-8FA2FDEDEC0A}" type="presParOf" srcId="{3E49DDD2-7871-4171-A478-EBC57519B903}" destId="{C53B2AA8-4A65-4C7C-B77A-40ADB6BBDFD9}" srcOrd="0" destOrd="0" presId="urn:microsoft.com/office/officeart/2005/8/layout/vList5"/>
    <dgm:cxn modelId="{410946E7-E7D0-47AA-877D-F01E57550503}" type="presParOf" srcId="{3E49DDD2-7871-4171-A478-EBC57519B903}" destId="{3DFB84A3-893E-493A-BBFE-EC10C777FE05}" srcOrd="1" destOrd="0" presId="urn:microsoft.com/office/officeart/2005/8/layout/vList5"/>
    <dgm:cxn modelId="{2D8C1EA4-740A-4CEB-A77B-409B8159A02F}" type="presParOf" srcId="{3BB2AFDD-0BF3-4768-A997-629DB3C80690}" destId="{3503CCF8-9967-48E8-B54D-5434A51041DC}" srcOrd="1" destOrd="0" presId="urn:microsoft.com/office/officeart/2005/8/layout/vList5"/>
    <dgm:cxn modelId="{FBD4DADD-0C77-4576-8D8F-4D089DF92606}" type="presParOf" srcId="{3BB2AFDD-0BF3-4768-A997-629DB3C80690}" destId="{5A177F09-308A-465B-B059-C71C9EEEA856}" srcOrd="2" destOrd="0" presId="urn:microsoft.com/office/officeart/2005/8/layout/vList5"/>
    <dgm:cxn modelId="{A9932533-782F-406C-9385-1CF7836D0A3D}" type="presParOf" srcId="{5A177F09-308A-465B-B059-C71C9EEEA856}" destId="{348FB552-DC83-48C6-B2AB-BF0C0DD6493C}" srcOrd="0" destOrd="0" presId="urn:microsoft.com/office/officeart/2005/8/layout/vList5"/>
    <dgm:cxn modelId="{82B1A17D-8291-4D81-B7D1-FD54771FEC18}" type="presParOf" srcId="{5A177F09-308A-465B-B059-C71C9EEEA856}" destId="{AF21BA8F-F01A-4764-AEE0-623F7F5816EC}" srcOrd="1" destOrd="0" presId="urn:microsoft.com/office/officeart/2005/8/layout/vList5"/>
    <dgm:cxn modelId="{18C6B504-E16F-4336-AD52-6D2759844DC3}" type="presParOf" srcId="{3BB2AFDD-0BF3-4768-A997-629DB3C80690}" destId="{747F98A7-64AC-4EC6-AC04-94897571B2B6}" srcOrd="3" destOrd="0" presId="urn:microsoft.com/office/officeart/2005/8/layout/vList5"/>
    <dgm:cxn modelId="{8C3A31CC-5F70-4712-A72C-707FCAAF75EE}" type="presParOf" srcId="{3BB2AFDD-0BF3-4768-A997-629DB3C80690}" destId="{3E4DB97C-DF8B-4393-9384-56996F940CC0}" srcOrd="4" destOrd="0" presId="urn:microsoft.com/office/officeart/2005/8/layout/vList5"/>
    <dgm:cxn modelId="{383947AA-6409-47BC-91D0-EF1F5F5E0B89}" type="presParOf" srcId="{3E4DB97C-DF8B-4393-9384-56996F940CC0}" destId="{99D449B7-07BE-450C-AFD0-1DE31A0097AE}" srcOrd="0" destOrd="0" presId="urn:microsoft.com/office/officeart/2005/8/layout/vList5"/>
    <dgm:cxn modelId="{04C86D34-E877-4A7A-A9E2-AAC37F8DA3A0}" type="presParOf" srcId="{3E4DB97C-DF8B-4393-9384-56996F940CC0}" destId="{528990CA-BC97-40CE-97DA-5D12C1D8F04C}" srcOrd="1" destOrd="0" presId="urn:microsoft.com/office/officeart/2005/8/layout/vList5"/>
    <dgm:cxn modelId="{0FCC5B6A-602C-414D-9F01-44664A24D0E9}" type="presParOf" srcId="{3BB2AFDD-0BF3-4768-A997-629DB3C80690}" destId="{0DA2533A-AB5E-47CF-8448-E336180B570C}" srcOrd="5" destOrd="0" presId="urn:microsoft.com/office/officeart/2005/8/layout/vList5"/>
    <dgm:cxn modelId="{CD8527E2-F31B-460D-ABB9-3A52A16AEAA8}" type="presParOf" srcId="{3BB2AFDD-0BF3-4768-A997-629DB3C80690}" destId="{5A1D7A09-F815-49A0-96A5-E6357B4A72E3}" srcOrd="6" destOrd="0" presId="urn:microsoft.com/office/officeart/2005/8/layout/vList5"/>
    <dgm:cxn modelId="{EF6F0787-6184-418C-8CD6-F5BBA5C8D9DA}" type="presParOf" srcId="{5A1D7A09-F815-49A0-96A5-E6357B4A72E3}" destId="{3E3F0A3A-79E6-4380-ABE2-FB6C4F9653C4}" srcOrd="0" destOrd="0" presId="urn:microsoft.com/office/officeart/2005/8/layout/vList5"/>
    <dgm:cxn modelId="{F6807ED2-E4C4-413E-8E94-15F956841348}" type="presParOf" srcId="{5A1D7A09-F815-49A0-96A5-E6357B4A72E3}" destId="{3FBD5076-287A-4E9D-A016-AB9D8EA8509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FB84A3-893E-493A-BBFE-EC10C777FE05}">
      <dsp:nvSpPr>
        <dsp:cNvPr id="0" name=""/>
        <dsp:cNvSpPr/>
      </dsp:nvSpPr>
      <dsp:spPr>
        <a:xfrm rot="5400000">
          <a:off x="5034874" y="-2050924"/>
          <a:ext cx="811686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Úvod</a:t>
          </a:r>
          <a:endParaRPr lang="cs-CZ" sz="1600" kern="1200" dirty="0"/>
        </a:p>
      </dsp:txBody>
      <dsp:txXfrm rot="-5400000">
        <a:off x="2880380" y="143193"/>
        <a:ext cx="5081052" cy="732440"/>
      </dsp:txXfrm>
    </dsp:sp>
    <dsp:sp modelId="{C53B2AA8-4A65-4C7C-B77A-40ADB6BBDFD9}">
      <dsp:nvSpPr>
        <dsp:cNvPr id="0" name=""/>
        <dsp:cNvSpPr/>
      </dsp:nvSpPr>
      <dsp:spPr>
        <a:xfrm>
          <a:off x="0" y="2109"/>
          <a:ext cx="2880380" cy="101460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1. snímek</a:t>
          </a:r>
          <a:endParaRPr lang="cs-CZ" sz="2000" kern="1200" dirty="0"/>
        </a:p>
      </dsp:txBody>
      <dsp:txXfrm>
        <a:off x="49529" y="51638"/>
        <a:ext cx="2781322" cy="915549"/>
      </dsp:txXfrm>
    </dsp:sp>
    <dsp:sp modelId="{AF21BA8F-F01A-4764-AEE0-623F7F5816EC}">
      <dsp:nvSpPr>
        <dsp:cNvPr id="0" name=""/>
        <dsp:cNvSpPr/>
      </dsp:nvSpPr>
      <dsp:spPr>
        <a:xfrm rot="5400000">
          <a:off x="5034874" y="-985586"/>
          <a:ext cx="811686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téma</a:t>
          </a:r>
          <a:endParaRPr lang="cs-CZ" sz="1600" kern="1200" dirty="0"/>
        </a:p>
      </dsp:txBody>
      <dsp:txXfrm rot="-5400000">
        <a:off x="2880380" y="1208531"/>
        <a:ext cx="5081052" cy="732440"/>
      </dsp:txXfrm>
    </dsp:sp>
    <dsp:sp modelId="{348FB552-DC83-48C6-B2AB-BF0C0DD6493C}">
      <dsp:nvSpPr>
        <dsp:cNvPr id="0" name=""/>
        <dsp:cNvSpPr/>
      </dsp:nvSpPr>
      <dsp:spPr>
        <a:xfrm>
          <a:off x="0" y="1067447"/>
          <a:ext cx="2880380" cy="101460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2. snímek</a:t>
          </a:r>
          <a:endParaRPr lang="cs-CZ" sz="2000" kern="1200" dirty="0"/>
        </a:p>
      </dsp:txBody>
      <dsp:txXfrm>
        <a:off x="49529" y="1116976"/>
        <a:ext cx="2781322" cy="915549"/>
      </dsp:txXfrm>
    </dsp:sp>
    <dsp:sp modelId="{528990CA-BC97-40CE-97DA-5D12C1D8F04C}">
      <dsp:nvSpPr>
        <dsp:cNvPr id="0" name=""/>
        <dsp:cNvSpPr/>
      </dsp:nvSpPr>
      <dsp:spPr>
        <a:xfrm rot="5400000">
          <a:off x="5034874" y="79752"/>
          <a:ext cx="811686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Představení tématu</a:t>
          </a:r>
          <a:endParaRPr lang="cs-CZ" sz="1600" kern="1200" dirty="0"/>
        </a:p>
      </dsp:txBody>
      <dsp:txXfrm rot="-5400000">
        <a:off x="2880380" y="2273870"/>
        <a:ext cx="5081052" cy="732440"/>
      </dsp:txXfrm>
    </dsp:sp>
    <dsp:sp modelId="{99D449B7-07BE-450C-AFD0-1DE31A0097AE}">
      <dsp:nvSpPr>
        <dsp:cNvPr id="0" name=""/>
        <dsp:cNvSpPr/>
      </dsp:nvSpPr>
      <dsp:spPr>
        <a:xfrm>
          <a:off x="0" y="2132786"/>
          <a:ext cx="2880380" cy="101460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3. Snímek </a:t>
          </a:r>
          <a:endParaRPr lang="cs-CZ" sz="2000" kern="1200" dirty="0"/>
        </a:p>
      </dsp:txBody>
      <dsp:txXfrm>
        <a:off x="49529" y="2182315"/>
        <a:ext cx="2781322" cy="915549"/>
      </dsp:txXfrm>
    </dsp:sp>
    <dsp:sp modelId="{3FBD5076-287A-4E9D-A016-AB9D8EA85098}">
      <dsp:nvSpPr>
        <dsp:cNvPr id="0" name=""/>
        <dsp:cNvSpPr/>
      </dsp:nvSpPr>
      <dsp:spPr>
        <a:xfrm rot="5400000">
          <a:off x="5034874" y="1145090"/>
          <a:ext cx="811686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Děti tvoří věty pomocí částic</a:t>
          </a:r>
          <a:endParaRPr lang="cs-CZ" sz="1600" kern="1200" dirty="0"/>
        </a:p>
      </dsp:txBody>
      <dsp:txXfrm rot="-5400000">
        <a:off x="2880380" y="3339208"/>
        <a:ext cx="5081052" cy="732440"/>
      </dsp:txXfrm>
    </dsp:sp>
    <dsp:sp modelId="{3E3F0A3A-79E6-4380-ABE2-FB6C4F9653C4}">
      <dsp:nvSpPr>
        <dsp:cNvPr id="0" name=""/>
        <dsp:cNvSpPr/>
      </dsp:nvSpPr>
      <dsp:spPr>
        <a:xfrm>
          <a:off x="0" y="3198124"/>
          <a:ext cx="2880380" cy="101460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4. Snímek </a:t>
          </a:r>
          <a:endParaRPr lang="cs-CZ" sz="2000" kern="1200" dirty="0"/>
        </a:p>
      </dsp:txBody>
      <dsp:txXfrm>
        <a:off x="49529" y="3247653"/>
        <a:ext cx="2781322" cy="9155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F3BF-2D37-4B21-907C-D198D35313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D5064D-3EFB-4B88-B44A-EE651B99E0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F3BF-2D37-4B21-907C-D198D35313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D5064D-3EFB-4B88-B44A-EE651B99E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F3BF-2D37-4B21-907C-D198D35313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D5064D-3EFB-4B88-B44A-EE651B99E0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F3BF-2D37-4B21-907C-D198D35313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D5064D-3EFB-4B88-B44A-EE651B99E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F3BF-2D37-4B21-907C-D198D35313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D5064D-3EFB-4B88-B44A-EE651B99E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F3BF-2D37-4B21-907C-D198D35313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D5064D-3EFB-4B88-B44A-EE651B99E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F3BF-2D37-4B21-907C-D198D35313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D5064D-3EFB-4B88-B44A-EE651B99E0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F3BF-2D37-4B21-907C-D198D35313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D5064D-3EFB-4B88-B44A-EE651B99E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F3BF-2D37-4B21-907C-D198D35313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D5064D-3EFB-4B88-B44A-EE651B99E0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F3BF-2D37-4B21-907C-D198D35313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D5064D-3EFB-4B88-B44A-EE651B99E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F3BF-2D37-4B21-907C-D198D35313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D5064D-3EFB-4B88-B44A-EE651B99E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EA1F3BF-2D37-4B21-907C-D198D35313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1D5064D-3EFB-4B88-B44A-EE651B99E0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7471518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VY_32_INOVACE_2B_19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28662" y="2000240"/>
            <a:ext cx="7286676" cy="42862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vyjmutí 5"/>
          <p:cNvSpPr/>
          <p:nvPr/>
        </p:nvSpPr>
        <p:spPr>
          <a:xfrm>
            <a:off x="71374" y="1142984"/>
            <a:ext cx="9072626" cy="857256"/>
          </a:xfrm>
          <a:prstGeom prst="flowChartExtract">
            <a:avLst/>
          </a:prstGeom>
          <a:solidFill>
            <a:srgbClr val="99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28662" y="2000240"/>
            <a:ext cx="2428892" cy="107157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86446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Předložky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57554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Slovesa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928662" y="307181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Přídavná jména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28662" y="414338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Zájmena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28662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Číslovky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786446" y="307181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86446" y="414338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Částice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86446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Citoslovce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357554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Příslovce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357554" y="3071810"/>
            <a:ext cx="2428892" cy="21431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500430" y="3214686"/>
            <a:ext cx="2143140" cy="1857388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500430" y="3214686"/>
            <a:ext cx="1000132" cy="7858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500430" y="4143380"/>
            <a:ext cx="1000132" cy="92869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643438" y="3214686"/>
            <a:ext cx="1000132" cy="7858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643438" y="4143380"/>
            <a:ext cx="1000132" cy="92869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928662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Podstatná jména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0070C0"/>
                </a:solidFill>
              </a:rPr>
              <a:t>Částice 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00166" y="2143116"/>
            <a:ext cx="72866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 uvozují samostatné věty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71604" y="3071810"/>
            <a:ext cx="42148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ať, kéž, nechť, což, ….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/>
              <a:t>Vymysli věty kde užiješ částice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785786" y="1285860"/>
          <a:ext cx="8001056" cy="42148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234441" y="6095884"/>
            <a:ext cx="5788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Autorem materiálu a všech jeho součástí, </a:t>
            </a:r>
          </a:p>
          <a:p>
            <a:pPr algn="ctr"/>
            <a:r>
              <a:rPr lang="cs-CZ" dirty="0"/>
              <a:t>n</a:t>
            </a:r>
            <a:r>
              <a:rPr lang="cs-CZ" dirty="0" smtClean="0"/>
              <a:t>ení-li uvedeno jinak, je Mgr. Marie </a:t>
            </a:r>
            <a:r>
              <a:rPr lang="cs-CZ" dirty="0" err="1" smtClean="0"/>
              <a:t>Benabdelmalek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47</TotalTime>
  <Words>116</Words>
  <Application>Microsoft Office PowerPoint</Application>
  <PresentationFormat>Předvádění na obrazovce (4:3)</PresentationFormat>
  <Paragraphs>30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Prezentace aplikace PowerPoint</vt:lpstr>
      <vt:lpstr>Částice </vt:lpstr>
      <vt:lpstr>Vymysli věty kde užiješ částice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6</cp:revision>
  <dcterms:created xsi:type="dcterms:W3CDTF">2012-08-24T22:58:48Z</dcterms:created>
  <dcterms:modified xsi:type="dcterms:W3CDTF">2013-05-18T08:41:08Z</dcterms:modified>
</cp:coreProperties>
</file>