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D904BB-80F4-4CA9-A01F-A2B0854F15FE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14E1605-B97A-42BB-AC01-C39DFA12FC27}">
      <dgm:prSet phldrT="[Text]" custT="1"/>
      <dgm:spPr/>
      <dgm:t>
        <a:bodyPr/>
        <a:lstStyle/>
        <a:p>
          <a:r>
            <a:rPr lang="cs-CZ" sz="2000" dirty="0" smtClean="0"/>
            <a:t>1. Snímek</a:t>
          </a:r>
          <a:endParaRPr lang="cs-CZ" sz="2000" dirty="0"/>
        </a:p>
      </dgm:t>
    </dgm:pt>
    <dgm:pt modelId="{663AAA2C-F182-4BA4-A806-A79168843BC3}" type="parTrans" cxnId="{614E6218-EF83-4ACC-94BC-F25434E5C7FE}">
      <dgm:prSet/>
      <dgm:spPr/>
      <dgm:t>
        <a:bodyPr/>
        <a:lstStyle/>
        <a:p>
          <a:endParaRPr lang="cs-CZ"/>
        </a:p>
      </dgm:t>
    </dgm:pt>
    <dgm:pt modelId="{952BF94D-C2ED-422A-AB28-9B5A2B6E4AD6}" type="sibTrans" cxnId="{614E6218-EF83-4ACC-94BC-F25434E5C7FE}">
      <dgm:prSet/>
      <dgm:spPr/>
      <dgm:t>
        <a:bodyPr/>
        <a:lstStyle/>
        <a:p>
          <a:endParaRPr lang="cs-CZ"/>
        </a:p>
      </dgm:t>
    </dgm:pt>
    <dgm:pt modelId="{1AC51538-E20F-457F-800B-1B520EFA8612}">
      <dgm:prSet phldrT="[Text]" custT="1"/>
      <dgm:spPr/>
      <dgm:t>
        <a:bodyPr/>
        <a:lstStyle/>
        <a:p>
          <a:r>
            <a:rPr lang="cs-CZ" sz="2000" dirty="0" smtClean="0"/>
            <a:t>2. snímek</a:t>
          </a:r>
          <a:endParaRPr lang="cs-CZ" sz="2000" dirty="0"/>
        </a:p>
      </dgm:t>
    </dgm:pt>
    <dgm:pt modelId="{D7683192-7A88-4A9B-A5DC-306AE136323B}" type="parTrans" cxnId="{1DAD4D3B-CC9F-4FC9-8766-ED29D778EDC4}">
      <dgm:prSet/>
      <dgm:spPr/>
      <dgm:t>
        <a:bodyPr/>
        <a:lstStyle/>
        <a:p>
          <a:endParaRPr lang="cs-CZ"/>
        </a:p>
      </dgm:t>
    </dgm:pt>
    <dgm:pt modelId="{CC52DB73-80FF-4FFD-A1DF-9BE528184F9B}" type="sibTrans" cxnId="{1DAD4D3B-CC9F-4FC9-8766-ED29D778EDC4}">
      <dgm:prSet/>
      <dgm:spPr/>
      <dgm:t>
        <a:bodyPr/>
        <a:lstStyle/>
        <a:p>
          <a:endParaRPr lang="cs-CZ"/>
        </a:p>
      </dgm:t>
    </dgm:pt>
    <dgm:pt modelId="{15B4D2A9-25F0-45FC-BF23-DAB8A5C32A5A}">
      <dgm:prSet phldrT="[Text]"/>
      <dgm:spPr/>
      <dgm:t>
        <a:bodyPr/>
        <a:lstStyle/>
        <a:p>
          <a:r>
            <a:rPr lang="cs-CZ" dirty="0" smtClean="0"/>
            <a:t>téma</a:t>
          </a:r>
          <a:endParaRPr lang="cs-CZ" dirty="0"/>
        </a:p>
      </dgm:t>
    </dgm:pt>
    <dgm:pt modelId="{543CBE0D-3ADF-4C17-BEAF-E43499278312}" type="parTrans" cxnId="{C008EF34-DCFD-4DC8-BA1F-21184FD5CC87}">
      <dgm:prSet/>
      <dgm:spPr/>
      <dgm:t>
        <a:bodyPr/>
        <a:lstStyle/>
        <a:p>
          <a:endParaRPr lang="cs-CZ"/>
        </a:p>
      </dgm:t>
    </dgm:pt>
    <dgm:pt modelId="{BDA60F33-7B9F-47DA-B7AD-E0AA16582F82}" type="sibTrans" cxnId="{C008EF34-DCFD-4DC8-BA1F-21184FD5CC87}">
      <dgm:prSet/>
      <dgm:spPr/>
      <dgm:t>
        <a:bodyPr/>
        <a:lstStyle/>
        <a:p>
          <a:endParaRPr lang="cs-CZ"/>
        </a:p>
      </dgm:t>
    </dgm:pt>
    <dgm:pt modelId="{9E483157-9101-4016-A5C8-44329279813F}">
      <dgm:prSet phldrT="[Text]" custT="1"/>
      <dgm:spPr/>
      <dgm:t>
        <a:bodyPr/>
        <a:lstStyle/>
        <a:p>
          <a:r>
            <a:rPr lang="cs-CZ" sz="2000" dirty="0" smtClean="0"/>
            <a:t>3. Snímek</a:t>
          </a:r>
          <a:endParaRPr lang="cs-CZ" sz="2000" dirty="0"/>
        </a:p>
      </dgm:t>
    </dgm:pt>
    <dgm:pt modelId="{9FDC0B94-24D7-42D5-9377-8680776DFEE6}" type="parTrans" cxnId="{44B68107-3978-472F-8683-0D0BD2F461E4}">
      <dgm:prSet/>
      <dgm:spPr/>
      <dgm:t>
        <a:bodyPr/>
        <a:lstStyle/>
        <a:p>
          <a:endParaRPr lang="cs-CZ"/>
        </a:p>
      </dgm:t>
    </dgm:pt>
    <dgm:pt modelId="{BCF7764F-599A-4398-82E3-A641E91C5426}" type="sibTrans" cxnId="{44B68107-3978-472F-8683-0D0BD2F461E4}">
      <dgm:prSet/>
      <dgm:spPr/>
      <dgm:t>
        <a:bodyPr/>
        <a:lstStyle/>
        <a:p>
          <a:endParaRPr lang="cs-CZ"/>
        </a:p>
      </dgm:t>
    </dgm:pt>
    <dgm:pt modelId="{7D521CB9-351B-4CA9-84E1-9814E1774F08}">
      <dgm:prSet phldrT="[Text]"/>
      <dgm:spPr/>
      <dgm:t>
        <a:bodyPr/>
        <a:lstStyle/>
        <a:p>
          <a:r>
            <a:rPr lang="cs-CZ" dirty="0" smtClean="0"/>
            <a:t>Představení tématu</a:t>
          </a:r>
          <a:endParaRPr lang="cs-CZ" dirty="0"/>
        </a:p>
      </dgm:t>
    </dgm:pt>
    <dgm:pt modelId="{2CF5FA80-F7C4-4703-A53C-946429E6B39E}" type="parTrans" cxnId="{B64140C0-759E-456C-AF30-D9BE9F6DF7EF}">
      <dgm:prSet/>
      <dgm:spPr/>
      <dgm:t>
        <a:bodyPr/>
        <a:lstStyle/>
        <a:p>
          <a:endParaRPr lang="cs-CZ"/>
        </a:p>
      </dgm:t>
    </dgm:pt>
    <dgm:pt modelId="{7F2036CB-DDFA-4FB1-8F2E-B95E9EFD0EA0}" type="sibTrans" cxnId="{B64140C0-759E-456C-AF30-D9BE9F6DF7EF}">
      <dgm:prSet/>
      <dgm:spPr/>
      <dgm:t>
        <a:bodyPr/>
        <a:lstStyle/>
        <a:p>
          <a:endParaRPr lang="cs-CZ"/>
        </a:p>
      </dgm:t>
    </dgm:pt>
    <dgm:pt modelId="{35273155-FD41-41AE-AF09-FA349F1269AB}">
      <dgm:prSet phldrT="[Text]" custT="1"/>
      <dgm:spPr/>
      <dgm:t>
        <a:bodyPr/>
        <a:lstStyle/>
        <a:p>
          <a:r>
            <a:rPr lang="cs-CZ" sz="2000" dirty="0" smtClean="0"/>
            <a:t>4. Snímek</a:t>
          </a:r>
          <a:endParaRPr lang="cs-CZ" sz="2000" dirty="0"/>
        </a:p>
      </dgm:t>
    </dgm:pt>
    <dgm:pt modelId="{0224CB0E-7D87-4BAD-92F9-4F89D334EC8B}" type="parTrans" cxnId="{8CF8CABA-3F77-49A1-8E02-25FEFDC54396}">
      <dgm:prSet/>
      <dgm:spPr/>
      <dgm:t>
        <a:bodyPr/>
        <a:lstStyle/>
        <a:p>
          <a:endParaRPr lang="cs-CZ"/>
        </a:p>
      </dgm:t>
    </dgm:pt>
    <dgm:pt modelId="{664739D3-5683-4EEF-8752-2C5ED74CED06}" type="sibTrans" cxnId="{8CF8CABA-3F77-49A1-8E02-25FEFDC54396}">
      <dgm:prSet/>
      <dgm:spPr/>
      <dgm:t>
        <a:bodyPr/>
        <a:lstStyle/>
        <a:p>
          <a:endParaRPr lang="cs-CZ"/>
        </a:p>
      </dgm:t>
    </dgm:pt>
    <dgm:pt modelId="{2DDB4DD4-2B18-43B2-8B62-DE3407015CC8}">
      <dgm:prSet phldrT="[Text]" custT="1"/>
      <dgm:spPr/>
      <dgm:t>
        <a:bodyPr/>
        <a:lstStyle/>
        <a:p>
          <a:r>
            <a:rPr lang="cs-CZ" sz="2000" dirty="0" smtClean="0"/>
            <a:t>6. snímek</a:t>
          </a:r>
          <a:endParaRPr lang="cs-CZ" sz="2000" dirty="0"/>
        </a:p>
      </dgm:t>
    </dgm:pt>
    <dgm:pt modelId="{AFA80619-FFD7-45E0-B1B2-5C3C485B37BA}" type="parTrans" cxnId="{DF8F1C37-89CD-4E40-8F59-EC9E3A17C458}">
      <dgm:prSet/>
      <dgm:spPr/>
      <dgm:t>
        <a:bodyPr/>
        <a:lstStyle/>
        <a:p>
          <a:endParaRPr lang="cs-CZ"/>
        </a:p>
      </dgm:t>
    </dgm:pt>
    <dgm:pt modelId="{89A65A50-E498-49F9-A518-CC35E1934A22}" type="sibTrans" cxnId="{DF8F1C37-89CD-4E40-8F59-EC9E3A17C458}">
      <dgm:prSet/>
      <dgm:spPr/>
      <dgm:t>
        <a:bodyPr/>
        <a:lstStyle/>
        <a:p>
          <a:endParaRPr lang="cs-CZ"/>
        </a:p>
      </dgm:t>
    </dgm:pt>
    <dgm:pt modelId="{204E7F00-D797-4E77-A8EF-7052731947DE}">
      <dgm:prSet phldrT="[Text]"/>
      <dgm:spPr/>
      <dgm:t>
        <a:bodyPr/>
        <a:lstStyle/>
        <a:p>
          <a:r>
            <a:rPr lang="cs-CZ" dirty="0" smtClean="0"/>
            <a:t>Děti vybírají slova která nejsou citoslovce </a:t>
          </a:r>
          <a:endParaRPr lang="cs-CZ" dirty="0"/>
        </a:p>
      </dgm:t>
    </dgm:pt>
    <dgm:pt modelId="{4015DC2C-1228-450C-BA32-B1DEC8317ED3}" type="parTrans" cxnId="{93B2961F-DA5F-4BCB-B54B-F5133865B4B3}">
      <dgm:prSet/>
      <dgm:spPr/>
      <dgm:t>
        <a:bodyPr/>
        <a:lstStyle/>
        <a:p>
          <a:endParaRPr lang="cs-CZ"/>
        </a:p>
      </dgm:t>
    </dgm:pt>
    <dgm:pt modelId="{50D8926E-3FA3-44B1-8BA1-ADCBBB066B2B}" type="sibTrans" cxnId="{93B2961F-DA5F-4BCB-B54B-F5133865B4B3}">
      <dgm:prSet/>
      <dgm:spPr/>
      <dgm:t>
        <a:bodyPr/>
        <a:lstStyle/>
        <a:p>
          <a:endParaRPr lang="cs-CZ"/>
        </a:p>
      </dgm:t>
    </dgm:pt>
    <dgm:pt modelId="{DB27318A-61AB-4FBD-B851-0159A280B0D8}">
      <dgm:prSet phldrT="[Text]"/>
      <dgm:spPr/>
      <dgm:t>
        <a:bodyPr/>
        <a:lstStyle/>
        <a:p>
          <a:r>
            <a:rPr lang="cs-CZ" dirty="0" smtClean="0"/>
            <a:t>Úvod </a:t>
          </a:r>
          <a:endParaRPr lang="cs-CZ" dirty="0"/>
        </a:p>
      </dgm:t>
    </dgm:pt>
    <dgm:pt modelId="{77DC1071-8618-4F24-BA4B-F74E12A23EED}" type="parTrans" cxnId="{577DE9DA-0E4C-4A00-BDBC-FDC5139AC9A3}">
      <dgm:prSet/>
      <dgm:spPr/>
      <dgm:t>
        <a:bodyPr/>
        <a:lstStyle/>
        <a:p>
          <a:endParaRPr lang="cs-CZ"/>
        </a:p>
      </dgm:t>
    </dgm:pt>
    <dgm:pt modelId="{433785BE-A439-4008-AB6E-BF790D48A94E}" type="sibTrans" cxnId="{577DE9DA-0E4C-4A00-BDBC-FDC5139AC9A3}">
      <dgm:prSet/>
      <dgm:spPr/>
      <dgm:t>
        <a:bodyPr/>
        <a:lstStyle/>
        <a:p>
          <a:endParaRPr lang="cs-CZ"/>
        </a:p>
      </dgm:t>
    </dgm:pt>
    <dgm:pt modelId="{AB0747D7-2B98-4810-9017-E2A473201F65}">
      <dgm:prSet phldrT="[Text]"/>
      <dgm:spPr/>
      <dgm:t>
        <a:bodyPr/>
        <a:lstStyle/>
        <a:p>
          <a:r>
            <a:rPr lang="cs-CZ" dirty="0" smtClean="0"/>
            <a:t>Děti doplní citoslovce podle věty</a:t>
          </a:r>
          <a:endParaRPr lang="cs-CZ" dirty="0"/>
        </a:p>
      </dgm:t>
    </dgm:pt>
    <dgm:pt modelId="{0830CE8E-0C15-4BB8-9EEF-50C11915348D}" type="parTrans" cxnId="{8E83E02F-6CF0-4D5A-AACA-3AFB26117EAF}">
      <dgm:prSet/>
      <dgm:spPr/>
      <dgm:t>
        <a:bodyPr/>
        <a:lstStyle/>
        <a:p>
          <a:endParaRPr lang="cs-CZ"/>
        </a:p>
      </dgm:t>
    </dgm:pt>
    <dgm:pt modelId="{BE4938CF-518C-4344-9A6E-7DC06F9F9D90}" type="sibTrans" cxnId="{8E83E02F-6CF0-4D5A-AACA-3AFB26117EAF}">
      <dgm:prSet/>
      <dgm:spPr/>
      <dgm:t>
        <a:bodyPr/>
        <a:lstStyle/>
        <a:p>
          <a:endParaRPr lang="cs-CZ"/>
        </a:p>
      </dgm:t>
    </dgm:pt>
    <dgm:pt modelId="{C35115DD-0386-481B-9401-1A3CC9A64F41}">
      <dgm:prSet phldrT="[Text]"/>
      <dgm:spPr/>
      <dgm:t>
        <a:bodyPr/>
        <a:lstStyle/>
        <a:p>
          <a:r>
            <a:rPr lang="cs-CZ" dirty="0" smtClean="0"/>
            <a:t>Pro kontrolu se správné odpovědi zařadí</a:t>
          </a:r>
          <a:endParaRPr lang="cs-CZ" dirty="0"/>
        </a:p>
      </dgm:t>
    </dgm:pt>
    <dgm:pt modelId="{BE2C74B2-506C-41FE-97B1-2C0972719C21}" type="parTrans" cxnId="{7F0A6372-FC1F-41D8-B5D2-3B11FE74B2F5}">
      <dgm:prSet/>
      <dgm:spPr/>
      <dgm:t>
        <a:bodyPr/>
        <a:lstStyle/>
        <a:p>
          <a:endParaRPr lang="cs-CZ"/>
        </a:p>
      </dgm:t>
    </dgm:pt>
    <dgm:pt modelId="{D8348847-2995-4B47-A766-0C0F92EE4EEF}" type="sibTrans" cxnId="{7F0A6372-FC1F-41D8-B5D2-3B11FE74B2F5}">
      <dgm:prSet/>
      <dgm:spPr/>
      <dgm:t>
        <a:bodyPr/>
        <a:lstStyle/>
        <a:p>
          <a:endParaRPr lang="cs-CZ"/>
        </a:p>
      </dgm:t>
    </dgm:pt>
    <dgm:pt modelId="{03BEDC2D-0F4F-4775-94B1-B10B9A651082}">
      <dgm:prSet phldrT="[Text]" custT="1"/>
      <dgm:spPr/>
      <dgm:t>
        <a:bodyPr/>
        <a:lstStyle/>
        <a:p>
          <a:r>
            <a:rPr lang="cs-CZ" sz="2000" dirty="0" smtClean="0"/>
            <a:t>5. Snímek</a:t>
          </a:r>
          <a:endParaRPr lang="cs-CZ" sz="2000" dirty="0"/>
        </a:p>
      </dgm:t>
    </dgm:pt>
    <dgm:pt modelId="{36C17189-6CEF-4D06-A35F-15AED386BAD0}" type="parTrans" cxnId="{1A52FE7F-1733-4B17-AAF6-700D7B686562}">
      <dgm:prSet/>
      <dgm:spPr/>
      <dgm:t>
        <a:bodyPr/>
        <a:lstStyle/>
        <a:p>
          <a:endParaRPr lang="cs-CZ"/>
        </a:p>
      </dgm:t>
    </dgm:pt>
    <dgm:pt modelId="{5EA20C20-1A8F-4B47-BFFC-E17FCD3DB638}" type="sibTrans" cxnId="{1A52FE7F-1733-4B17-AAF6-700D7B686562}">
      <dgm:prSet/>
      <dgm:spPr/>
      <dgm:t>
        <a:bodyPr/>
        <a:lstStyle/>
        <a:p>
          <a:endParaRPr lang="cs-CZ"/>
        </a:p>
      </dgm:t>
    </dgm:pt>
    <dgm:pt modelId="{88CCA8CC-9268-4855-9CC4-EDA99CDFC6E6}">
      <dgm:prSet phldrT="[Text]"/>
      <dgm:spPr/>
      <dgm:t>
        <a:bodyPr/>
        <a:lstStyle/>
        <a:p>
          <a:r>
            <a:rPr lang="cs-CZ" dirty="0" smtClean="0"/>
            <a:t>Děti doplní věty podle daného citoslovce</a:t>
          </a:r>
          <a:endParaRPr lang="cs-CZ" dirty="0"/>
        </a:p>
      </dgm:t>
    </dgm:pt>
    <dgm:pt modelId="{3B141BEB-722A-46BC-A270-008762331C94}" type="parTrans" cxnId="{59D54644-0C73-4366-8F18-FBCB58C3F0C8}">
      <dgm:prSet/>
      <dgm:spPr/>
      <dgm:t>
        <a:bodyPr/>
        <a:lstStyle/>
        <a:p>
          <a:endParaRPr lang="cs-CZ"/>
        </a:p>
      </dgm:t>
    </dgm:pt>
    <dgm:pt modelId="{DF8FD1D9-44D2-439B-83A2-6530CAE74FC5}" type="sibTrans" cxnId="{59D54644-0C73-4366-8F18-FBCB58C3F0C8}">
      <dgm:prSet/>
      <dgm:spPr/>
      <dgm:t>
        <a:bodyPr/>
        <a:lstStyle/>
        <a:p>
          <a:endParaRPr lang="cs-CZ"/>
        </a:p>
      </dgm:t>
    </dgm:pt>
    <dgm:pt modelId="{439DBAF9-775E-44B4-ABE7-450BF74857F0}">
      <dgm:prSet phldrT="[Text]"/>
      <dgm:spPr/>
      <dgm:t>
        <a:bodyPr/>
        <a:lstStyle/>
        <a:p>
          <a:r>
            <a:rPr lang="cs-CZ" dirty="0" smtClean="0"/>
            <a:t>Pro kontrolu se správné odpovědi zařadí</a:t>
          </a:r>
          <a:endParaRPr lang="cs-CZ" dirty="0"/>
        </a:p>
      </dgm:t>
    </dgm:pt>
    <dgm:pt modelId="{46F1AFFA-B230-494C-96D2-1F8E5D0830B9}" type="parTrans" cxnId="{DE340406-361E-4AC3-A44B-71E92035D10E}">
      <dgm:prSet/>
      <dgm:spPr/>
      <dgm:t>
        <a:bodyPr/>
        <a:lstStyle/>
        <a:p>
          <a:endParaRPr lang="cs-CZ"/>
        </a:p>
      </dgm:t>
    </dgm:pt>
    <dgm:pt modelId="{FE8D2176-0255-49F4-A628-6E0B55559F83}" type="sibTrans" cxnId="{DE340406-361E-4AC3-A44B-71E92035D10E}">
      <dgm:prSet/>
      <dgm:spPr/>
      <dgm:t>
        <a:bodyPr/>
        <a:lstStyle/>
        <a:p>
          <a:endParaRPr lang="cs-CZ"/>
        </a:p>
      </dgm:t>
    </dgm:pt>
    <dgm:pt modelId="{7722F8CF-85E3-400F-AE1F-4AC581A03DFD}">
      <dgm:prSet phldrT="[Text]"/>
      <dgm:spPr/>
      <dgm:t>
        <a:bodyPr/>
        <a:lstStyle/>
        <a:p>
          <a:r>
            <a:rPr lang="cs-CZ" dirty="0" smtClean="0"/>
            <a:t>Správné odpovědi se označí</a:t>
          </a:r>
          <a:endParaRPr lang="cs-CZ" dirty="0"/>
        </a:p>
      </dgm:t>
    </dgm:pt>
    <dgm:pt modelId="{286D52BE-7B61-480A-8A77-21F485DA233C}" type="parTrans" cxnId="{028F92A3-38B2-4AC0-A5A4-3C2895F9D0FC}">
      <dgm:prSet/>
      <dgm:spPr/>
      <dgm:t>
        <a:bodyPr/>
        <a:lstStyle/>
        <a:p>
          <a:endParaRPr lang="cs-CZ"/>
        </a:p>
      </dgm:t>
    </dgm:pt>
    <dgm:pt modelId="{76D13D05-D59A-4CDC-9488-A2DE5EDC45FC}" type="sibTrans" cxnId="{028F92A3-38B2-4AC0-A5A4-3C2895F9D0FC}">
      <dgm:prSet/>
      <dgm:spPr/>
      <dgm:t>
        <a:bodyPr/>
        <a:lstStyle/>
        <a:p>
          <a:endParaRPr lang="cs-CZ"/>
        </a:p>
      </dgm:t>
    </dgm:pt>
    <dgm:pt modelId="{1C5BA676-30B5-4542-954A-36DBC26A689E}" type="pres">
      <dgm:prSet presAssocID="{98D904BB-80F4-4CA9-A01F-A2B0854F15F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D45328D-24E9-495D-AF8E-5B440A1A845B}" type="pres">
      <dgm:prSet presAssocID="{C14E1605-B97A-42BB-AC01-C39DFA12FC27}" presName="linNode" presStyleCnt="0"/>
      <dgm:spPr/>
    </dgm:pt>
    <dgm:pt modelId="{995A22A0-74DE-4BFA-89CC-9348DE6A2A41}" type="pres">
      <dgm:prSet presAssocID="{C14E1605-B97A-42BB-AC01-C39DFA12FC27}" presName="parentText" presStyleLbl="node1" presStyleIdx="0" presStyleCnt="6" custLinFactNeighborX="-611" custLinFactNeighborY="227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68D025-1509-4D4D-9F0D-6742E71B0C43}" type="pres">
      <dgm:prSet presAssocID="{C14E1605-B97A-42BB-AC01-C39DFA12FC27}" presName="descendantText" presStyleLbl="align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8081AC-9947-4089-837E-150616A09C65}" type="pres">
      <dgm:prSet presAssocID="{952BF94D-C2ED-422A-AB28-9B5A2B6E4AD6}" presName="sp" presStyleCnt="0"/>
      <dgm:spPr/>
    </dgm:pt>
    <dgm:pt modelId="{8E91A5AD-9328-449D-9331-C7F6E72CC380}" type="pres">
      <dgm:prSet presAssocID="{1AC51538-E20F-457F-800B-1B520EFA8612}" presName="linNode" presStyleCnt="0"/>
      <dgm:spPr/>
    </dgm:pt>
    <dgm:pt modelId="{E1E38E57-A833-49BC-A6A5-D41EB15DE272}" type="pres">
      <dgm:prSet presAssocID="{1AC51538-E20F-457F-800B-1B520EFA8612}" presName="parentText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4F9C02-F8B7-4484-AC1A-E669FC21A0E5}" type="pres">
      <dgm:prSet presAssocID="{1AC51538-E20F-457F-800B-1B520EFA8612}" presName="descendantText" presStyleLbl="alignAccFollow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404D06-0876-4AF2-AEC0-77BB676D872D}" type="pres">
      <dgm:prSet presAssocID="{CC52DB73-80FF-4FFD-A1DF-9BE528184F9B}" presName="sp" presStyleCnt="0"/>
      <dgm:spPr/>
    </dgm:pt>
    <dgm:pt modelId="{597C69DE-8116-4CB9-A853-82A0404E9C5D}" type="pres">
      <dgm:prSet presAssocID="{9E483157-9101-4016-A5C8-44329279813F}" presName="linNode" presStyleCnt="0"/>
      <dgm:spPr/>
    </dgm:pt>
    <dgm:pt modelId="{F82DCA37-552E-434D-8522-EC17A795BCB7}" type="pres">
      <dgm:prSet presAssocID="{9E483157-9101-4016-A5C8-44329279813F}" presName="parentText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183DCA-0E3D-447C-BF07-7C326FEE4B87}" type="pres">
      <dgm:prSet presAssocID="{9E483157-9101-4016-A5C8-44329279813F}" presName="descendantText" presStyleLbl="align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376B63-1070-4014-9561-D6B4A07225E6}" type="pres">
      <dgm:prSet presAssocID="{BCF7764F-599A-4398-82E3-A641E91C5426}" presName="sp" presStyleCnt="0"/>
      <dgm:spPr/>
    </dgm:pt>
    <dgm:pt modelId="{DECEB3D9-B087-4239-A32F-A610B520D1F5}" type="pres">
      <dgm:prSet presAssocID="{35273155-FD41-41AE-AF09-FA349F1269AB}" presName="linNode" presStyleCnt="0"/>
      <dgm:spPr/>
    </dgm:pt>
    <dgm:pt modelId="{A4B755ED-1E92-4C21-A1D8-2D34FDEF55D3}" type="pres">
      <dgm:prSet presAssocID="{35273155-FD41-41AE-AF09-FA349F1269AB}" presName="parentText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25ACDC-D2F5-4078-AAA8-8773FAB3E130}" type="pres">
      <dgm:prSet presAssocID="{35273155-FD41-41AE-AF09-FA349F1269AB}" presName="descendantText" presStyleLbl="align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8EB72C-A385-46D0-9129-A724E8A5B412}" type="pres">
      <dgm:prSet presAssocID="{664739D3-5683-4EEF-8752-2C5ED74CED06}" presName="sp" presStyleCnt="0"/>
      <dgm:spPr/>
    </dgm:pt>
    <dgm:pt modelId="{9FCD407B-9814-413F-BB8E-4A1034E2081B}" type="pres">
      <dgm:prSet presAssocID="{03BEDC2D-0F4F-4775-94B1-B10B9A651082}" presName="linNode" presStyleCnt="0"/>
      <dgm:spPr/>
    </dgm:pt>
    <dgm:pt modelId="{EAFAAF3C-D7EA-4383-8061-ED16ECB55560}" type="pres">
      <dgm:prSet presAssocID="{03BEDC2D-0F4F-4775-94B1-B10B9A651082}" presName="parentText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0E37E-1F45-44F8-AE82-1A373D5D6771}" type="pres">
      <dgm:prSet presAssocID="{03BEDC2D-0F4F-4775-94B1-B10B9A651082}" presName="descendantText" presStyleLbl="align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307695-9130-4D6E-AB7D-CD52EEB726A3}" type="pres">
      <dgm:prSet presAssocID="{5EA20C20-1A8F-4B47-BFFC-E17FCD3DB638}" presName="sp" presStyleCnt="0"/>
      <dgm:spPr/>
    </dgm:pt>
    <dgm:pt modelId="{3D081DA6-B25E-4A01-B066-92A360DDC83B}" type="pres">
      <dgm:prSet presAssocID="{2DDB4DD4-2B18-43B2-8B62-DE3407015CC8}" presName="linNode" presStyleCnt="0"/>
      <dgm:spPr/>
    </dgm:pt>
    <dgm:pt modelId="{5B54B61E-2201-45EE-8B8E-A226F457AEFC}" type="pres">
      <dgm:prSet presAssocID="{2DDB4DD4-2B18-43B2-8B62-DE3407015CC8}" presName="parentText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5B11A7-F9FD-49FA-9051-6508A4C670FA}" type="pres">
      <dgm:prSet presAssocID="{2DDB4DD4-2B18-43B2-8B62-DE3407015CC8}" presName="descendantText" presStyleLbl="align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23CF89-FD9C-4EF6-99CE-3CD7E243B030}" type="presOf" srcId="{AB0747D7-2B98-4810-9017-E2A473201F65}" destId="{F625ACDC-D2F5-4078-AAA8-8773FAB3E130}" srcOrd="0" destOrd="0" presId="urn:microsoft.com/office/officeart/2005/8/layout/vList5"/>
    <dgm:cxn modelId="{DE340406-361E-4AC3-A44B-71E92035D10E}" srcId="{03BEDC2D-0F4F-4775-94B1-B10B9A651082}" destId="{439DBAF9-775E-44B4-ABE7-450BF74857F0}" srcOrd="1" destOrd="0" parTransId="{46F1AFFA-B230-494C-96D2-1F8E5D0830B9}" sibTransId="{FE8D2176-0255-49F4-A628-6E0B55559F83}"/>
    <dgm:cxn modelId="{59D54644-0C73-4366-8F18-FBCB58C3F0C8}" srcId="{03BEDC2D-0F4F-4775-94B1-B10B9A651082}" destId="{88CCA8CC-9268-4855-9CC4-EDA99CDFC6E6}" srcOrd="0" destOrd="0" parTransId="{3B141BEB-722A-46BC-A270-008762331C94}" sibTransId="{DF8FD1D9-44D2-439B-83A2-6530CAE74FC5}"/>
    <dgm:cxn modelId="{DF85149A-0871-4279-B54A-6C89BAAB2EEF}" type="presOf" srcId="{03BEDC2D-0F4F-4775-94B1-B10B9A651082}" destId="{EAFAAF3C-D7EA-4383-8061-ED16ECB55560}" srcOrd="0" destOrd="0" presId="urn:microsoft.com/office/officeart/2005/8/layout/vList5"/>
    <dgm:cxn modelId="{CE0082DD-58C2-4386-A62E-46A6EA3E28BC}" type="presOf" srcId="{7D521CB9-351B-4CA9-84E1-9814E1774F08}" destId="{60183DCA-0E3D-447C-BF07-7C326FEE4B87}" srcOrd="0" destOrd="0" presId="urn:microsoft.com/office/officeart/2005/8/layout/vList5"/>
    <dgm:cxn modelId="{614E6218-EF83-4ACC-94BC-F25434E5C7FE}" srcId="{98D904BB-80F4-4CA9-A01F-A2B0854F15FE}" destId="{C14E1605-B97A-42BB-AC01-C39DFA12FC27}" srcOrd="0" destOrd="0" parTransId="{663AAA2C-F182-4BA4-A806-A79168843BC3}" sibTransId="{952BF94D-C2ED-422A-AB28-9B5A2B6E4AD6}"/>
    <dgm:cxn modelId="{6AC61953-2539-4155-8B1D-44787BA08255}" type="presOf" srcId="{C35115DD-0386-481B-9401-1A3CC9A64F41}" destId="{F625ACDC-D2F5-4078-AAA8-8773FAB3E130}" srcOrd="0" destOrd="1" presId="urn:microsoft.com/office/officeart/2005/8/layout/vList5"/>
    <dgm:cxn modelId="{68DC1489-5E11-4FE3-AF8E-7E0C4874C7DB}" type="presOf" srcId="{439DBAF9-775E-44B4-ABE7-450BF74857F0}" destId="{8460E37E-1F45-44F8-AE82-1A373D5D6771}" srcOrd="0" destOrd="1" presId="urn:microsoft.com/office/officeart/2005/8/layout/vList5"/>
    <dgm:cxn modelId="{1A52FE7F-1733-4B17-AAF6-700D7B686562}" srcId="{98D904BB-80F4-4CA9-A01F-A2B0854F15FE}" destId="{03BEDC2D-0F4F-4775-94B1-B10B9A651082}" srcOrd="4" destOrd="0" parTransId="{36C17189-6CEF-4D06-A35F-15AED386BAD0}" sibTransId="{5EA20C20-1A8F-4B47-BFFC-E17FCD3DB638}"/>
    <dgm:cxn modelId="{028F92A3-38B2-4AC0-A5A4-3C2895F9D0FC}" srcId="{2DDB4DD4-2B18-43B2-8B62-DE3407015CC8}" destId="{7722F8CF-85E3-400F-AE1F-4AC581A03DFD}" srcOrd="1" destOrd="0" parTransId="{286D52BE-7B61-480A-8A77-21F485DA233C}" sibTransId="{76D13D05-D59A-4CDC-9488-A2DE5EDC45FC}"/>
    <dgm:cxn modelId="{C1F2BBA0-AA2B-4A8F-A40B-91E9E5A542A8}" type="presOf" srcId="{98D904BB-80F4-4CA9-A01F-A2B0854F15FE}" destId="{1C5BA676-30B5-4542-954A-36DBC26A689E}" srcOrd="0" destOrd="0" presId="urn:microsoft.com/office/officeart/2005/8/layout/vList5"/>
    <dgm:cxn modelId="{B09A2F2F-7E96-493D-826E-0954C37CD78D}" type="presOf" srcId="{DB27318A-61AB-4FBD-B851-0159A280B0D8}" destId="{6668D025-1509-4D4D-9F0D-6742E71B0C43}" srcOrd="0" destOrd="0" presId="urn:microsoft.com/office/officeart/2005/8/layout/vList5"/>
    <dgm:cxn modelId="{0B0FA15E-1D8A-4B25-81D5-6699B8253BF4}" type="presOf" srcId="{C14E1605-B97A-42BB-AC01-C39DFA12FC27}" destId="{995A22A0-74DE-4BFA-89CC-9348DE6A2A41}" srcOrd="0" destOrd="0" presId="urn:microsoft.com/office/officeart/2005/8/layout/vList5"/>
    <dgm:cxn modelId="{1DAD4D3B-CC9F-4FC9-8766-ED29D778EDC4}" srcId="{98D904BB-80F4-4CA9-A01F-A2B0854F15FE}" destId="{1AC51538-E20F-457F-800B-1B520EFA8612}" srcOrd="1" destOrd="0" parTransId="{D7683192-7A88-4A9B-A5DC-306AE136323B}" sibTransId="{CC52DB73-80FF-4FFD-A1DF-9BE528184F9B}"/>
    <dgm:cxn modelId="{44B68107-3978-472F-8683-0D0BD2F461E4}" srcId="{98D904BB-80F4-4CA9-A01F-A2B0854F15FE}" destId="{9E483157-9101-4016-A5C8-44329279813F}" srcOrd="2" destOrd="0" parTransId="{9FDC0B94-24D7-42D5-9377-8680776DFEE6}" sibTransId="{BCF7764F-599A-4398-82E3-A641E91C5426}"/>
    <dgm:cxn modelId="{C0AC54B5-7FC6-4CFA-8303-64EBC5A5E8BD}" type="presOf" srcId="{88CCA8CC-9268-4855-9CC4-EDA99CDFC6E6}" destId="{8460E37E-1F45-44F8-AE82-1A373D5D6771}" srcOrd="0" destOrd="0" presId="urn:microsoft.com/office/officeart/2005/8/layout/vList5"/>
    <dgm:cxn modelId="{577DE9DA-0E4C-4A00-BDBC-FDC5139AC9A3}" srcId="{C14E1605-B97A-42BB-AC01-C39DFA12FC27}" destId="{DB27318A-61AB-4FBD-B851-0159A280B0D8}" srcOrd="0" destOrd="0" parTransId="{77DC1071-8618-4F24-BA4B-F74E12A23EED}" sibTransId="{433785BE-A439-4008-AB6E-BF790D48A94E}"/>
    <dgm:cxn modelId="{70DFD07B-5616-4CA8-98EB-F70D59F5563A}" type="presOf" srcId="{35273155-FD41-41AE-AF09-FA349F1269AB}" destId="{A4B755ED-1E92-4C21-A1D8-2D34FDEF55D3}" srcOrd="0" destOrd="0" presId="urn:microsoft.com/office/officeart/2005/8/layout/vList5"/>
    <dgm:cxn modelId="{E9650B60-8A3F-4EC4-AEFE-EAFB9BB62824}" type="presOf" srcId="{15B4D2A9-25F0-45FC-BF23-DAB8A5C32A5A}" destId="{774F9C02-F8B7-4484-AC1A-E669FC21A0E5}" srcOrd="0" destOrd="0" presId="urn:microsoft.com/office/officeart/2005/8/layout/vList5"/>
    <dgm:cxn modelId="{C008EF34-DCFD-4DC8-BA1F-21184FD5CC87}" srcId="{1AC51538-E20F-457F-800B-1B520EFA8612}" destId="{15B4D2A9-25F0-45FC-BF23-DAB8A5C32A5A}" srcOrd="0" destOrd="0" parTransId="{543CBE0D-3ADF-4C17-BEAF-E43499278312}" sibTransId="{BDA60F33-7B9F-47DA-B7AD-E0AA16582F82}"/>
    <dgm:cxn modelId="{8272C825-1CBC-4431-BF26-B07941B5EE51}" type="presOf" srcId="{204E7F00-D797-4E77-A8EF-7052731947DE}" destId="{F65B11A7-F9FD-49FA-9051-6508A4C670FA}" srcOrd="0" destOrd="0" presId="urn:microsoft.com/office/officeart/2005/8/layout/vList5"/>
    <dgm:cxn modelId="{C962067C-B672-4C19-9D03-34BD2915D333}" type="presOf" srcId="{7722F8CF-85E3-400F-AE1F-4AC581A03DFD}" destId="{F65B11A7-F9FD-49FA-9051-6508A4C670FA}" srcOrd="0" destOrd="1" presId="urn:microsoft.com/office/officeart/2005/8/layout/vList5"/>
    <dgm:cxn modelId="{7F0A6372-FC1F-41D8-B5D2-3B11FE74B2F5}" srcId="{35273155-FD41-41AE-AF09-FA349F1269AB}" destId="{C35115DD-0386-481B-9401-1A3CC9A64F41}" srcOrd="1" destOrd="0" parTransId="{BE2C74B2-506C-41FE-97B1-2C0972719C21}" sibTransId="{D8348847-2995-4B47-A766-0C0F92EE4EEF}"/>
    <dgm:cxn modelId="{8CF8CABA-3F77-49A1-8E02-25FEFDC54396}" srcId="{98D904BB-80F4-4CA9-A01F-A2B0854F15FE}" destId="{35273155-FD41-41AE-AF09-FA349F1269AB}" srcOrd="3" destOrd="0" parTransId="{0224CB0E-7D87-4BAD-92F9-4F89D334EC8B}" sibTransId="{664739D3-5683-4EEF-8752-2C5ED74CED06}"/>
    <dgm:cxn modelId="{A5AF9A1B-0585-4067-8DC0-1C91587847A6}" type="presOf" srcId="{1AC51538-E20F-457F-800B-1B520EFA8612}" destId="{E1E38E57-A833-49BC-A6A5-D41EB15DE272}" srcOrd="0" destOrd="0" presId="urn:microsoft.com/office/officeart/2005/8/layout/vList5"/>
    <dgm:cxn modelId="{8E83E02F-6CF0-4D5A-AACA-3AFB26117EAF}" srcId="{35273155-FD41-41AE-AF09-FA349F1269AB}" destId="{AB0747D7-2B98-4810-9017-E2A473201F65}" srcOrd="0" destOrd="0" parTransId="{0830CE8E-0C15-4BB8-9EEF-50C11915348D}" sibTransId="{BE4938CF-518C-4344-9A6E-7DC06F9F9D90}"/>
    <dgm:cxn modelId="{B64140C0-759E-456C-AF30-D9BE9F6DF7EF}" srcId="{9E483157-9101-4016-A5C8-44329279813F}" destId="{7D521CB9-351B-4CA9-84E1-9814E1774F08}" srcOrd="0" destOrd="0" parTransId="{2CF5FA80-F7C4-4703-A53C-946429E6B39E}" sibTransId="{7F2036CB-DDFA-4FB1-8F2E-B95E9EFD0EA0}"/>
    <dgm:cxn modelId="{93B2961F-DA5F-4BCB-B54B-F5133865B4B3}" srcId="{2DDB4DD4-2B18-43B2-8B62-DE3407015CC8}" destId="{204E7F00-D797-4E77-A8EF-7052731947DE}" srcOrd="0" destOrd="0" parTransId="{4015DC2C-1228-450C-BA32-B1DEC8317ED3}" sibTransId="{50D8926E-3FA3-44B1-8BA1-ADCBBB066B2B}"/>
    <dgm:cxn modelId="{78B6CD48-9BF6-4A1A-BCF3-1976B958E72A}" type="presOf" srcId="{2DDB4DD4-2B18-43B2-8B62-DE3407015CC8}" destId="{5B54B61E-2201-45EE-8B8E-A226F457AEFC}" srcOrd="0" destOrd="0" presId="urn:microsoft.com/office/officeart/2005/8/layout/vList5"/>
    <dgm:cxn modelId="{4781D25A-E299-4A19-9A7C-AC66BB172616}" type="presOf" srcId="{9E483157-9101-4016-A5C8-44329279813F}" destId="{F82DCA37-552E-434D-8522-EC17A795BCB7}" srcOrd="0" destOrd="0" presId="urn:microsoft.com/office/officeart/2005/8/layout/vList5"/>
    <dgm:cxn modelId="{DF8F1C37-89CD-4E40-8F59-EC9E3A17C458}" srcId="{98D904BB-80F4-4CA9-A01F-A2B0854F15FE}" destId="{2DDB4DD4-2B18-43B2-8B62-DE3407015CC8}" srcOrd="5" destOrd="0" parTransId="{AFA80619-FFD7-45E0-B1B2-5C3C485B37BA}" sibTransId="{89A65A50-E498-49F9-A518-CC35E1934A22}"/>
    <dgm:cxn modelId="{35003658-5930-4677-B2C5-EDFF5C37A115}" type="presParOf" srcId="{1C5BA676-30B5-4542-954A-36DBC26A689E}" destId="{AD45328D-24E9-495D-AF8E-5B440A1A845B}" srcOrd="0" destOrd="0" presId="urn:microsoft.com/office/officeart/2005/8/layout/vList5"/>
    <dgm:cxn modelId="{30FA7C0B-A43B-400D-97A3-B2203359C7CB}" type="presParOf" srcId="{AD45328D-24E9-495D-AF8E-5B440A1A845B}" destId="{995A22A0-74DE-4BFA-89CC-9348DE6A2A41}" srcOrd="0" destOrd="0" presId="urn:microsoft.com/office/officeart/2005/8/layout/vList5"/>
    <dgm:cxn modelId="{65BEFF2A-E8E8-4DE8-9B34-1DB00ADF35C1}" type="presParOf" srcId="{AD45328D-24E9-495D-AF8E-5B440A1A845B}" destId="{6668D025-1509-4D4D-9F0D-6742E71B0C43}" srcOrd="1" destOrd="0" presId="urn:microsoft.com/office/officeart/2005/8/layout/vList5"/>
    <dgm:cxn modelId="{FCC86F45-A84F-414C-A5E8-47B5CCA6320D}" type="presParOf" srcId="{1C5BA676-30B5-4542-954A-36DBC26A689E}" destId="{1D8081AC-9947-4089-837E-150616A09C65}" srcOrd="1" destOrd="0" presId="urn:microsoft.com/office/officeart/2005/8/layout/vList5"/>
    <dgm:cxn modelId="{7D97C88E-F70D-4E5D-AD55-C8D4121B4C6C}" type="presParOf" srcId="{1C5BA676-30B5-4542-954A-36DBC26A689E}" destId="{8E91A5AD-9328-449D-9331-C7F6E72CC380}" srcOrd="2" destOrd="0" presId="urn:microsoft.com/office/officeart/2005/8/layout/vList5"/>
    <dgm:cxn modelId="{C04486C1-1534-44C9-865F-90A430589E18}" type="presParOf" srcId="{8E91A5AD-9328-449D-9331-C7F6E72CC380}" destId="{E1E38E57-A833-49BC-A6A5-D41EB15DE272}" srcOrd="0" destOrd="0" presId="urn:microsoft.com/office/officeart/2005/8/layout/vList5"/>
    <dgm:cxn modelId="{2C1BC54B-13B1-4473-97D7-B8F9272A0641}" type="presParOf" srcId="{8E91A5AD-9328-449D-9331-C7F6E72CC380}" destId="{774F9C02-F8B7-4484-AC1A-E669FC21A0E5}" srcOrd="1" destOrd="0" presId="urn:microsoft.com/office/officeart/2005/8/layout/vList5"/>
    <dgm:cxn modelId="{E8B44628-D9F9-46B5-8A1B-5140D52D43CA}" type="presParOf" srcId="{1C5BA676-30B5-4542-954A-36DBC26A689E}" destId="{55404D06-0876-4AF2-AEC0-77BB676D872D}" srcOrd="3" destOrd="0" presId="urn:microsoft.com/office/officeart/2005/8/layout/vList5"/>
    <dgm:cxn modelId="{EF38063C-0EBD-4FB0-A42B-8623B277EE32}" type="presParOf" srcId="{1C5BA676-30B5-4542-954A-36DBC26A689E}" destId="{597C69DE-8116-4CB9-A853-82A0404E9C5D}" srcOrd="4" destOrd="0" presId="urn:microsoft.com/office/officeart/2005/8/layout/vList5"/>
    <dgm:cxn modelId="{D23E67AD-94AA-413C-B2D7-8B03B4387898}" type="presParOf" srcId="{597C69DE-8116-4CB9-A853-82A0404E9C5D}" destId="{F82DCA37-552E-434D-8522-EC17A795BCB7}" srcOrd="0" destOrd="0" presId="urn:microsoft.com/office/officeart/2005/8/layout/vList5"/>
    <dgm:cxn modelId="{79B8FB3B-4768-428D-9C4C-BC2F52718872}" type="presParOf" srcId="{597C69DE-8116-4CB9-A853-82A0404E9C5D}" destId="{60183DCA-0E3D-447C-BF07-7C326FEE4B87}" srcOrd="1" destOrd="0" presId="urn:microsoft.com/office/officeart/2005/8/layout/vList5"/>
    <dgm:cxn modelId="{F8AD975F-F0CD-4354-91B7-3C6504D57F20}" type="presParOf" srcId="{1C5BA676-30B5-4542-954A-36DBC26A689E}" destId="{D1376B63-1070-4014-9561-D6B4A07225E6}" srcOrd="5" destOrd="0" presId="urn:microsoft.com/office/officeart/2005/8/layout/vList5"/>
    <dgm:cxn modelId="{7269BFA9-941E-48B3-B824-C2C5B8248712}" type="presParOf" srcId="{1C5BA676-30B5-4542-954A-36DBC26A689E}" destId="{DECEB3D9-B087-4239-A32F-A610B520D1F5}" srcOrd="6" destOrd="0" presId="urn:microsoft.com/office/officeart/2005/8/layout/vList5"/>
    <dgm:cxn modelId="{72E46B82-E084-44DE-9B05-5B1D23B338B8}" type="presParOf" srcId="{DECEB3D9-B087-4239-A32F-A610B520D1F5}" destId="{A4B755ED-1E92-4C21-A1D8-2D34FDEF55D3}" srcOrd="0" destOrd="0" presId="urn:microsoft.com/office/officeart/2005/8/layout/vList5"/>
    <dgm:cxn modelId="{215C36A5-A324-412F-B5E6-FEE4802AB158}" type="presParOf" srcId="{DECEB3D9-B087-4239-A32F-A610B520D1F5}" destId="{F625ACDC-D2F5-4078-AAA8-8773FAB3E130}" srcOrd="1" destOrd="0" presId="urn:microsoft.com/office/officeart/2005/8/layout/vList5"/>
    <dgm:cxn modelId="{ED214744-90FB-4B17-9438-114C364DCFDF}" type="presParOf" srcId="{1C5BA676-30B5-4542-954A-36DBC26A689E}" destId="{478EB72C-A385-46D0-9129-A724E8A5B412}" srcOrd="7" destOrd="0" presId="urn:microsoft.com/office/officeart/2005/8/layout/vList5"/>
    <dgm:cxn modelId="{F44982D5-4DA7-4873-B4A0-CC8AA147E5BF}" type="presParOf" srcId="{1C5BA676-30B5-4542-954A-36DBC26A689E}" destId="{9FCD407B-9814-413F-BB8E-4A1034E2081B}" srcOrd="8" destOrd="0" presId="urn:microsoft.com/office/officeart/2005/8/layout/vList5"/>
    <dgm:cxn modelId="{B551C823-FFF1-43B9-817B-2C037307E746}" type="presParOf" srcId="{9FCD407B-9814-413F-BB8E-4A1034E2081B}" destId="{EAFAAF3C-D7EA-4383-8061-ED16ECB55560}" srcOrd="0" destOrd="0" presId="urn:microsoft.com/office/officeart/2005/8/layout/vList5"/>
    <dgm:cxn modelId="{D1B1A64B-4AD8-4386-B3C0-617FBFD96711}" type="presParOf" srcId="{9FCD407B-9814-413F-BB8E-4A1034E2081B}" destId="{8460E37E-1F45-44F8-AE82-1A373D5D6771}" srcOrd="1" destOrd="0" presId="urn:microsoft.com/office/officeart/2005/8/layout/vList5"/>
    <dgm:cxn modelId="{1DB788DC-3B04-4E13-BED4-257CADEBBCB4}" type="presParOf" srcId="{1C5BA676-30B5-4542-954A-36DBC26A689E}" destId="{94307695-9130-4D6E-AB7D-CD52EEB726A3}" srcOrd="9" destOrd="0" presId="urn:microsoft.com/office/officeart/2005/8/layout/vList5"/>
    <dgm:cxn modelId="{CCD5C8D5-0913-44DF-8690-26739D7D7CD1}" type="presParOf" srcId="{1C5BA676-30B5-4542-954A-36DBC26A689E}" destId="{3D081DA6-B25E-4A01-B066-92A360DDC83B}" srcOrd="10" destOrd="0" presId="urn:microsoft.com/office/officeart/2005/8/layout/vList5"/>
    <dgm:cxn modelId="{56F846A5-41AB-4E11-A2F2-0354EDD38523}" type="presParOf" srcId="{3D081DA6-B25E-4A01-B066-92A360DDC83B}" destId="{5B54B61E-2201-45EE-8B8E-A226F457AEFC}" srcOrd="0" destOrd="0" presId="urn:microsoft.com/office/officeart/2005/8/layout/vList5"/>
    <dgm:cxn modelId="{56E32AF6-44C0-4065-BCB7-802F02D9A3FD}" type="presParOf" srcId="{3D081DA6-B25E-4A01-B066-92A360DDC83B}" destId="{F65B11A7-F9FD-49FA-9051-6508A4C670F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C3895F-6CF2-4A0D-8819-967FBC2AE4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F7E84B-E221-4ACA-9DE0-C77242E015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C3895F-6CF2-4A0D-8819-967FBC2AE4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F7E84B-E221-4ACA-9DE0-C77242E015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C3895F-6CF2-4A0D-8819-967FBC2AE4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F7E84B-E221-4ACA-9DE0-C77242E015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C3895F-6CF2-4A0D-8819-967FBC2AE4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F7E84B-E221-4ACA-9DE0-C77242E015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C3895F-6CF2-4A0D-8819-967FBC2AE4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F7E84B-E221-4ACA-9DE0-C77242E015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C3895F-6CF2-4A0D-8819-967FBC2AE4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F7E84B-E221-4ACA-9DE0-C77242E015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C3895F-6CF2-4A0D-8819-967FBC2AE4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F7E84B-E221-4ACA-9DE0-C77242E015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C3895F-6CF2-4A0D-8819-967FBC2AE4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F7E84B-E221-4ACA-9DE0-C77242E015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C3895F-6CF2-4A0D-8819-967FBC2AE4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F7E84B-E221-4ACA-9DE0-C77242E015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C3895F-6CF2-4A0D-8819-967FBC2AE4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F7E84B-E221-4ACA-9DE0-C77242E015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4C3895F-6CF2-4A0D-8819-967FBC2AE4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F7E84B-E221-4ACA-9DE0-C77242E015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74C3895F-6CF2-4A0D-8819-967FBC2AE47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7F7E84B-E221-4ACA-9DE0-C77242E015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4097532"/>
              </p:ext>
            </p:extLst>
          </p:nvPr>
        </p:nvGraphicFramePr>
        <p:xfrm>
          <a:off x="971600" y="4509120"/>
          <a:ext cx="720080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20080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VY_32_INOVACE_2B_20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28662" y="2000240"/>
            <a:ext cx="7286676" cy="42862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vyjmutí 5"/>
          <p:cNvSpPr/>
          <p:nvPr/>
        </p:nvSpPr>
        <p:spPr>
          <a:xfrm>
            <a:off x="71374" y="1142984"/>
            <a:ext cx="9072626" cy="857256"/>
          </a:xfrm>
          <a:prstGeom prst="flowChartExtract">
            <a:avLst/>
          </a:prstGeom>
          <a:solidFill>
            <a:srgbClr val="99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28662" y="2000240"/>
            <a:ext cx="2428892" cy="107157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86446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Předložky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357554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Slovesa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928662" y="307181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Přídavná jména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28662" y="414338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Zájmena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28662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Číslovky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786446" y="307181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Spojky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86446" y="414338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Částice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86446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Citoslovce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357554" y="521495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Příslovce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357554" y="3071810"/>
            <a:ext cx="2428892" cy="21431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500430" y="3214686"/>
            <a:ext cx="2143140" cy="1857388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500430" y="3214686"/>
            <a:ext cx="1000132" cy="78581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500430" y="4143380"/>
            <a:ext cx="1000132" cy="92869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643438" y="3214686"/>
            <a:ext cx="1000132" cy="78581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643438" y="4143380"/>
            <a:ext cx="1000132" cy="92869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928662" y="2000240"/>
            <a:ext cx="2428892" cy="107157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Podstatná jména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290" y="571480"/>
            <a:ext cx="7498080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CITOSLOVCE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14414" y="1928802"/>
            <a:ext cx="7143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slova která vyjadřují city nálady</a:t>
            </a:r>
          </a:p>
          <a:p>
            <a:pPr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nebo hlasy a zvuky   </a:t>
            </a:r>
            <a:endParaRPr lang="cs-CZ" sz="2400" dirty="0"/>
          </a:p>
        </p:txBody>
      </p:sp>
      <p:pic>
        <p:nvPicPr>
          <p:cNvPr id="4" name="Obrázek 3" descr="MH90029050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696690">
            <a:off x="4272613" y="2286311"/>
            <a:ext cx="3095625" cy="4073429"/>
          </a:xfrm>
          <a:prstGeom prst="rect">
            <a:avLst/>
          </a:prstGeo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Doplň citoslovce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85852" y="1428736"/>
            <a:ext cx="7072362" cy="2554545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2000" dirty="0" smtClean="0"/>
              <a:t>Pes štěká. __________</a:t>
            </a:r>
          </a:p>
          <a:p>
            <a:endParaRPr lang="cs-CZ" sz="2000" dirty="0"/>
          </a:p>
          <a:p>
            <a:r>
              <a:rPr lang="cs-CZ" sz="2000" dirty="0" smtClean="0"/>
              <a:t>Ovce bečí. __________</a:t>
            </a:r>
          </a:p>
          <a:p>
            <a:endParaRPr lang="cs-CZ" sz="2000" dirty="0"/>
          </a:p>
          <a:p>
            <a:r>
              <a:rPr lang="cs-CZ" sz="2000" dirty="0" smtClean="0"/>
              <a:t>Kočka mňouká. _________</a:t>
            </a:r>
          </a:p>
          <a:p>
            <a:endParaRPr lang="cs-CZ" sz="2000" dirty="0"/>
          </a:p>
          <a:p>
            <a:r>
              <a:rPr lang="cs-CZ" sz="2000" dirty="0" smtClean="0"/>
              <a:t>Moucha bzučí. __________</a:t>
            </a:r>
          </a:p>
          <a:p>
            <a:endParaRPr lang="cs-CZ" sz="2000" dirty="0"/>
          </a:p>
          <a:p>
            <a:r>
              <a:rPr lang="cs-CZ" sz="2000" dirty="0" smtClean="0"/>
              <a:t>Had syčí. __________</a:t>
            </a:r>
          </a:p>
          <a:p>
            <a:endParaRPr lang="cs-CZ" sz="2000" dirty="0"/>
          </a:p>
          <a:p>
            <a:r>
              <a:rPr lang="cs-CZ" sz="2000" dirty="0" smtClean="0"/>
              <a:t>Kohout kokrhá. __________</a:t>
            </a:r>
          </a:p>
          <a:p>
            <a:endParaRPr lang="cs-CZ" sz="2000" dirty="0"/>
          </a:p>
          <a:p>
            <a:r>
              <a:rPr lang="cs-CZ" sz="2000" dirty="0" smtClean="0"/>
              <a:t>Medvěd brumlá. __________</a:t>
            </a:r>
          </a:p>
          <a:p>
            <a:endParaRPr lang="cs-CZ" sz="2000" dirty="0"/>
          </a:p>
          <a:p>
            <a:r>
              <a:rPr lang="cs-CZ" sz="2000" dirty="0" smtClean="0"/>
              <a:t>Žába kuňká. __________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42976" y="4357694"/>
            <a:ext cx="15001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Haf </a:t>
            </a:r>
            <a:r>
              <a:rPr lang="cs-CZ" sz="2000" dirty="0" err="1" smtClean="0">
                <a:solidFill>
                  <a:srgbClr val="FF0000"/>
                </a:solidFill>
              </a:rPr>
              <a:t>haf</a:t>
            </a:r>
            <a:r>
              <a:rPr lang="cs-CZ" sz="2000" dirty="0" smtClean="0">
                <a:solidFill>
                  <a:srgbClr val="FF0000"/>
                </a:solidFill>
              </a:rPr>
              <a:t>.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57686" y="5214950"/>
            <a:ext cx="12858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</a:rPr>
              <a:t>Béé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béé</a:t>
            </a:r>
            <a:r>
              <a:rPr lang="cs-CZ" sz="2000" dirty="0" smtClean="0">
                <a:solidFill>
                  <a:srgbClr val="FF0000"/>
                </a:solidFill>
              </a:rPr>
              <a:t>.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72132" y="4357694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Mňau </a:t>
            </a:r>
            <a:r>
              <a:rPr lang="cs-CZ" sz="2000" dirty="0" err="1" smtClean="0">
                <a:solidFill>
                  <a:srgbClr val="FF0000"/>
                </a:solidFill>
              </a:rPr>
              <a:t>mňau</a:t>
            </a:r>
            <a:r>
              <a:rPr lang="cs-CZ" sz="2000" dirty="0" smtClean="0">
                <a:solidFill>
                  <a:srgbClr val="FF0000"/>
                </a:solidFill>
              </a:rPr>
              <a:t>.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43042" y="5286388"/>
            <a:ext cx="1428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</a:rPr>
              <a:t>Bzzz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bzzz</a:t>
            </a:r>
            <a:r>
              <a:rPr lang="cs-CZ" sz="2000" dirty="0" smtClean="0">
                <a:solidFill>
                  <a:srgbClr val="FF0000"/>
                </a:solidFill>
              </a:rPr>
              <a:t>.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57884" y="5857892"/>
            <a:ext cx="1428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</a:rPr>
              <a:t>Ssst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ssst</a:t>
            </a:r>
            <a:r>
              <a:rPr lang="cs-CZ" sz="2000" dirty="0" smtClean="0">
                <a:solidFill>
                  <a:srgbClr val="FF0000"/>
                </a:solidFill>
              </a:rPr>
              <a:t>.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00364" y="4714884"/>
            <a:ext cx="1428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</a:rPr>
              <a:t>Ky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ky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ry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ký</a:t>
            </a:r>
            <a:r>
              <a:rPr lang="cs-CZ" sz="2000" dirty="0" smtClean="0">
                <a:solidFill>
                  <a:srgbClr val="FF0000"/>
                </a:solidFill>
              </a:rPr>
              <a:t>.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29454" y="5143512"/>
            <a:ext cx="15001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</a:rPr>
              <a:t>Brum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brum</a:t>
            </a:r>
            <a:r>
              <a:rPr lang="cs-CZ" sz="2000" dirty="0" smtClean="0">
                <a:solidFill>
                  <a:srgbClr val="FF0000"/>
                </a:solidFill>
              </a:rPr>
              <a:t>.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14678" y="6000768"/>
            <a:ext cx="15001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</a:rPr>
              <a:t>Kuňk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kuňk</a:t>
            </a:r>
            <a:r>
              <a:rPr lang="cs-CZ" sz="2000" dirty="0" smtClean="0">
                <a:solidFill>
                  <a:srgbClr val="FF0000"/>
                </a:solidFill>
              </a:rPr>
              <a:t>.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45236E-6 L 0.13559 -0.437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800" y="-21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5.92044E-6 L -0.20486 -0.47201 " pathEditMode="relative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45236E-6 L -0.27413 -0.2483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00" y="-12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07956E-6 L 0.13385 -0.30411 " pathEditMode="relative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3.81129E-6 L -0.00608 -0.6556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" y="-3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70028E-6 L 0.39306 -0.3947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700" y="-19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4.07956E-6 L -0.03923 -0.37766 " pathEditMode="relative" ptsTypes="A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49769E-7 L 0.31857 -0.4142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00" y="-20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85852" y="0"/>
            <a:ext cx="7498080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Podle </a:t>
            </a:r>
            <a:r>
              <a:rPr lang="cs-CZ" sz="3200" dirty="0" err="1" smtClean="0">
                <a:solidFill>
                  <a:srgbClr val="0070C0"/>
                </a:solidFill>
              </a:rPr>
              <a:t>citoslovců</a:t>
            </a:r>
            <a:r>
              <a:rPr lang="cs-CZ" sz="3200" dirty="0" smtClean="0">
                <a:solidFill>
                  <a:srgbClr val="0070C0"/>
                </a:solidFill>
              </a:rPr>
              <a:t> doplň věty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85852" y="1643050"/>
            <a:ext cx="392909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 __________.   ( </a:t>
            </a:r>
            <a:r>
              <a:rPr lang="cs-CZ" dirty="0" err="1" smtClean="0"/>
              <a:t>tůůů</a:t>
            </a:r>
            <a:r>
              <a:rPr lang="cs-CZ" dirty="0" smtClean="0"/>
              <a:t>, </a:t>
            </a:r>
            <a:r>
              <a:rPr lang="cs-CZ" dirty="0" err="1" smtClean="0"/>
              <a:t>tůůů</a:t>
            </a:r>
            <a:r>
              <a:rPr lang="cs-CZ" dirty="0" smtClean="0"/>
              <a:t>. )</a:t>
            </a:r>
          </a:p>
          <a:p>
            <a:endParaRPr lang="cs-CZ" dirty="0"/>
          </a:p>
          <a:p>
            <a:r>
              <a:rPr lang="cs-CZ" dirty="0" smtClean="0"/>
              <a:t>Zvonek __________.   ( cink, </a:t>
            </a:r>
            <a:r>
              <a:rPr lang="cs-CZ" dirty="0" err="1" smtClean="0"/>
              <a:t>cink</a:t>
            </a:r>
            <a:r>
              <a:rPr lang="cs-CZ" dirty="0" smtClean="0"/>
              <a:t> )</a:t>
            </a:r>
          </a:p>
          <a:p>
            <a:endParaRPr lang="cs-CZ" dirty="0"/>
          </a:p>
          <a:p>
            <a:r>
              <a:rPr lang="cs-CZ" dirty="0" smtClean="0"/>
              <a:t>Vítr __________.   ( </a:t>
            </a:r>
            <a:r>
              <a:rPr lang="cs-CZ" dirty="0" err="1" smtClean="0"/>
              <a:t>fííí</a:t>
            </a:r>
            <a:r>
              <a:rPr lang="cs-CZ" dirty="0" smtClean="0"/>
              <a:t>, </a:t>
            </a:r>
            <a:r>
              <a:rPr lang="cs-CZ" dirty="0" err="1" smtClean="0"/>
              <a:t>fííí</a:t>
            </a:r>
            <a:r>
              <a:rPr lang="cs-CZ" dirty="0" smtClean="0"/>
              <a:t>  )</a:t>
            </a:r>
          </a:p>
          <a:p>
            <a:endParaRPr lang="cs-CZ" dirty="0"/>
          </a:p>
          <a:p>
            <a:r>
              <a:rPr lang="cs-CZ" dirty="0" smtClean="0"/>
              <a:t>Telefon __________.   ( </a:t>
            </a:r>
            <a:r>
              <a:rPr lang="cs-CZ" dirty="0" err="1" smtClean="0"/>
              <a:t>crrr</a:t>
            </a:r>
            <a:r>
              <a:rPr lang="cs-CZ" dirty="0" smtClean="0"/>
              <a:t>, </a:t>
            </a:r>
            <a:r>
              <a:rPr lang="cs-CZ" dirty="0" err="1" smtClean="0"/>
              <a:t>crrr</a:t>
            </a:r>
            <a:r>
              <a:rPr lang="cs-CZ" dirty="0" smtClean="0"/>
              <a:t> )</a:t>
            </a:r>
          </a:p>
          <a:p>
            <a:endParaRPr lang="cs-CZ" dirty="0"/>
          </a:p>
          <a:p>
            <a:r>
              <a:rPr lang="cs-CZ" dirty="0" smtClean="0"/>
              <a:t>Děti __________.   ( hurá, </a:t>
            </a:r>
            <a:r>
              <a:rPr lang="cs-CZ" dirty="0" err="1" smtClean="0"/>
              <a:t>hurá</a:t>
            </a:r>
            <a:r>
              <a:rPr lang="cs-CZ" dirty="0" smtClean="0"/>
              <a:t> )</a:t>
            </a:r>
          </a:p>
          <a:p>
            <a:endParaRPr lang="cs-CZ" dirty="0"/>
          </a:p>
          <a:p>
            <a:r>
              <a:rPr lang="cs-CZ" dirty="0" smtClean="0"/>
              <a:t>Voda __________ .  ( žbluňk )</a:t>
            </a:r>
          </a:p>
          <a:p>
            <a:endParaRPr lang="cs-CZ" dirty="0"/>
          </a:p>
          <a:p>
            <a:r>
              <a:rPr lang="cs-CZ" dirty="0"/>
              <a:t>D</a:t>
            </a:r>
            <a:r>
              <a:rPr lang="cs-CZ" dirty="0" smtClean="0"/>
              <a:t>řevo __________.   (  lup, </a:t>
            </a:r>
            <a:r>
              <a:rPr lang="cs-CZ" dirty="0" err="1" smtClean="0"/>
              <a:t>lup</a:t>
            </a:r>
            <a:r>
              <a:rPr lang="cs-CZ" dirty="0" smtClean="0"/>
              <a:t>  )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57884" y="2786058"/>
            <a:ext cx="12144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FF0000"/>
                </a:solidFill>
              </a:rPr>
              <a:t>t</a:t>
            </a:r>
            <a:r>
              <a:rPr lang="cs-CZ" sz="2000" dirty="0" smtClean="0">
                <a:solidFill>
                  <a:srgbClr val="FF0000"/>
                </a:solidFill>
              </a:rPr>
              <a:t>roubí.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00958" y="4357694"/>
            <a:ext cx="9286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zvoní.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58082" y="2071678"/>
            <a:ext cx="1000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FF0000"/>
                </a:solidFill>
              </a:rPr>
              <a:t>f</a:t>
            </a:r>
            <a:r>
              <a:rPr lang="cs-CZ" sz="2000" dirty="0" smtClean="0">
                <a:solidFill>
                  <a:srgbClr val="FF0000"/>
                </a:solidFill>
              </a:rPr>
              <a:t>ouká.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00760" y="4929198"/>
            <a:ext cx="9286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zvoní.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29322" y="1785926"/>
            <a:ext cx="9286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FF0000"/>
                </a:solidFill>
              </a:rPr>
              <a:t>k</a:t>
            </a:r>
            <a:r>
              <a:rPr lang="cs-CZ" sz="2000" dirty="0" smtClean="0">
                <a:solidFill>
                  <a:srgbClr val="FF0000"/>
                </a:solidFill>
              </a:rPr>
              <a:t>řičí.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58082" y="3357562"/>
            <a:ext cx="12858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FF0000"/>
                </a:solidFill>
              </a:rPr>
              <a:t>ž</a:t>
            </a:r>
            <a:r>
              <a:rPr lang="cs-CZ" sz="2000" dirty="0" smtClean="0">
                <a:solidFill>
                  <a:srgbClr val="FF0000"/>
                </a:solidFill>
              </a:rPr>
              <a:t>bluňká.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57884" y="3929066"/>
            <a:ext cx="10715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FF0000"/>
                </a:solidFill>
              </a:rPr>
              <a:t>p</a:t>
            </a:r>
            <a:r>
              <a:rPr lang="cs-CZ" sz="2000" dirty="0" smtClean="0">
                <a:solidFill>
                  <a:srgbClr val="FF0000"/>
                </a:solidFill>
              </a:rPr>
              <a:t>raská.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12858E-6 L -0.39375 -0.1783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7197E-6 L -0.57899 -0.332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00" y="-16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6.19796E-6 L -0.59063 0.08396 " pathEditMode="relative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7.18779E-6 L -0.40937 -0.25184 " pathEditMode="relative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34783E-7 L -0.42534 0.2833 " pathEditMode="relative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37558E-6 L -0.59063 0.14686 " pathEditMode="relative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6.47549E-6 L -0.40173 0.13621 " pathEditMode="relative" ptsTypes="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Vyber slova ,která nejsou citoslovce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57290" y="2071678"/>
            <a:ext cx="75724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pracuje,  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brnk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,  teta,  vzadu,  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bác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,  au,  mňoukání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var L 3"/>
          <p:cNvSpPr/>
          <p:nvPr/>
        </p:nvSpPr>
        <p:spPr>
          <a:xfrm rot="18778716">
            <a:off x="2213363" y="2363374"/>
            <a:ext cx="500066" cy="214314"/>
          </a:xfrm>
          <a:prstGeom prst="corne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var L 4"/>
          <p:cNvSpPr/>
          <p:nvPr/>
        </p:nvSpPr>
        <p:spPr>
          <a:xfrm rot="18778716">
            <a:off x="3999314" y="2363375"/>
            <a:ext cx="500066" cy="214314"/>
          </a:xfrm>
          <a:prstGeom prst="corne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var L 5"/>
          <p:cNvSpPr/>
          <p:nvPr/>
        </p:nvSpPr>
        <p:spPr>
          <a:xfrm rot="18778716">
            <a:off x="4999446" y="2363374"/>
            <a:ext cx="500066" cy="214314"/>
          </a:xfrm>
          <a:prstGeom prst="corne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var L 6"/>
          <p:cNvSpPr/>
          <p:nvPr/>
        </p:nvSpPr>
        <p:spPr>
          <a:xfrm rot="18778716">
            <a:off x="7999841" y="2363375"/>
            <a:ext cx="500066" cy="214314"/>
          </a:xfrm>
          <a:prstGeom prst="corne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428728" y="3286124"/>
            <a:ext cx="70009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f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uj,  dlouho,  hr,  před,  ach,  daleký,  smutně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var L 9"/>
          <p:cNvSpPr/>
          <p:nvPr/>
        </p:nvSpPr>
        <p:spPr>
          <a:xfrm rot="18778716">
            <a:off x="2856306" y="3577821"/>
            <a:ext cx="500066" cy="214314"/>
          </a:xfrm>
          <a:prstGeom prst="corne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var L 10"/>
          <p:cNvSpPr/>
          <p:nvPr/>
        </p:nvSpPr>
        <p:spPr>
          <a:xfrm rot="18778716">
            <a:off x="4285065" y="3577821"/>
            <a:ext cx="500066" cy="214314"/>
          </a:xfrm>
          <a:prstGeom prst="corne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var L 11"/>
          <p:cNvSpPr/>
          <p:nvPr/>
        </p:nvSpPr>
        <p:spPr>
          <a:xfrm rot="18778716">
            <a:off x="6142454" y="3577822"/>
            <a:ext cx="500066" cy="214314"/>
          </a:xfrm>
          <a:prstGeom prst="corne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var L 12"/>
          <p:cNvSpPr/>
          <p:nvPr/>
        </p:nvSpPr>
        <p:spPr>
          <a:xfrm rot="18778716">
            <a:off x="7499776" y="3577821"/>
            <a:ext cx="500066" cy="214314"/>
          </a:xfrm>
          <a:prstGeom prst="corne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500166" y="4643446"/>
            <a:ext cx="6858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a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chich,  třináct,  hop,  brr,  vedle,  cink,  vlnky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var L 14"/>
          <p:cNvSpPr/>
          <p:nvPr/>
        </p:nvSpPr>
        <p:spPr>
          <a:xfrm rot="18778716">
            <a:off x="3427809" y="4863704"/>
            <a:ext cx="500066" cy="214314"/>
          </a:xfrm>
          <a:prstGeom prst="corne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var L 15"/>
          <p:cNvSpPr/>
          <p:nvPr/>
        </p:nvSpPr>
        <p:spPr>
          <a:xfrm rot="18778716">
            <a:off x="5856701" y="4863706"/>
            <a:ext cx="500066" cy="214314"/>
          </a:xfrm>
          <a:prstGeom prst="corne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var L 16"/>
          <p:cNvSpPr/>
          <p:nvPr/>
        </p:nvSpPr>
        <p:spPr>
          <a:xfrm rot="18778716">
            <a:off x="7642651" y="4935143"/>
            <a:ext cx="500066" cy="214314"/>
          </a:xfrm>
          <a:prstGeom prst="corne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/>
      <p:bldP spid="10" grpId="0" animBg="1"/>
      <p:bldP spid="11" grpId="0" animBg="1"/>
      <p:bldP spid="12" grpId="0" animBg="1"/>
      <p:bldP spid="13" grpId="0" animBg="1"/>
      <p:bldP spid="14" grpId="0"/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714348" y="1142984"/>
          <a:ext cx="8072494" cy="45005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234441" y="6095884"/>
            <a:ext cx="5788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Autorem materiálu a všech jeho součástí, </a:t>
            </a:r>
          </a:p>
          <a:p>
            <a:pPr algn="ctr"/>
            <a:r>
              <a:rPr lang="cs-CZ" dirty="0"/>
              <a:t>n</a:t>
            </a:r>
            <a:r>
              <a:rPr lang="cs-CZ" dirty="0" smtClean="0"/>
              <a:t>ení-li uvedeno jinak, je Mgr. Marie </a:t>
            </a:r>
            <a:r>
              <a:rPr lang="cs-CZ" dirty="0" err="1" smtClean="0"/>
              <a:t>Benabdelmalek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použité z: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1714488"/>
            <a:ext cx="77867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http://office.</a:t>
            </a:r>
            <a:r>
              <a:rPr lang="cs-CZ" sz="1200" dirty="0" err="1" smtClean="0"/>
              <a:t>microsoft.com</a:t>
            </a:r>
            <a:r>
              <a:rPr lang="cs-CZ" sz="1200" dirty="0" smtClean="0"/>
              <a:t>/</a:t>
            </a:r>
            <a:r>
              <a:rPr lang="cs-CZ" sz="1200" dirty="0" err="1" smtClean="0"/>
              <a:t>cs</a:t>
            </a:r>
            <a:r>
              <a:rPr lang="cs-CZ" sz="1200" dirty="0" smtClean="0"/>
              <a:t>-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results.aspx</a:t>
            </a:r>
            <a:r>
              <a:rPr lang="cs-CZ" sz="1200" dirty="0" smtClean="0"/>
              <a:t>?</a:t>
            </a:r>
            <a:r>
              <a:rPr lang="cs-CZ" sz="1200" dirty="0" err="1" smtClean="0"/>
              <a:t>qu</a:t>
            </a:r>
            <a:r>
              <a:rPr lang="cs-CZ" sz="1200" dirty="0" smtClean="0"/>
              <a:t>=zvonek&amp;ex=1#</a:t>
            </a:r>
            <a:r>
              <a:rPr lang="cs-CZ" sz="1200" dirty="0" err="1" smtClean="0"/>
              <a:t>ai</a:t>
            </a:r>
            <a:r>
              <a:rPr lang="cs-CZ" sz="1200" dirty="0" smtClean="0"/>
              <a:t>:MC900290509|</a:t>
            </a:r>
            <a:r>
              <a:rPr lang="cs-CZ" sz="1200" dirty="0" err="1" smtClean="0"/>
              <a:t>mt</a:t>
            </a:r>
            <a:r>
              <a:rPr lang="cs-CZ" sz="1200" dirty="0" smtClean="0"/>
              <a:t>:1|</a:t>
            </a:r>
            <a:endParaRPr lang="cs-CZ" sz="1200" dirty="0"/>
          </a:p>
        </p:txBody>
      </p:sp>
    </p:spTree>
  </p:cSld>
  <p:clrMapOvr>
    <a:masterClrMapping/>
  </p:clrMapOvr>
  <p:transition spd="slow">
    <p:dissolv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114</TotalTime>
  <Words>321</Words>
  <Application>Microsoft Office PowerPoint</Application>
  <PresentationFormat>Předvádění na obrazovce (4:3)</PresentationFormat>
  <Paragraphs>87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Prezentace aplikace PowerPoint</vt:lpstr>
      <vt:lpstr>CITOSLOVCE</vt:lpstr>
      <vt:lpstr>Doplň citoslovce</vt:lpstr>
      <vt:lpstr>Podle citoslovců doplň věty</vt:lpstr>
      <vt:lpstr>Vyber slova ,která nejsou citoslovce</vt:lpstr>
      <vt:lpstr>ANOTACE</vt:lpstr>
      <vt:lpstr>Obrázky použité z: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14</cp:revision>
  <dcterms:created xsi:type="dcterms:W3CDTF">2012-08-24T12:39:43Z</dcterms:created>
  <dcterms:modified xsi:type="dcterms:W3CDTF">2013-05-18T08:41:43Z</dcterms:modified>
</cp:coreProperties>
</file>