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40FBD5-EB5E-4950-A236-5E07A616EB6D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373680C-08E0-499A-83B1-3F6B075D534C}">
      <dgm:prSet phldrT="[Text]" custT="1"/>
      <dgm:spPr/>
      <dgm:t>
        <a:bodyPr/>
        <a:lstStyle/>
        <a:p>
          <a:r>
            <a:rPr lang="cs-CZ" sz="1800" dirty="0" smtClean="0"/>
            <a:t>Snímek 1</a:t>
          </a:r>
          <a:endParaRPr lang="cs-CZ" sz="1800" dirty="0"/>
        </a:p>
      </dgm:t>
    </dgm:pt>
    <dgm:pt modelId="{734CBDF9-6E1C-463A-B2F1-BCE64FBEE331}" type="parTrans" cxnId="{710F9872-BE5D-45DD-8F0D-7D059B2E0B7A}">
      <dgm:prSet/>
      <dgm:spPr/>
      <dgm:t>
        <a:bodyPr/>
        <a:lstStyle/>
        <a:p>
          <a:endParaRPr lang="cs-CZ"/>
        </a:p>
      </dgm:t>
    </dgm:pt>
    <dgm:pt modelId="{F974CC7C-5E70-43A9-AD8A-1AE7012F14E4}" type="sibTrans" cxnId="{710F9872-BE5D-45DD-8F0D-7D059B2E0B7A}">
      <dgm:prSet/>
      <dgm:spPr/>
      <dgm:t>
        <a:bodyPr/>
        <a:lstStyle/>
        <a:p>
          <a:endParaRPr lang="cs-CZ"/>
        </a:p>
      </dgm:t>
    </dgm:pt>
    <dgm:pt modelId="{62BE5306-1585-4D83-A03D-DB51D2106B44}">
      <dgm:prSet phldrT="[Text]" custT="1"/>
      <dgm:spPr/>
      <dgm:t>
        <a:bodyPr/>
        <a:lstStyle/>
        <a:p>
          <a:r>
            <a:rPr lang="cs-CZ" sz="1400" dirty="0" smtClean="0"/>
            <a:t>Úvod</a:t>
          </a:r>
          <a:endParaRPr lang="cs-CZ" sz="1400" dirty="0"/>
        </a:p>
      </dgm:t>
    </dgm:pt>
    <dgm:pt modelId="{1D1D4868-5F67-48CA-8DCD-2D6E277E7169}" type="parTrans" cxnId="{F317A299-17FB-4C7B-939B-BA138DAB8EA7}">
      <dgm:prSet/>
      <dgm:spPr/>
      <dgm:t>
        <a:bodyPr/>
        <a:lstStyle/>
        <a:p>
          <a:endParaRPr lang="cs-CZ"/>
        </a:p>
      </dgm:t>
    </dgm:pt>
    <dgm:pt modelId="{2E849EF6-A03C-4DAA-B442-B162493069EC}" type="sibTrans" cxnId="{F317A299-17FB-4C7B-939B-BA138DAB8EA7}">
      <dgm:prSet/>
      <dgm:spPr/>
      <dgm:t>
        <a:bodyPr/>
        <a:lstStyle/>
        <a:p>
          <a:endParaRPr lang="cs-CZ"/>
        </a:p>
      </dgm:t>
    </dgm:pt>
    <dgm:pt modelId="{EFC0F072-20DE-413B-AAFC-56C7C5D89D02}">
      <dgm:prSet phldrT="[Text]" custT="1"/>
      <dgm:spPr/>
      <dgm:t>
        <a:bodyPr/>
        <a:lstStyle/>
        <a:p>
          <a:r>
            <a:rPr lang="cs-CZ" sz="1800" dirty="0" smtClean="0"/>
            <a:t>Snímek 2 </a:t>
          </a:r>
          <a:endParaRPr lang="cs-CZ" sz="1800" dirty="0"/>
        </a:p>
      </dgm:t>
    </dgm:pt>
    <dgm:pt modelId="{77162A4A-E6B0-45D1-A6D6-0CC2B0BD9389}" type="parTrans" cxnId="{F06EDAB3-0E86-45C9-996C-5C9F989575F3}">
      <dgm:prSet/>
      <dgm:spPr/>
      <dgm:t>
        <a:bodyPr/>
        <a:lstStyle/>
        <a:p>
          <a:endParaRPr lang="cs-CZ"/>
        </a:p>
      </dgm:t>
    </dgm:pt>
    <dgm:pt modelId="{4C0B6EB3-821C-49EB-9A50-90ADABC08AED}" type="sibTrans" cxnId="{F06EDAB3-0E86-45C9-996C-5C9F989575F3}">
      <dgm:prSet/>
      <dgm:spPr/>
      <dgm:t>
        <a:bodyPr/>
        <a:lstStyle/>
        <a:p>
          <a:endParaRPr lang="cs-CZ"/>
        </a:p>
      </dgm:t>
    </dgm:pt>
    <dgm:pt modelId="{20C4E1FC-FC0D-4826-A95E-00FCDA4F9F29}">
      <dgm:prSet phldrT="[Text]" custT="1"/>
      <dgm:spPr/>
      <dgm:t>
        <a:bodyPr/>
        <a:lstStyle/>
        <a:p>
          <a:r>
            <a:rPr lang="cs-CZ" sz="1400" dirty="0" smtClean="0"/>
            <a:t>Úvod tématu</a:t>
          </a:r>
          <a:endParaRPr lang="cs-CZ" sz="1400" dirty="0"/>
        </a:p>
      </dgm:t>
    </dgm:pt>
    <dgm:pt modelId="{C3FDDCD6-8345-4F1B-BBFC-BBF01BDC3C2F}" type="parTrans" cxnId="{3D0460AD-711C-45E7-B895-008A56FBD7EC}">
      <dgm:prSet/>
      <dgm:spPr/>
      <dgm:t>
        <a:bodyPr/>
        <a:lstStyle/>
        <a:p>
          <a:endParaRPr lang="cs-CZ"/>
        </a:p>
      </dgm:t>
    </dgm:pt>
    <dgm:pt modelId="{2F0CDBF6-888F-4006-95CD-834F1935280A}" type="sibTrans" cxnId="{3D0460AD-711C-45E7-B895-008A56FBD7EC}">
      <dgm:prSet/>
      <dgm:spPr/>
      <dgm:t>
        <a:bodyPr/>
        <a:lstStyle/>
        <a:p>
          <a:endParaRPr lang="cs-CZ"/>
        </a:p>
      </dgm:t>
    </dgm:pt>
    <dgm:pt modelId="{E64965DC-3335-491E-8B0F-A92080FF66CB}">
      <dgm:prSet phldrT="[Text]" custT="1"/>
      <dgm:spPr/>
      <dgm:t>
        <a:bodyPr/>
        <a:lstStyle/>
        <a:p>
          <a:r>
            <a:rPr lang="cs-CZ" sz="1800" dirty="0" smtClean="0"/>
            <a:t>Snímek 3 - 15</a:t>
          </a:r>
          <a:endParaRPr lang="cs-CZ" sz="1800" dirty="0"/>
        </a:p>
      </dgm:t>
    </dgm:pt>
    <dgm:pt modelId="{4C8931E6-FFC7-4539-AB51-245B9074C003}" type="parTrans" cxnId="{66B84589-77DA-4B20-815B-4C7F86471E70}">
      <dgm:prSet/>
      <dgm:spPr/>
      <dgm:t>
        <a:bodyPr/>
        <a:lstStyle/>
        <a:p>
          <a:endParaRPr lang="cs-CZ"/>
        </a:p>
      </dgm:t>
    </dgm:pt>
    <dgm:pt modelId="{DC8B6B08-38F0-4F2B-80C8-B26D03631E24}" type="sibTrans" cxnId="{66B84589-77DA-4B20-815B-4C7F86471E70}">
      <dgm:prSet/>
      <dgm:spPr/>
      <dgm:t>
        <a:bodyPr/>
        <a:lstStyle/>
        <a:p>
          <a:endParaRPr lang="cs-CZ"/>
        </a:p>
      </dgm:t>
    </dgm:pt>
    <dgm:pt modelId="{4CAEBB30-F804-4408-A116-7F6A56897232}">
      <dgm:prSet phldrT="[Text]" custT="1"/>
      <dgm:spPr/>
      <dgm:t>
        <a:bodyPr/>
        <a:lstStyle/>
        <a:p>
          <a:r>
            <a:rPr lang="cs-CZ" sz="1400" dirty="0" smtClean="0"/>
            <a:t>Představení první půlky abecedy A - M</a:t>
          </a:r>
          <a:endParaRPr lang="cs-CZ" sz="1400" dirty="0"/>
        </a:p>
      </dgm:t>
    </dgm:pt>
    <dgm:pt modelId="{9FA2B48B-E4CB-4DBF-91FC-4DDA59C82E82}" type="parTrans" cxnId="{A7CA4C8E-2A69-487C-9016-8EAA354C72CC}">
      <dgm:prSet/>
      <dgm:spPr/>
      <dgm:t>
        <a:bodyPr/>
        <a:lstStyle/>
        <a:p>
          <a:endParaRPr lang="cs-CZ"/>
        </a:p>
      </dgm:t>
    </dgm:pt>
    <dgm:pt modelId="{B4C54EDC-45BD-4E6C-AEC3-E13973F4F5DA}" type="sibTrans" cxnId="{A7CA4C8E-2A69-487C-9016-8EAA354C72CC}">
      <dgm:prSet/>
      <dgm:spPr/>
      <dgm:t>
        <a:bodyPr/>
        <a:lstStyle/>
        <a:p>
          <a:endParaRPr lang="cs-CZ"/>
        </a:p>
      </dgm:t>
    </dgm:pt>
    <dgm:pt modelId="{09CB9472-F184-4E87-8CBF-AC59A0098CF2}">
      <dgm:prSet phldrT="[Text]" custT="1"/>
      <dgm:spPr/>
      <dgm:t>
        <a:bodyPr/>
        <a:lstStyle/>
        <a:p>
          <a:r>
            <a:rPr lang="cs-CZ" sz="1400" dirty="0" smtClean="0"/>
            <a:t>Postupně se objeví příklady slov na dané písmeno</a:t>
          </a:r>
          <a:endParaRPr lang="cs-CZ" sz="1400" dirty="0"/>
        </a:p>
      </dgm:t>
    </dgm:pt>
    <dgm:pt modelId="{21FA3B13-1108-4C86-B024-CD9BEC3044BD}" type="parTrans" cxnId="{1A0F8671-59B7-49AF-B70B-36131448B368}">
      <dgm:prSet/>
      <dgm:spPr/>
      <dgm:t>
        <a:bodyPr/>
        <a:lstStyle/>
        <a:p>
          <a:endParaRPr lang="cs-CZ"/>
        </a:p>
      </dgm:t>
    </dgm:pt>
    <dgm:pt modelId="{9FC2959B-7E1D-4D7A-B387-D3EFC56AE13C}" type="sibTrans" cxnId="{1A0F8671-59B7-49AF-B70B-36131448B368}">
      <dgm:prSet/>
      <dgm:spPr/>
      <dgm:t>
        <a:bodyPr/>
        <a:lstStyle/>
        <a:p>
          <a:endParaRPr lang="cs-CZ"/>
        </a:p>
      </dgm:t>
    </dgm:pt>
    <dgm:pt modelId="{ABCD89B0-4132-40B4-BFF0-9C4D73A80DAF}" type="pres">
      <dgm:prSet presAssocID="{7740FBD5-EB5E-4950-A236-5E07A616EB6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7FF191-245B-46B4-890F-C5B1556D9BC9}" type="pres">
      <dgm:prSet presAssocID="{B373680C-08E0-499A-83B1-3F6B075D534C}" presName="linNode" presStyleCnt="0"/>
      <dgm:spPr/>
      <dgm:t>
        <a:bodyPr/>
        <a:lstStyle/>
        <a:p>
          <a:endParaRPr lang="cs-CZ"/>
        </a:p>
      </dgm:t>
    </dgm:pt>
    <dgm:pt modelId="{2B1A30FF-06C6-494B-8AEF-2DC83F9766B4}" type="pres">
      <dgm:prSet presAssocID="{B373680C-08E0-499A-83B1-3F6B075D534C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756B27-A60A-4578-B85A-8D660D1ED57E}" type="pres">
      <dgm:prSet presAssocID="{B373680C-08E0-499A-83B1-3F6B075D534C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2CFAB7-53C3-4619-90D1-9685CC556F7B}" type="pres">
      <dgm:prSet presAssocID="{F974CC7C-5E70-43A9-AD8A-1AE7012F14E4}" presName="sp" presStyleCnt="0"/>
      <dgm:spPr/>
      <dgm:t>
        <a:bodyPr/>
        <a:lstStyle/>
        <a:p>
          <a:endParaRPr lang="cs-CZ"/>
        </a:p>
      </dgm:t>
    </dgm:pt>
    <dgm:pt modelId="{26CBFE3D-3820-48DC-836E-BC62F0DE74CA}" type="pres">
      <dgm:prSet presAssocID="{EFC0F072-20DE-413B-AAFC-56C7C5D89D02}" presName="linNode" presStyleCnt="0"/>
      <dgm:spPr/>
      <dgm:t>
        <a:bodyPr/>
        <a:lstStyle/>
        <a:p>
          <a:endParaRPr lang="cs-CZ"/>
        </a:p>
      </dgm:t>
    </dgm:pt>
    <dgm:pt modelId="{3837835D-10CC-464C-81A7-79CE6FE0F9E7}" type="pres">
      <dgm:prSet presAssocID="{EFC0F072-20DE-413B-AAFC-56C7C5D89D02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23D685-602C-4124-BF59-26D7F27C4159}" type="pres">
      <dgm:prSet presAssocID="{EFC0F072-20DE-413B-AAFC-56C7C5D89D02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D29814-B5A8-42BA-B9D2-FD92D124709B}" type="pres">
      <dgm:prSet presAssocID="{4C0B6EB3-821C-49EB-9A50-90ADABC08AED}" presName="sp" presStyleCnt="0"/>
      <dgm:spPr/>
      <dgm:t>
        <a:bodyPr/>
        <a:lstStyle/>
        <a:p>
          <a:endParaRPr lang="cs-CZ"/>
        </a:p>
      </dgm:t>
    </dgm:pt>
    <dgm:pt modelId="{E23B2192-F420-4738-93BC-965CF21BD79C}" type="pres">
      <dgm:prSet presAssocID="{E64965DC-3335-491E-8B0F-A92080FF66CB}" presName="linNode" presStyleCnt="0"/>
      <dgm:spPr/>
      <dgm:t>
        <a:bodyPr/>
        <a:lstStyle/>
        <a:p>
          <a:endParaRPr lang="cs-CZ"/>
        </a:p>
      </dgm:t>
    </dgm:pt>
    <dgm:pt modelId="{6DA4AB57-4E1B-4077-9694-8CF5A7A572CD}" type="pres">
      <dgm:prSet presAssocID="{E64965DC-3335-491E-8B0F-A92080FF66CB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CD8554-56E4-4E2C-9565-39CB5BB9E633}" type="pres">
      <dgm:prSet presAssocID="{E64965DC-3335-491E-8B0F-A92080FF66CB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0460AD-711C-45E7-B895-008A56FBD7EC}" srcId="{EFC0F072-20DE-413B-AAFC-56C7C5D89D02}" destId="{20C4E1FC-FC0D-4826-A95E-00FCDA4F9F29}" srcOrd="0" destOrd="0" parTransId="{C3FDDCD6-8345-4F1B-BBFC-BBF01BDC3C2F}" sibTransId="{2F0CDBF6-888F-4006-95CD-834F1935280A}"/>
    <dgm:cxn modelId="{5EA94443-D23D-4E35-A06C-F30135E67A29}" type="presOf" srcId="{EFC0F072-20DE-413B-AAFC-56C7C5D89D02}" destId="{3837835D-10CC-464C-81A7-79CE6FE0F9E7}" srcOrd="0" destOrd="0" presId="urn:microsoft.com/office/officeart/2005/8/layout/vList5"/>
    <dgm:cxn modelId="{66B84589-77DA-4B20-815B-4C7F86471E70}" srcId="{7740FBD5-EB5E-4950-A236-5E07A616EB6D}" destId="{E64965DC-3335-491E-8B0F-A92080FF66CB}" srcOrd="2" destOrd="0" parTransId="{4C8931E6-FFC7-4539-AB51-245B9074C003}" sibTransId="{DC8B6B08-38F0-4F2B-80C8-B26D03631E24}"/>
    <dgm:cxn modelId="{F317A299-17FB-4C7B-939B-BA138DAB8EA7}" srcId="{B373680C-08E0-499A-83B1-3F6B075D534C}" destId="{62BE5306-1585-4D83-A03D-DB51D2106B44}" srcOrd="0" destOrd="0" parTransId="{1D1D4868-5F67-48CA-8DCD-2D6E277E7169}" sibTransId="{2E849EF6-A03C-4DAA-B442-B162493069EC}"/>
    <dgm:cxn modelId="{F06EDAB3-0E86-45C9-996C-5C9F989575F3}" srcId="{7740FBD5-EB5E-4950-A236-5E07A616EB6D}" destId="{EFC0F072-20DE-413B-AAFC-56C7C5D89D02}" srcOrd="1" destOrd="0" parTransId="{77162A4A-E6B0-45D1-A6D6-0CC2B0BD9389}" sibTransId="{4C0B6EB3-821C-49EB-9A50-90ADABC08AED}"/>
    <dgm:cxn modelId="{1A15AA5D-DF80-43B7-B8F1-BE91D5C16D2E}" type="presOf" srcId="{09CB9472-F184-4E87-8CBF-AC59A0098CF2}" destId="{2FCD8554-56E4-4E2C-9565-39CB5BB9E633}" srcOrd="0" destOrd="1" presId="urn:microsoft.com/office/officeart/2005/8/layout/vList5"/>
    <dgm:cxn modelId="{49C06B0E-9F29-4F68-9990-9F8438D8C03B}" type="presOf" srcId="{B373680C-08E0-499A-83B1-3F6B075D534C}" destId="{2B1A30FF-06C6-494B-8AEF-2DC83F9766B4}" srcOrd="0" destOrd="0" presId="urn:microsoft.com/office/officeart/2005/8/layout/vList5"/>
    <dgm:cxn modelId="{A7CA4C8E-2A69-487C-9016-8EAA354C72CC}" srcId="{E64965DC-3335-491E-8B0F-A92080FF66CB}" destId="{4CAEBB30-F804-4408-A116-7F6A56897232}" srcOrd="0" destOrd="0" parTransId="{9FA2B48B-E4CB-4DBF-91FC-4DDA59C82E82}" sibTransId="{B4C54EDC-45BD-4E6C-AEC3-E13973F4F5DA}"/>
    <dgm:cxn modelId="{66845D84-3639-4E5A-8B07-7C5665564AD4}" type="presOf" srcId="{62BE5306-1585-4D83-A03D-DB51D2106B44}" destId="{A4756B27-A60A-4578-B85A-8D660D1ED57E}" srcOrd="0" destOrd="0" presId="urn:microsoft.com/office/officeart/2005/8/layout/vList5"/>
    <dgm:cxn modelId="{1A0F8671-59B7-49AF-B70B-36131448B368}" srcId="{E64965DC-3335-491E-8B0F-A92080FF66CB}" destId="{09CB9472-F184-4E87-8CBF-AC59A0098CF2}" srcOrd="1" destOrd="0" parTransId="{21FA3B13-1108-4C86-B024-CD9BEC3044BD}" sibTransId="{9FC2959B-7E1D-4D7A-B387-D3EFC56AE13C}"/>
    <dgm:cxn modelId="{3949DB7D-83A3-4626-B48A-09ADCFD66174}" type="presOf" srcId="{7740FBD5-EB5E-4950-A236-5E07A616EB6D}" destId="{ABCD89B0-4132-40B4-BFF0-9C4D73A80DAF}" srcOrd="0" destOrd="0" presId="urn:microsoft.com/office/officeart/2005/8/layout/vList5"/>
    <dgm:cxn modelId="{F15D87B5-9554-4542-A113-552DCD4AE699}" type="presOf" srcId="{E64965DC-3335-491E-8B0F-A92080FF66CB}" destId="{6DA4AB57-4E1B-4077-9694-8CF5A7A572CD}" srcOrd="0" destOrd="0" presId="urn:microsoft.com/office/officeart/2005/8/layout/vList5"/>
    <dgm:cxn modelId="{79DCEF4E-54B7-4BFD-8A5C-A77DFEA0CE75}" type="presOf" srcId="{4CAEBB30-F804-4408-A116-7F6A56897232}" destId="{2FCD8554-56E4-4E2C-9565-39CB5BB9E633}" srcOrd="0" destOrd="0" presId="urn:microsoft.com/office/officeart/2005/8/layout/vList5"/>
    <dgm:cxn modelId="{A7D4D4CB-2ABD-47C8-8A96-A0B07F5B6B1E}" type="presOf" srcId="{20C4E1FC-FC0D-4826-A95E-00FCDA4F9F29}" destId="{8A23D685-602C-4124-BF59-26D7F27C4159}" srcOrd="0" destOrd="0" presId="urn:microsoft.com/office/officeart/2005/8/layout/vList5"/>
    <dgm:cxn modelId="{710F9872-BE5D-45DD-8F0D-7D059B2E0B7A}" srcId="{7740FBD5-EB5E-4950-A236-5E07A616EB6D}" destId="{B373680C-08E0-499A-83B1-3F6B075D534C}" srcOrd="0" destOrd="0" parTransId="{734CBDF9-6E1C-463A-B2F1-BCE64FBEE331}" sibTransId="{F974CC7C-5E70-43A9-AD8A-1AE7012F14E4}"/>
    <dgm:cxn modelId="{9FEBF6B5-A509-4804-84BF-A38D05FEA4D3}" type="presParOf" srcId="{ABCD89B0-4132-40B4-BFF0-9C4D73A80DAF}" destId="{8C7FF191-245B-46B4-890F-C5B1556D9BC9}" srcOrd="0" destOrd="0" presId="urn:microsoft.com/office/officeart/2005/8/layout/vList5"/>
    <dgm:cxn modelId="{B0B7C39D-4BAE-481A-89A8-40724F9776FA}" type="presParOf" srcId="{8C7FF191-245B-46B4-890F-C5B1556D9BC9}" destId="{2B1A30FF-06C6-494B-8AEF-2DC83F9766B4}" srcOrd="0" destOrd="0" presId="urn:microsoft.com/office/officeart/2005/8/layout/vList5"/>
    <dgm:cxn modelId="{CF5F9A92-1DDD-479F-A731-1A186559BAEB}" type="presParOf" srcId="{8C7FF191-245B-46B4-890F-C5B1556D9BC9}" destId="{A4756B27-A60A-4578-B85A-8D660D1ED57E}" srcOrd="1" destOrd="0" presId="urn:microsoft.com/office/officeart/2005/8/layout/vList5"/>
    <dgm:cxn modelId="{0AE46D78-C8DF-4CBA-B76D-C48EA771F386}" type="presParOf" srcId="{ABCD89B0-4132-40B4-BFF0-9C4D73A80DAF}" destId="{012CFAB7-53C3-4619-90D1-9685CC556F7B}" srcOrd="1" destOrd="0" presId="urn:microsoft.com/office/officeart/2005/8/layout/vList5"/>
    <dgm:cxn modelId="{400F7AE9-2A56-4D77-82B1-58B859EAFC61}" type="presParOf" srcId="{ABCD89B0-4132-40B4-BFF0-9C4D73A80DAF}" destId="{26CBFE3D-3820-48DC-836E-BC62F0DE74CA}" srcOrd="2" destOrd="0" presId="urn:microsoft.com/office/officeart/2005/8/layout/vList5"/>
    <dgm:cxn modelId="{DE2B3A67-80B7-443B-BF0C-36440CADE1D7}" type="presParOf" srcId="{26CBFE3D-3820-48DC-836E-BC62F0DE74CA}" destId="{3837835D-10CC-464C-81A7-79CE6FE0F9E7}" srcOrd="0" destOrd="0" presId="urn:microsoft.com/office/officeart/2005/8/layout/vList5"/>
    <dgm:cxn modelId="{C7B7E430-797A-4AE5-ABDE-2609117B89A6}" type="presParOf" srcId="{26CBFE3D-3820-48DC-836E-BC62F0DE74CA}" destId="{8A23D685-602C-4124-BF59-26D7F27C4159}" srcOrd="1" destOrd="0" presId="urn:microsoft.com/office/officeart/2005/8/layout/vList5"/>
    <dgm:cxn modelId="{0C1BE632-8848-4F78-B7B7-C15BE4C3271D}" type="presParOf" srcId="{ABCD89B0-4132-40B4-BFF0-9C4D73A80DAF}" destId="{9DD29814-B5A8-42BA-B9D2-FD92D124709B}" srcOrd="3" destOrd="0" presId="urn:microsoft.com/office/officeart/2005/8/layout/vList5"/>
    <dgm:cxn modelId="{D9450659-365E-4118-8487-4C5E327C3040}" type="presParOf" srcId="{ABCD89B0-4132-40B4-BFF0-9C4D73A80DAF}" destId="{E23B2192-F420-4738-93BC-965CF21BD79C}" srcOrd="4" destOrd="0" presId="urn:microsoft.com/office/officeart/2005/8/layout/vList5"/>
    <dgm:cxn modelId="{6F41FB85-2813-42BC-9B39-31FF4FF17512}" type="presParOf" srcId="{E23B2192-F420-4738-93BC-965CF21BD79C}" destId="{6DA4AB57-4E1B-4077-9694-8CF5A7A572CD}" srcOrd="0" destOrd="0" presId="urn:microsoft.com/office/officeart/2005/8/layout/vList5"/>
    <dgm:cxn modelId="{7A33CB93-D0BC-4418-89AF-90C5EE00887D}" type="presParOf" srcId="{E23B2192-F420-4738-93BC-965CF21BD79C}" destId="{2FCD8554-56E4-4E2C-9565-39CB5BB9E63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1385994-48D0-40C0-9928-1B85BBB01E9A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0ED4571-0789-473B-9285-C52CAF1F787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13" Type="http://schemas.openxmlformats.org/officeDocument/2006/relationships/image" Target="../media/image15.JPG"/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12" Type="http://schemas.openxmlformats.org/officeDocument/2006/relationships/image" Target="../media/image14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G"/><Relationship Id="rId11" Type="http://schemas.openxmlformats.org/officeDocument/2006/relationships/image" Target="../media/image13.JPG"/><Relationship Id="rId5" Type="http://schemas.openxmlformats.org/officeDocument/2006/relationships/image" Target="../media/image7.JPG"/><Relationship Id="rId10" Type="http://schemas.openxmlformats.org/officeDocument/2006/relationships/image" Target="../media/image12.JPG"/><Relationship Id="rId4" Type="http://schemas.openxmlformats.org/officeDocument/2006/relationships/image" Target="../media/image6.JPG"/><Relationship Id="rId9" Type="http://schemas.openxmlformats.org/officeDocument/2006/relationships/image" Target="../media/image11.JPG"/><Relationship Id="rId14" Type="http://schemas.openxmlformats.org/officeDocument/2006/relationships/image" Target="../media/image1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5" Type="http://schemas.microsoft.com/office/2007/relationships/hdphoto" Target="../media/hdphoto5.wdp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5" Type="http://schemas.microsoft.com/office/2007/relationships/hdphoto" Target="../media/hdphoto7.wdp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G"/><Relationship Id="rId4" Type="http://schemas.microsoft.com/office/2007/relationships/hdphoto" Target="../media/hdphoto8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5" Type="http://schemas.microsoft.com/office/2007/relationships/hdphoto" Target="../media/hdphoto9.wdp"/><Relationship Id="rId4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G"/><Relationship Id="rId4" Type="http://schemas.microsoft.com/office/2007/relationships/hdphoto" Target="../media/hdphoto10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microsoft.com/office/2007/relationships/hdphoto" Target="../media/hdphoto12.wdp"/><Relationship Id="rId5" Type="http://schemas.openxmlformats.org/officeDocument/2006/relationships/image" Target="../media/image40.png"/><Relationship Id="rId4" Type="http://schemas.microsoft.com/office/2007/relationships/hdphoto" Target="../media/hdphoto1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483768" y="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872655"/>
              </p:ext>
            </p:extLst>
          </p:nvPr>
        </p:nvGraphicFramePr>
        <p:xfrm>
          <a:off x="1547664" y="4365104"/>
          <a:ext cx="7596336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596336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</a:t>
                      </a:r>
                      <a:r>
                        <a:rPr lang="cs-CZ" smtClean="0">
                          <a:latin typeface="+mn-lt"/>
                        </a:rPr>
                        <a:t>VY_32_INOVACE_2A_01</a:t>
                      </a:r>
                      <a:endParaRPr lang="cs-CZ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449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dirty="0" err="1">
                <a:solidFill>
                  <a:schemeClr val="accent1">
                    <a:lumMod val="75000"/>
                  </a:schemeClr>
                </a:solidFill>
                <a:latin typeface="Chiller" pitchFamily="82" charset="0"/>
              </a:rPr>
              <a:t>alphabet</a:t>
            </a:r>
            <a:endParaRPr lang="cs-CZ" sz="6600" dirty="0">
              <a:solidFill>
                <a:schemeClr val="accent1">
                  <a:lumMod val="75000"/>
                </a:schemeClr>
              </a:solidFill>
              <a:latin typeface="Chiller" pitchFamily="82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515125" y="743554"/>
            <a:ext cx="7511683" cy="5964846"/>
            <a:chOff x="686719" y="771054"/>
            <a:chExt cx="7511683" cy="5964846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668431">
              <a:off x="2392622" y="3774036"/>
              <a:ext cx="1459298" cy="1459298"/>
            </a:xfrm>
            <a:prstGeom prst="rect">
              <a:avLst/>
            </a:prstGeom>
          </p:spPr>
        </p:pic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418898">
              <a:off x="3275856" y="2716442"/>
              <a:ext cx="1368152" cy="1368152"/>
            </a:xfrm>
            <a:prstGeom prst="rect">
              <a:avLst/>
            </a:prstGeom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666985">
              <a:off x="3805354" y="4746366"/>
              <a:ext cx="1384656" cy="1384656"/>
            </a:xfrm>
            <a:prstGeom prst="rect">
              <a:avLst/>
            </a:prstGeom>
          </p:spPr>
        </p:pic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44084">
              <a:off x="689114" y="3858460"/>
              <a:ext cx="1534821" cy="1534821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944593">
              <a:off x="4792622" y="3657145"/>
              <a:ext cx="1627449" cy="1627449"/>
            </a:xfrm>
            <a:prstGeom prst="rect">
              <a:avLst/>
            </a:prstGeom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01813" y="1335896"/>
              <a:ext cx="1559148" cy="1559148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77520" y="4787250"/>
              <a:ext cx="1507835" cy="1507835"/>
            </a:xfrm>
            <a:prstGeom prst="rect">
              <a:avLst/>
            </a:prstGeom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77279" y="2060848"/>
              <a:ext cx="1442793" cy="1442793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81465" y="5325222"/>
              <a:ext cx="1410678" cy="1410678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7043" y="2405352"/>
              <a:ext cx="1534821" cy="1534821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659361">
              <a:off x="686719" y="771054"/>
              <a:ext cx="1828400" cy="1828400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939367">
              <a:off x="6588223" y="3141336"/>
              <a:ext cx="1610179" cy="1610179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598337">
              <a:off x="6420072" y="1067339"/>
              <a:ext cx="1584176" cy="158417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15388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5386">
            <a:off x="718944" y="656064"/>
            <a:ext cx="3095625" cy="309562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52120" y="90872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</a:rPr>
              <a:t>ei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462" b="91077" l="9538" r="89538">
                        <a14:foregroundMark x1="58154" y1="17538" x2="62462" y2="6462"/>
                        <a14:foregroundMark x1="30769" y1="41231" x2="33846" y2="51077"/>
                        <a14:foregroundMark x1="43692" y1="86462" x2="42769" y2="9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3573016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16832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20405230">
            <a:off x="1369360" y="43316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apple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486916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Lucida Handwriting" pitchFamily="66" charset="0"/>
              </a:rPr>
              <a:t>a</a:t>
            </a:r>
            <a:r>
              <a:rPr lang="cs-CZ" sz="2400" dirty="0" smtClean="0">
                <a:latin typeface="Lucida Handwriting" pitchFamily="66" charset="0"/>
              </a:rPr>
              <a:t>larm </a:t>
            </a:r>
            <a:r>
              <a:rPr lang="cs-CZ" sz="2400" dirty="0" err="1" smtClean="0">
                <a:latin typeface="Lucida Handwriting" pitchFamily="66" charset="0"/>
              </a:rPr>
              <a:t>clock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8712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3518">
            <a:off x="5106681" y="723322"/>
            <a:ext cx="3095625" cy="309562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724128" y="5013176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</a:rPr>
              <a:t>bi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:]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46" b="89846" l="9846" r="92000">
                        <a14:foregroundMark x1="86154" y1="52923" x2="92000" y2="5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119204">
            <a:off x="636677" y="465276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645024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699792" y="364502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butterfly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270149">
            <a:off x="2691750" y="720137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banana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830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229200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si:]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65653">
            <a:off x="4959537" y="3107580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99" y="2133575"/>
            <a:ext cx="3095625" cy="3095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231" b="91385" l="7077" r="91077">
                        <a14:foregroundMark x1="13231" y1="65846" x2="7077" y2="69231"/>
                        <a14:foregroundMark x1="84615" y1="21538" x2="91077" y2="23385"/>
                        <a14:foregroundMark x1="40615" y1="86154" x2="32000" y2="91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32656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623804">
            <a:off x="2915456" y="425098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cat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60121" y="836711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carrot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0995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71864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di:]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84564">
            <a:off x="929074" y="3142646"/>
            <a:ext cx="3095625" cy="3095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404664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656"/>
          <a:stretch/>
        </p:blipFill>
        <p:spPr>
          <a:xfrm>
            <a:off x="5099513" y="3500289"/>
            <a:ext cx="2672888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20548044">
            <a:off x="3806809" y="741032"/>
            <a:ext cx="1835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duck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511510">
            <a:off x="7308303" y="3009707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door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580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44208" y="908720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i:]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54"/>
          <a:stretch/>
        </p:blipFill>
        <p:spPr>
          <a:xfrm>
            <a:off x="4860032" y="2526995"/>
            <a:ext cx="3168352" cy="34346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27110">
            <a:off x="731555" y="668675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846" b="98462" l="9538" r="89538">
                        <a14:foregroundMark x1="55385" y1="84615" x2="60308" y2="98769"/>
                        <a14:foregroundMark x1="44615" y1="28923" x2="38769" y2="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988" y="3645024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20913275">
            <a:off x="1736927" y="456254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egg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206084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elephant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04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84168" y="4914473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</a:rPr>
              <a:t>ef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28671">
            <a:off x="4817948" y="603579"/>
            <a:ext cx="3095625" cy="3095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03578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308" r="99692">
                        <a14:foregroundMark x1="17538" y1="44923" x2="308" y2="42154"/>
                        <a14:foregroundMark x1="78769" y1="56615" x2="99692" y2="5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380" y="3678987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71600" y="594928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frog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3265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flower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8428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142383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[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dži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:]</a:t>
            </a:r>
            <a:endParaRPr lang="cs-CZ" sz="40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71" y="2046758"/>
            <a:ext cx="3095625" cy="309562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36746">
            <a:off x="5155703" y="2932583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846" b="97231" l="9231" r="89231">
                        <a14:foregroundMark x1="52923" y1="80923" x2="50462" y2="97538"/>
                        <a14:foregroundMark x1="56308" y1="21846" x2="64308" y2="6769"/>
                        <a14:foregroundMark x1="71692" y1="25846" x2="79077" y2="21846"/>
                        <a14:foregroundMark x1="28308" y1="12615" x2="32308" y2="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8746" y="66241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1000713">
            <a:off x="5613038" y="69429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gift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184482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glass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9567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</a:rPr>
              <a:t>eič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65451">
            <a:off x="771131" y="3084513"/>
            <a:ext cx="3095625" cy="3095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60648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212976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941383">
            <a:off x="6985612" y="331736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Lucida Handwriting" pitchFamily="66" charset="0"/>
              </a:rPr>
              <a:t>house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191683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horse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7644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88224" y="980728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</a:rPr>
              <a:t>ai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460">
            <a:off x="888859" y="465940"/>
            <a:ext cx="3095625" cy="3095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46" b="89846" l="9846" r="99692">
                        <a14:foregroundMark x1="84308" y1="63385" x2="99692" y2="5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396976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420888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96136" y="201375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Ice</a:t>
            </a:r>
            <a:r>
              <a:rPr lang="cs-CZ" sz="2400" dirty="0" smtClean="0">
                <a:latin typeface="Lucida Handwriting" pitchFamily="66" charset="0"/>
              </a:rPr>
              <a:t> </a:t>
            </a:r>
            <a:r>
              <a:rPr lang="cs-CZ" sz="2400" dirty="0" err="1" smtClean="0">
                <a:latin typeface="Lucida Handwriting" pitchFamily="66" charset="0"/>
              </a:rPr>
              <a:t>cream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494478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insect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651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24128" y="4798614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[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džei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]</a:t>
            </a:r>
            <a:endParaRPr lang="cs-CZ" sz="40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90928">
            <a:off x="4723044" y="771732"/>
            <a:ext cx="3095625" cy="3095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20688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8" b="96308" l="9538" r="89538">
                        <a14:foregroundMark x1="65231" y1="30462" x2="67385" y2="615"/>
                        <a14:foregroundMark x1="37846" y1="83692" x2="40615" y2="9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3428999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20241754">
            <a:off x="1010519" y="540993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juice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133778">
            <a:off x="2915817" y="62133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Lucida Handwriting" pitchFamily="66" charset="0"/>
              </a:rPr>
              <a:t>jam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222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2084" y="503078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</a:rPr>
              <a:t>kei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60315">
            <a:off x="4932129" y="2997041"/>
            <a:ext cx="3095625" cy="3095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6462" r="92923">
                        <a14:foregroundMark x1="14769" y1="56308" x2="6462" y2="58154"/>
                        <a14:foregroundMark x1="81538" y1="43077" x2="92923" y2="44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14528">
            <a:off x="3686886" y="-120410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520" y="1398235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20043317">
            <a:off x="306944" y="1720339"/>
            <a:ext cx="1260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kite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559846">
            <a:off x="6658806" y="1118321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key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0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el]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36477">
            <a:off x="677631" y="3063024"/>
            <a:ext cx="3095625" cy="3095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0" r="97538">
                        <a14:foregroundMark x1="76308" y1="63692" x2="97846" y2="68615"/>
                        <a14:foregroundMark x1="24000" y1="58154" x2="0" y2="5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19984">
            <a:off x="5220019" y="3111100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154" b="96615" l="9538" r="89538">
                        <a14:foregroundMark x1="60000" y1="72923" x2="65231" y2="96923"/>
                        <a14:foregroundMark x1="59385" y1="72923" x2="50154" y2="28923"/>
                        <a14:foregroundMark x1="55692" y1="16000" x2="60000" y2="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4186" y="212809"/>
            <a:ext cx="3095625" cy="3095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1103720">
            <a:off x="5814120" y="94606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lion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39" y="6093296"/>
            <a:ext cx="14941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Lucida Handwriting" pitchFamily="66" charset="0"/>
              </a:rPr>
              <a:t>lemon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4154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56176" y="1118647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[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</a:rPr>
              <a:t>em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]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80353">
            <a:off x="912477" y="633573"/>
            <a:ext cx="3095625" cy="3095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554310"/>
            <a:ext cx="3095625" cy="3095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44" r="28070" b="22923"/>
          <a:stretch/>
        </p:blipFill>
        <p:spPr>
          <a:xfrm>
            <a:off x="1907704" y="4581128"/>
            <a:ext cx="2226686" cy="171289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20184479">
            <a:off x="1550296" y="489055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moon</a:t>
            </a:r>
            <a:endParaRPr lang="cs-CZ" sz="2400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237011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monkey</a:t>
            </a:r>
            <a:endParaRPr lang="cs-CZ" sz="2400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88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4671" y="404664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14080877"/>
              </p:ext>
            </p:extLst>
          </p:nvPr>
        </p:nvGraphicFramePr>
        <p:xfrm>
          <a:off x="424671" y="1397000"/>
          <a:ext cx="8179777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14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Obrázky použité z otevřené galerie MS Office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722313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866304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127</TotalTime>
  <Words>164</Words>
  <Application>Microsoft Office PowerPoint</Application>
  <PresentationFormat>Předvádění na obrazovce (4:3)</PresentationFormat>
  <Paragraphs>58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Prezentace aplikace PowerPoint</vt:lpstr>
      <vt:lpstr>alphabet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root</cp:lastModifiedBy>
  <cp:revision>15</cp:revision>
  <dcterms:created xsi:type="dcterms:W3CDTF">2012-06-06T09:07:18Z</dcterms:created>
  <dcterms:modified xsi:type="dcterms:W3CDTF">2013-05-17T12:11:39Z</dcterms:modified>
</cp:coreProperties>
</file>