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4F8CF9-7F02-4E62-9CE9-ACAD0F9BE365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EF1087F-4F6C-45C4-9899-BCB3497255BC}">
      <dgm:prSet phldrT="[Text]" custT="1"/>
      <dgm:spPr/>
      <dgm:t>
        <a:bodyPr/>
        <a:lstStyle/>
        <a:p>
          <a:r>
            <a:rPr lang="cs-CZ" sz="1800" dirty="0" smtClean="0"/>
            <a:t>Snímek 1</a:t>
          </a:r>
          <a:endParaRPr lang="cs-CZ" sz="1800" dirty="0"/>
        </a:p>
      </dgm:t>
    </dgm:pt>
    <dgm:pt modelId="{AFA2ECB2-FFFB-4145-B835-AEEB9E5A077C}" type="parTrans" cxnId="{36C60230-810A-42A9-BF1A-B09EAFA10659}">
      <dgm:prSet/>
      <dgm:spPr/>
      <dgm:t>
        <a:bodyPr/>
        <a:lstStyle/>
        <a:p>
          <a:endParaRPr lang="cs-CZ"/>
        </a:p>
      </dgm:t>
    </dgm:pt>
    <dgm:pt modelId="{EFA82EF0-D6ED-4603-8A67-F1895540F24C}" type="sibTrans" cxnId="{36C60230-810A-42A9-BF1A-B09EAFA10659}">
      <dgm:prSet/>
      <dgm:spPr/>
      <dgm:t>
        <a:bodyPr/>
        <a:lstStyle/>
        <a:p>
          <a:endParaRPr lang="cs-CZ"/>
        </a:p>
      </dgm:t>
    </dgm:pt>
    <dgm:pt modelId="{A338D192-24B8-4BAF-AB1A-F34043A39709}">
      <dgm:prSet phldrT="[Text]" custT="1"/>
      <dgm:spPr/>
      <dgm:t>
        <a:bodyPr/>
        <a:lstStyle/>
        <a:p>
          <a:r>
            <a:rPr lang="cs-CZ" sz="1400" dirty="0" smtClean="0"/>
            <a:t>Úvod</a:t>
          </a:r>
          <a:endParaRPr lang="cs-CZ" sz="1400" dirty="0"/>
        </a:p>
      </dgm:t>
    </dgm:pt>
    <dgm:pt modelId="{71F7FAE3-6CC0-4AAF-B95C-D77F164C759D}" type="parTrans" cxnId="{0B14E752-FB58-4C8A-BC20-2B43C9D033FC}">
      <dgm:prSet/>
      <dgm:spPr/>
      <dgm:t>
        <a:bodyPr/>
        <a:lstStyle/>
        <a:p>
          <a:endParaRPr lang="cs-CZ"/>
        </a:p>
      </dgm:t>
    </dgm:pt>
    <dgm:pt modelId="{1B5A3307-8A01-45A4-A058-32624599B517}" type="sibTrans" cxnId="{0B14E752-FB58-4C8A-BC20-2B43C9D033FC}">
      <dgm:prSet/>
      <dgm:spPr/>
      <dgm:t>
        <a:bodyPr/>
        <a:lstStyle/>
        <a:p>
          <a:endParaRPr lang="cs-CZ"/>
        </a:p>
      </dgm:t>
    </dgm:pt>
    <dgm:pt modelId="{8DAB7CAE-1CDF-44F7-AF0B-99C077445D46}">
      <dgm:prSet phldrT="[Text]" custT="1"/>
      <dgm:spPr/>
      <dgm:t>
        <a:bodyPr/>
        <a:lstStyle/>
        <a:p>
          <a:r>
            <a:rPr lang="cs-CZ" sz="1800" dirty="0" smtClean="0"/>
            <a:t>Snímek 2</a:t>
          </a:r>
          <a:endParaRPr lang="cs-CZ" sz="1800" dirty="0"/>
        </a:p>
      </dgm:t>
    </dgm:pt>
    <dgm:pt modelId="{5812D5E2-7905-4B03-8C2A-8F9F5ACC3922}" type="parTrans" cxnId="{C8B78412-8DA8-47B5-B8BA-CB19C2FE8EDF}">
      <dgm:prSet/>
      <dgm:spPr/>
      <dgm:t>
        <a:bodyPr/>
        <a:lstStyle/>
        <a:p>
          <a:endParaRPr lang="cs-CZ"/>
        </a:p>
      </dgm:t>
    </dgm:pt>
    <dgm:pt modelId="{86DDD4D7-69CB-41B2-B978-50309CBE6796}" type="sibTrans" cxnId="{C8B78412-8DA8-47B5-B8BA-CB19C2FE8EDF}">
      <dgm:prSet/>
      <dgm:spPr/>
      <dgm:t>
        <a:bodyPr/>
        <a:lstStyle/>
        <a:p>
          <a:endParaRPr lang="cs-CZ"/>
        </a:p>
      </dgm:t>
    </dgm:pt>
    <dgm:pt modelId="{22439668-7F4A-4007-AD2D-2CBF8DA6E438}">
      <dgm:prSet phldrT="[Text]" custT="1"/>
      <dgm:spPr/>
      <dgm:t>
        <a:bodyPr/>
        <a:lstStyle/>
        <a:p>
          <a:r>
            <a:rPr lang="cs-CZ" sz="1800" dirty="0" smtClean="0"/>
            <a:t>Snímek 3 – 15</a:t>
          </a:r>
          <a:endParaRPr lang="cs-CZ" sz="1800" dirty="0"/>
        </a:p>
      </dgm:t>
    </dgm:pt>
    <dgm:pt modelId="{4BE00C6F-A4D9-42D1-9E88-AA6A05042983}" type="parTrans" cxnId="{540440F1-C89E-49C8-AF39-F40C7F4B0638}">
      <dgm:prSet/>
      <dgm:spPr/>
      <dgm:t>
        <a:bodyPr/>
        <a:lstStyle/>
        <a:p>
          <a:endParaRPr lang="cs-CZ"/>
        </a:p>
      </dgm:t>
    </dgm:pt>
    <dgm:pt modelId="{C83D45A1-43B9-4030-9DF2-AF9407E944A2}" type="sibTrans" cxnId="{540440F1-C89E-49C8-AF39-F40C7F4B0638}">
      <dgm:prSet/>
      <dgm:spPr/>
      <dgm:t>
        <a:bodyPr/>
        <a:lstStyle/>
        <a:p>
          <a:endParaRPr lang="cs-CZ"/>
        </a:p>
      </dgm:t>
    </dgm:pt>
    <dgm:pt modelId="{C799DAD2-9550-4873-BC7C-E86912B1873C}">
      <dgm:prSet phldrT="[Text]" custT="1"/>
      <dgm:spPr/>
      <dgm:t>
        <a:bodyPr/>
        <a:lstStyle/>
        <a:p>
          <a:r>
            <a:rPr lang="cs-CZ" sz="1400" dirty="0" smtClean="0"/>
            <a:t>Představení druhé půlky abecedy N- Z</a:t>
          </a:r>
          <a:endParaRPr lang="cs-CZ" sz="1400" dirty="0"/>
        </a:p>
      </dgm:t>
    </dgm:pt>
    <dgm:pt modelId="{47B074C2-46F6-45C2-83BF-96DBBCACF327}" type="parTrans" cxnId="{1997AEDF-96FC-48EF-9CDB-0964E595E8E0}">
      <dgm:prSet/>
      <dgm:spPr/>
      <dgm:t>
        <a:bodyPr/>
        <a:lstStyle/>
        <a:p>
          <a:endParaRPr lang="cs-CZ"/>
        </a:p>
      </dgm:t>
    </dgm:pt>
    <dgm:pt modelId="{E1D4BFC1-D705-4827-BDC4-DF8E5712DFFC}" type="sibTrans" cxnId="{1997AEDF-96FC-48EF-9CDB-0964E595E8E0}">
      <dgm:prSet/>
      <dgm:spPr/>
      <dgm:t>
        <a:bodyPr/>
        <a:lstStyle/>
        <a:p>
          <a:endParaRPr lang="cs-CZ"/>
        </a:p>
      </dgm:t>
    </dgm:pt>
    <dgm:pt modelId="{E7B34AEF-92A8-443D-9436-38216E294872}">
      <dgm:prSet phldrT="[Text]" custT="1"/>
      <dgm:spPr/>
      <dgm:t>
        <a:bodyPr/>
        <a:lstStyle/>
        <a:p>
          <a:r>
            <a:rPr lang="cs-CZ" sz="1400" dirty="0" smtClean="0"/>
            <a:t>Postupně se objeví příklady slov na dané písmeno</a:t>
          </a:r>
          <a:endParaRPr lang="cs-CZ" sz="1400" dirty="0"/>
        </a:p>
      </dgm:t>
    </dgm:pt>
    <dgm:pt modelId="{0F1D37A4-86BA-4966-B9D0-06E982AB9B9A}" type="parTrans" cxnId="{CB1E9B3D-1291-4070-AD6A-C171CC94B21E}">
      <dgm:prSet/>
      <dgm:spPr/>
      <dgm:t>
        <a:bodyPr/>
        <a:lstStyle/>
        <a:p>
          <a:endParaRPr lang="cs-CZ"/>
        </a:p>
      </dgm:t>
    </dgm:pt>
    <dgm:pt modelId="{4D7228F6-042C-4FA6-B628-4C930E33FAF0}" type="sibTrans" cxnId="{CB1E9B3D-1291-4070-AD6A-C171CC94B21E}">
      <dgm:prSet/>
      <dgm:spPr/>
      <dgm:t>
        <a:bodyPr/>
        <a:lstStyle/>
        <a:p>
          <a:endParaRPr lang="cs-CZ"/>
        </a:p>
      </dgm:t>
    </dgm:pt>
    <dgm:pt modelId="{B0B398E5-3B80-44DB-B845-4AB5704A3BF5}">
      <dgm:prSet phldrT="[Text]" custT="1"/>
      <dgm:spPr/>
      <dgm:t>
        <a:bodyPr/>
        <a:lstStyle/>
        <a:p>
          <a:r>
            <a:rPr lang="cs-CZ" sz="1400" dirty="0" smtClean="0"/>
            <a:t>Úvod do tématu</a:t>
          </a:r>
          <a:endParaRPr lang="cs-CZ" sz="1400" dirty="0"/>
        </a:p>
      </dgm:t>
    </dgm:pt>
    <dgm:pt modelId="{A0488690-703D-4164-9CAE-8624C28B612F}" type="parTrans" cxnId="{F08D0FAF-20F2-468A-B872-70B2036F9FD8}">
      <dgm:prSet/>
      <dgm:spPr/>
      <dgm:t>
        <a:bodyPr/>
        <a:lstStyle/>
        <a:p>
          <a:endParaRPr lang="cs-CZ"/>
        </a:p>
      </dgm:t>
    </dgm:pt>
    <dgm:pt modelId="{14C1E08C-3915-4F22-B149-3465C974D027}" type="sibTrans" cxnId="{F08D0FAF-20F2-468A-B872-70B2036F9FD8}">
      <dgm:prSet/>
      <dgm:spPr/>
      <dgm:t>
        <a:bodyPr/>
        <a:lstStyle/>
        <a:p>
          <a:endParaRPr lang="cs-CZ"/>
        </a:p>
      </dgm:t>
    </dgm:pt>
    <dgm:pt modelId="{AB50C7B7-82C6-4854-8230-75921EFCFF98}" type="pres">
      <dgm:prSet presAssocID="{1E4F8CF9-7F02-4E62-9CE9-ACAD0F9BE36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EF0FD5E-D687-4E2F-9E88-79ABFE0E7FAB}" type="pres">
      <dgm:prSet presAssocID="{0EF1087F-4F6C-45C4-9899-BCB3497255BC}" presName="linNode" presStyleCnt="0"/>
      <dgm:spPr/>
      <dgm:t>
        <a:bodyPr/>
        <a:lstStyle/>
        <a:p>
          <a:endParaRPr lang="cs-CZ"/>
        </a:p>
      </dgm:t>
    </dgm:pt>
    <dgm:pt modelId="{0B709C8D-A052-4523-9AF7-D6EDCB9E0DF5}" type="pres">
      <dgm:prSet presAssocID="{0EF1087F-4F6C-45C4-9899-BCB3497255B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7EBB50-1077-4B70-8F70-78B04A7D0400}" type="pres">
      <dgm:prSet presAssocID="{0EF1087F-4F6C-45C4-9899-BCB3497255B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B7EFCF-4F22-496B-9C08-4CA6B81F932A}" type="pres">
      <dgm:prSet presAssocID="{EFA82EF0-D6ED-4603-8A67-F1895540F24C}" presName="sp" presStyleCnt="0"/>
      <dgm:spPr/>
      <dgm:t>
        <a:bodyPr/>
        <a:lstStyle/>
        <a:p>
          <a:endParaRPr lang="cs-CZ"/>
        </a:p>
      </dgm:t>
    </dgm:pt>
    <dgm:pt modelId="{EFDC4FBE-864E-4097-A8F5-0F4B1375C943}" type="pres">
      <dgm:prSet presAssocID="{8DAB7CAE-1CDF-44F7-AF0B-99C077445D46}" presName="linNode" presStyleCnt="0"/>
      <dgm:spPr/>
      <dgm:t>
        <a:bodyPr/>
        <a:lstStyle/>
        <a:p>
          <a:endParaRPr lang="cs-CZ"/>
        </a:p>
      </dgm:t>
    </dgm:pt>
    <dgm:pt modelId="{39FB5F10-DE30-4088-9D25-CB5537C2DA1F}" type="pres">
      <dgm:prSet presAssocID="{8DAB7CAE-1CDF-44F7-AF0B-99C077445D4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7A8D97-DA22-488C-89DD-549B44A85DEF}" type="pres">
      <dgm:prSet presAssocID="{8DAB7CAE-1CDF-44F7-AF0B-99C077445D4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C36260-301C-4CF5-AACF-505541CFD40A}" type="pres">
      <dgm:prSet presAssocID="{86DDD4D7-69CB-41B2-B978-50309CBE6796}" presName="sp" presStyleCnt="0"/>
      <dgm:spPr/>
      <dgm:t>
        <a:bodyPr/>
        <a:lstStyle/>
        <a:p>
          <a:endParaRPr lang="cs-CZ"/>
        </a:p>
      </dgm:t>
    </dgm:pt>
    <dgm:pt modelId="{894EB044-9831-4842-B69D-660986A9454B}" type="pres">
      <dgm:prSet presAssocID="{22439668-7F4A-4007-AD2D-2CBF8DA6E438}" presName="linNode" presStyleCnt="0"/>
      <dgm:spPr/>
      <dgm:t>
        <a:bodyPr/>
        <a:lstStyle/>
        <a:p>
          <a:endParaRPr lang="cs-CZ"/>
        </a:p>
      </dgm:t>
    </dgm:pt>
    <dgm:pt modelId="{E43055B7-06DE-44FD-8011-8D5CBE3B58B2}" type="pres">
      <dgm:prSet presAssocID="{22439668-7F4A-4007-AD2D-2CBF8DA6E43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21AA48-1AAE-4015-8D31-F0C14733D7DF}" type="pres">
      <dgm:prSet presAssocID="{22439668-7F4A-4007-AD2D-2CBF8DA6E43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300652-5C62-403B-AA57-E1F810ED4378}" type="presOf" srcId="{A338D192-24B8-4BAF-AB1A-F34043A39709}" destId="{6C7EBB50-1077-4B70-8F70-78B04A7D0400}" srcOrd="0" destOrd="0" presId="urn:microsoft.com/office/officeart/2005/8/layout/vList5"/>
    <dgm:cxn modelId="{F08D0FAF-20F2-468A-B872-70B2036F9FD8}" srcId="{8DAB7CAE-1CDF-44F7-AF0B-99C077445D46}" destId="{B0B398E5-3B80-44DB-B845-4AB5704A3BF5}" srcOrd="0" destOrd="0" parTransId="{A0488690-703D-4164-9CAE-8624C28B612F}" sibTransId="{14C1E08C-3915-4F22-B149-3465C974D027}"/>
    <dgm:cxn modelId="{A5DB45F8-03CC-4DFC-BF93-CC641C2E966D}" type="presOf" srcId="{1E4F8CF9-7F02-4E62-9CE9-ACAD0F9BE365}" destId="{AB50C7B7-82C6-4854-8230-75921EFCFF98}" srcOrd="0" destOrd="0" presId="urn:microsoft.com/office/officeart/2005/8/layout/vList5"/>
    <dgm:cxn modelId="{9E6DDF5D-7498-41DC-81FA-682BDBB1ACA4}" type="presOf" srcId="{E7B34AEF-92A8-443D-9436-38216E294872}" destId="{0921AA48-1AAE-4015-8D31-F0C14733D7DF}" srcOrd="0" destOrd="1" presId="urn:microsoft.com/office/officeart/2005/8/layout/vList5"/>
    <dgm:cxn modelId="{60D25437-42AC-40EC-A57A-F93C3CCDFCC3}" type="presOf" srcId="{0EF1087F-4F6C-45C4-9899-BCB3497255BC}" destId="{0B709C8D-A052-4523-9AF7-D6EDCB9E0DF5}" srcOrd="0" destOrd="0" presId="urn:microsoft.com/office/officeart/2005/8/layout/vList5"/>
    <dgm:cxn modelId="{540440F1-C89E-49C8-AF39-F40C7F4B0638}" srcId="{1E4F8CF9-7F02-4E62-9CE9-ACAD0F9BE365}" destId="{22439668-7F4A-4007-AD2D-2CBF8DA6E438}" srcOrd="2" destOrd="0" parTransId="{4BE00C6F-A4D9-42D1-9E88-AA6A05042983}" sibTransId="{C83D45A1-43B9-4030-9DF2-AF9407E944A2}"/>
    <dgm:cxn modelId="{36C60230-810A-42A9-BF1A-B09EAFA10659}" srcId="{1E4F8CF9-7F02-4E62-9CE9-ACAD0F9BE365}" destId="{0EF1087F-4F6C-45C4-9899-BCB3497255BC}" srcOrd="0" destOrd="0" parTransId="{AFA2ECB2-FFFB-4145-B835-AEEB9E5A077C}" sibTransId="{EFA82EF0-D6ED-4603-8A67-F1895540F24C}"/>
    <dgm:cxn modelId="{CB1E9B3D-1291-4070-AD6A-C171CC94B21E}" srcId="{22439668-7F4A-4007-AD2D-2CBF8DA6E438}" destId="{E7B34AEF-92A8-443D-9436-38216E294872}" srcOrd="1" destOrd="0" parTransId="{0F1D37A4-86BA-4966-B9D0-06E982AB9B9A}" sibTransId="{4D7228F6-042C-4FA6-B628-4C930E33FAF0}"/>
    <dgm:cxn modelId="{1997AEDF-96FC-48EF-9CDB-0964E595E8E0}" srcId="{22439668-7F4A-4007-AD2D-2CBF8DA6E438}" destId="{C799DAD2-9550-4873-BC7C-E86912B1873C}" srcOrd="0" destOrd="0" parTransId="{47B074C2-46F6-45C2-83BF-96DBBCACF327}" sibTransId="{E1D4BFC1-D705-4827-BDC4-DF8E5712DFFC}"/>
    <dgm:cxn modelId="{0B14E752-FB58-4C8A-BC20-2B43C9D033FC}" srcId="{0EF1087F-4F6C-45C4-9899-BCB3497255BC}" destId="{A338D192-24B8-4BAF-AB1A-F34043A39709}" srcOrd="0" destOrd="0" parTransId="{71F7FAE3-6CC0-4AAF-B95C-D77F164C759D}" sibTransId="{1B5A3307-8A01-45A4-A058-32624599B517}"/>
    <dgm:cxn modelId="{2E8930D9-9CF6-4B2A-A8F9-88DB93B4B47C}" type="presOf" srcId="{C799DAD2-9550-4873-BC7C-E86912B1873C}" destId="{0921AA48-1AAE-4015-8D31-F0C14733D7DF}" srcOrd="0" destOrd="0" presId="urn:microsoft.com/office/officeart/2005/8/layout/vList5"/>
    <dgm:cxn modelId="{C8B78412-8DA8-47B5-B8BA-CB19C2FE8EDF}" srcId="{1E4F8CF9-7F02-4E62-9CE9-ACAD0F9BE365}" destId="{8DAB7CAE-1CDF-44F7-AF0B-99C077445D46}" srcOrd="1" destOrd="0" parTransId="{5812D5E2-7905-4B03-8C2A-8F9F5ACC3922}" sibTransId="{86DDD4D7-69CB-41B2-B978-50309CBE6796}"/>
    <dgm:cxn modelId="{D96CD167-4CFC-4086-9217-C3899A4F73E4}" type="presOf" srcId="{22439668-7F4A-4007-AD2D-2CBF8DA6E438}" destId="{E43055B7-06DE-44FD-8011-8D5CBE3B58B2}" srcOrd="0" destOrd="0" presId="urn:microsoft.com/office/officeart/2005/8/layout/vList5"/>
    <dgm:cxn modelId="{BB1CE1B4-D64F-43A4-81CE-A564D611C439}" type="presOf" srcId="{B0B398E5-3B80-44DB-B845-4AB5704A3BF5}" destId="{FE7A8D97-DA22-488C-89DD-549B44A85DEF}" srcOrd="0" destOrd="0" presId="urn:microsoft.com/office/officeart/2005/8/layout/vList5"/>
    <dgm:cxn modelId="{DA6FC366-D723-4424-99EB-DD062D660057}" type="presOf" srcId="{8DAB7CAE-1CDF-44F7-AF0B-99C077445D46}" destId="{39FB5F10-DE30-4088-9D25-CB5537C2DA1F}" srcOrd="0" destOrd="0" presId="urn:microsoft.com/office/officeart/2005/8/layout/vList5"/>
    <dgm:cxn modelId="{7DFAD884-D782-425E-A780-35C7F7EDDB5E}" type="presParOf" srcId="{AB50C7B7-82C6-4854-8230-75921EFCFF98}" destId="{EEF0FD5E-D687-4E2F-9E88-79ABFE0E7FAB}" srcOrd="0" destOrd="0" presId="urn:microsoft.com/office/officeart/2005/8/layout/vList5"/>
    <dgm:cxn modelId="{3ED0BC08-F93F-4AB0-8FC4-BBD73268B58C}" type="presParOf" srcId="{EEF0FD5E-D687-4E2F-9E88-79ABFE0E7FAB}" destId="{0B709C8D-A052-4523-9AF7-D6EDCB9E0DF5}" srcOrd="0" destOrd="0" presId="urn:microsoft.com/office/officeart/2005/8/layout/vList5"/>
    <dgm:cxn modelId="{B5884E74-65AB-4777-92BA-500CBE785C58}" type="presParOf" srcId="{EEF0FD5E-D687-4E2F-9E88-79ABFE0E7FAB}" destId="{6C7EBB50-1077-4B70-8F70-78B04A7D0400}" srcOrd="1" destOrd="0" presId="urn:microsoft.com/office/officeart/2005/8/layout/vList5"/>
    <dgm:cxn modelId="{349E3C7F-A632-4D2A-B4B0-1179BDB11E22}" type="presParOf" srcId="{AB50C7B7-82C6-4854-8230-75921EFCFF98}" destId="{82B7EFCF-4F22-496B-9C08-4CA6B81F932A}" srcOrd="1" destOrd="0" presId="urn:microsoft.com/office/officeart/2005/8/layout/vList5"/>
    <dgm:cxn modelId="{44FB2196-57CE-4C7D-8C93-D9D7B8773B19}" type="presParOf" srcId="{AB50C7B7-82C6-4854-8230-75921EFCFF98}" destId="{EFDC4FBE-864E-4097-A8F5-0F4B1375C943}" srcOrd="2" destOrd="0" presId="urn:microsoft.com/office/officeart/2005/8/layout/vList5"/>
    <dgm:cxn modelId="{04707D76-4CA8-4FD6-ADAB-B5AAA5DCB953}" type="presParOf" srcId="{EFDC4FBE-864E-4097-A8F5-0F4B1375C943}" destId="{39FB5F10-DE30-4088-9D25-CB5537C2DA1F}" srcOrd="0" destOrd="0" presId="urn:microsoft.com/office/officeart/2005/8/layout/vList5"/>
    <dgm:cxn modelId="{443F3FB3-9C91-4284-AFB8-9B978522A587}" type="presParOf" srcId="{EFDC4FBE-864E-4097-A8F5-0F4B1375C943}" destId="{FE7A8D97-DA22-488C-89DD-549B44A85DEF}" srcOrd="1" destOrd="0" presId="urn:microsoft.com/office/officeart/2005/8/layout/vList5"/>
    <dgm:cxn modelId="{D393F0A2-F45A-43A3-9CE4-B0B6ED22B0C8}" type="presParOf" srcId="{AB50C7B7-82C6-4854-8230-75921EFCFF98}" destId="{9DC36260-301C-4CF5-AACF-505541CFD40A}" srcOrd="3" destOrd="0" presId="urn:microsoft.com/office/officeart/2005/8/layout/vList5"/>
    <dgm:cxn modelId="{7402CCEF-4B34-4424-8A35-C01299BC1F0F}" type="presParOf" srcId="{AB50C7B7-82C6-4854-8230-75921EFCFF98}" destId="{894EB044-9831-4842-B69D-660986A9454B}" srcOrd="4" destOrd="0" presId="urn:microsoft.com/office/officeart/2005/8/layout/vList5"/>
    <dgm:cxn modelId="{9BBBA04E-CC2C-4F37-A772-A356F5AB8471}" type="presParOf" srcId="{894EB044-9831-4842-B69D-660986A9454B}" destId="{E43055B7-06DE-44FD-8011-8D5CBE3B58B2}" srcOrd="0" destOrd="0" presId="urn:microsoft.com/office/officeart/2005/8/layout/vList5"/>
    <dgm:cxn modelId="{1EB72C4D-2A29-47E1-A78F-0A3289EE1B4B}" type="presParOf" srcId="{894EB044-9831-4842-B69D-660986A9454B}" destId="{0921AA48-1AAE-4015-8D31-F0C14733D7D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43E3CC-F687-4265-BEC9-500C7F567FDC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E1FC01F-7191-4FA9-B655-590525BDA57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26.pn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8.png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3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34.png"/><Relationship Id="rId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G"/><Relationship Id="rId4" Type="http://schemas.microsoft.com/office/2007/relationships/hdphoto" Target="../media/hdphoto1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40.png"/><Relationship Id="rId4" Type="http://schemas.microsoft.com/office/2007/relationships/hdphoto" Target="../media/hdphoto1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483768" y="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861840"/>
              </p:ext>
            </p:extLst>
          </p:nvPr>
        </p:nvGraphicFramePr>
        <p:xfrm>
          <a:off x="1547664" y="4365104"/>
          <a:ext cx="7596336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596336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</a:t>
                      </a:r>
                      <a:r>
                        <a:rPr lang="cs-CZ" dirty="0" smtClean="0">
                          <a:latin typeface="+mn-lt"/>
                        </a:rPr>
                        <a:t>VY_32_INOVACE_2A_02</a:t>
                      </a:r>
                      <a:endParaRPr lang="cs-CZ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Anglický</a:t>
                      </a:r>
                      <a:r>
                        <a:rPr lang="cs-CZ" baseline="0" dirty="0" smtClean="0"/>
                        <a:t> jazyk pro 3. </a:t>
                      </a:r>
                      <a:r>
                        <a:rPr lang="cs-CZ" baseline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87163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04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7200" dirty="0" err="1">
                <a:solidFill>
                  <a:schemeClr val="accent1">
                    <a:lumMod val="75000"/>
                  </a:schemeClr>
                </a:solidFill>
                <a:latin typeface="Chiller" pitchFamily="82" charset="0"/>
              </a:rPr>
              <a:t>alphabet</a:t>
            </a:r>
            <a:endParaRPr lang="cs-CZ" sz="7200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434612" y="406146"/>
            <a:ext cx="7635853" cy="6220742"/>
            <a:chOff x="434612" y="406146"/>
            <a:chExt cx="7635853" cy="6220742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30096">
              <a:off x="1728563" y="2304626"/>
              <a:ext cx="1547294" cy="1547294"/>
            </a:xfrm>
            <a:prstGeom prst="rect">
              <a:avLst/>
            </a:prstGeom>
          </p:spPr>
        </p:pic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5718" y="3272260"/>
              <a:ext cx="1540436" cy="1540436"/>
            </a:xfrm>
            <a:prstGeom prst="rect">
              <a:avLst/>
            </a:prstGeom>
          </p:spPr>
        </p:pic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3793" y="4508843"/>
              <a:ext cx="1630394" cy="1651748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34545">
              <a:off x="3450751" y="1501329"/>
              <a:ext cx="1530369" cy="1530369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31627">
              <a:off x="434612" y="3240251"/>
              <a:ext cx="1393017" cy="1393017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41579">
              <a:off x="568270" y="1078780"/>
              <a:ext cx="1586117" cy="1586117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65209">
              <a:off x="3646092" y="4890883"/>
              <a:ext cx="1504817" cy="1504817"/>
            </a:xfrm>
            <a:prstGeom prst="rect">
              <a:avLst/>
            </a:prstGeom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4252">
              <a:off x="557315" y="5030545"/>
              <a:ext cx="1596343" cy="1596343"/>
            </a:xfrm>
            <a:prstGeom prst="rect">
              <a:avLst/>
            </a:prstGeom>
          </p:spPr>
        </p:pic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9870" y="4021805"/>
              <a:ext cx="1581782" cy="1581782"/>
            </a:xfrm>
            <a:prstGeom prst="rect">
              <a:avLst/>
            </a:prstGeom>
          </p:spPr>
        </p:pic>
        <p:pic>
          <p:nvPicPr>
            <p:cNvPr id="12" name="Obrázek 1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51023">
              <a:off x="6545751" y="5092573"/>
              <a:ext cx="1505500" cy="1505500"/>
            </a:xfrm>
            <a:prstGeom prst="rect">
              <a:avLst/>
            </a:prstGeom>
          </p:spPr>
        </p:pic>
        <p:pic>
          <p:nvPicPr>
            <p:cNvPr id="13" name="Obrázek 12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8559" y="1628800"/>
              <a:ext cx="1574808" cy="1574808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95046">
              <a:off x="6526537" y="2945500"/>
              <a:ext cx="1543928" cy="1543928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248">
              <a:off x="6445975" y="406146"/>
              <a:ext cx="1535585" cy="1535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35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8199" y="620688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en]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3538">
            <a:off x="4674637" y="927666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628800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5077" l="6154" r="93538">
                        <a14:foregroundMark x1="63385" y1="80615" x2="62462" y2="95077"/>
                        <a14:foregroundMark x1="80000" y1="65538" x2="93846" y2="65538"/>
                        <a14:foregroundMark x1="43385" y1="4000" x2="6154" y2="42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50" y="3428999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20288373">
            <a:off x="5449557" y="570418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notebook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484221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nurse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25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44208" y="76470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əu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6763">
            <a:off x="4896395" y="2985398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964" y="116632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35925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087364" y="404664"/>
            <a:ext cx="154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onion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20448507">
            <a:off x="2858329" y="580526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orange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72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5517232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pi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:]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5932">
            <a:off x="729419" y="882563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3374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762375"/>
            <a:ext cx="3095625" cy="309562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623868" y="4653136"/>
            <a:ext cx="111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pen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1413622">
            <a:off x="4699554" y="3198166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pineapple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48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72200" y="4861968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kju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:]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279">
            <a:off x="5023953" y="712603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12602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14155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20528119">
            <a:off x="256215" y="92237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queen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6021288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question</a:t>
            </a:r>
            <a:r>
              <a:rPr lang="cs-CZ" sz="2400" dirty="0" smtClean="0">
                <a:latin typeface="Lucida Handwriting" pitchFamily="66" charset="0"/>
              </a:rPr>
              <a:t> </a:t>
            </a:r>
            <a:r>
              <a:rPr lang="cs-CZ" sz="2400" dirty="0" err="1" smtClean="0">
                <a:latin typeface="Lucida Handwriting" pitchFamily="66" charset="0"/>
              </a:rPr>
              <a:t>mark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40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03931" y="700182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a:]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1463">
            <a:off x="826673" y="2889607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33374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48880"/>
            <a:ext cx="3961056" cy="39610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20490930">
            <a:off x="6164349" y="5184769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rose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47002" y="787865"/>
            <a:ext cx="1979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ruler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02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44208" y="908720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es]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5021">
            <a:off x="4930901" y="2851797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38" b="89538" l="2462" r="98154">
                        <a14:foregroundMark x1="14154" y1="55385" x2="2769" y2="56308"/>
                        <a14:foregroundMark x1="86462" y1="40615" x2="98154" y2="37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489448"/>
            <a:ext cx="4212108" cy="421210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" y="2492896"/>
            <a:ext cx="4284116" cy="428411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812657">
            <a:off x="418556" y="557639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strawberry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20959715">
            <a:off x="3807089" y="1690605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shark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13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44208" y="4803249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ti:]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314">
            <a:off x="841495" y="3082871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08" b="93538" l="9538" r="89538">
                        <a14:foregroundMark x1="52923" y1="24000" x2="53538" y2="4615"/>
                        <a14:foregroundMark x1="46462" y1="84923" x2="45846" y2="93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880267"/>
            <a:ext cx="5076205" cy="50762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878528">
            <a:off x="6918191" y="241216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tree</a:t>
            </a:r>
            <a:endParaRPr lang="cs-CZ" sz="2400" dirty="0">
              <a:latin typeface="Lucida Handwriting" pitchFamily="66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94" b="27399"/>
          <a:stretch/>
        </p:blipFill>
        <p:spPr>
          <a:xfrm>
            <a:off x="398708" y="366936"/>
            <a:ext cx="3095625" cy="13716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187624" y="191683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train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4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22973" y="515719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ju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:]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85" b="96923" l="6462" r="97538">
                        <a14:foregroundMark x1="62154" y1="20615" x2="56615" y2="3385"/>
                        <a14:foregroundMark x1="14154" y1="52615" x2="6462" y2="51077"/>
                        <a14:foregroundMark x1="83692" y1="18769" x2="97846" y2="32308"/>
                        <a14:foregroundMark x1="70154" y1="85538" x2="85846" y2="96923"/>
                        <a14:foregroundMark x1="94769" y1="43385" x2="95077" y2="4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038" y="475635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8" r="9913"/>
          <a:stretch/>
        </p:blipFill>
        <p:spPr>
          <a:xfrm>
            <a:off x="4419600" y="3194486"/>
            <a:ext cx="2826327" cy="352767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9929">
            <a:off x="871306" y="736419"/>
            <a:ext cx="3420021" cy="342002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19710415">
            <a:off x="2221692" y="4581795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United </a:t>
            </a:r>
            <a:r>
              <a:rPr lang="cs-CZ" sz="2400" dirty="0" err="1" smtClean="0">
                <a:latin typeface="Lucida Handwriting" pitchFamily="66" charset="0"/>
              </a:rPr>
              <a:t>Kingdom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20759433">
            <a:off x="4315930" y="604068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umbrella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6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0872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vi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:]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626">
            <a:off x="4881734" y="858414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385" l="2769" r="97231">
                        <a14:foregroundMark x1="65538" y1="80000" x2="64000" y2="99385"/>
                        <a14:foregroundMark x1="77538" y1="67385" x2="97231" y2="67077"/>
                        <a14:foregroundMark x1="76308" y1="15077" x2="60615" y2="0"/>
                        <a14:foregroundMark x1="18769" y1="38462" x2="2769" y2="39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4298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538" b="89538" l="4308" r="91692">
                        <a14:foregroundMark x1="15077" y1="40923" x2="4308" y2="45231"/>
                        <a14:foregroundMark x1="85231" y1="32923" x2="91692" y2="34462"/>
                        <a14:foregroundMark x1="66154" y1="29846" x2="65538" y2="23077"/>
                        <a14:foregroundMark x1="27692" y1="33846" x2="27077" y2="30462"/>
                        <a14:foregroundMark x1="40308" y1="58462" x2="42462" y2="60308"/>
                        <a14:foregroundMark x1="24615" y1="57538" x2="26769" y2="60000"/>
                        <a14:foregroundMark x1="64923" y1="58154" x2="66462" y2="60615"/>
                        <a14:foregroundMark x1="23692" y1="21846" x2="33846" y2="10154"/>
                        <a14:foregroundMark x1="53231" y1="55692" x2="55385" y2="60000"/>
                        <a14:foregroundMark x1="76000" y1="57538" x2="78154" y2="5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87" y="3758361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1237543">
            <a:off x="323528" y="414908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vegetables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80" y="602128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volleyball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53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52120" y="856004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´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dablju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:]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4346">
            <a:off x="4988945" y="2909841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0688"/>
            <a:ext cx="2585573" cy="258557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54" b="91385" l="9231" r="91077">
                        <a14:foregroundMark x1="39077" y1="82462" x2="40615" y2="91692"/>
                        <a14:foregroundMark x1="66462" y1="41538" x2="91077" y2="37231"/>
                        <a14:foregroundMark x1="43692" y1="13538" x2="40615" y2="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196242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5776" y="5229200"/>
            <a:ext cx="1914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water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3728" y="62068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watch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0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9354">
            <a:off x="705630" y="3235038"/>
            <a:ext cx="3095625" cy="30956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940152" y="53012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eks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-1279"/>
            <a:ext cx="3095625" cy="309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890898"/>
            <a:ext cx="3924076" cy="392407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1099322">
            <a:off x="7202173" y="109712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X-mas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83868" y="1513647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xylophone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475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166412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wai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0952">
            <a:off x="823688" y="616791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8639"/>
            <a:ext cx="4247753" cy="424775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308" b="92308" l="9231" r="94769">
                        <a14:foregroundMark x1="30462" y1="19385" x2="24000" y2="4923"/>
                        <a14:foregroundMark x1="61231" y1="44000" x2="84923" y2="92615"/>
                        <a14:foregroundMark x1="76308" y1="60923" x2="94769" y2="17231"/>
                        <a14:foregroundMark x1="69846" y1="41846" x2="61231" y2="65538"/>
                        <a14:foregroundMark x1="58462" y1="47692" x2="58462" y2="64615"/>
                        <a14:foregroundMark x1="71385" y1="44000" x2="76923" y2="57846"/>
                        <a14:foregroundMark x1="87692" y1="44000" x2="87692" y2="56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54" y="3428999"/>
            <a:ext cx="3095625" cy="30956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508104" y="69269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yo</a:t>
            </a:r>
            <a:r>
              <a:rPr lang="cs-CZ" sz="2400" dirty="0" smtClean="0">
                <a:latin typeface="Lucida Handwriting" pitchFamily="66" charset="0"/>
              </a:rPr>
              <a:t> </a:t>
            </a:r>
            <a:r>
              <a:rPr lang="cs-CZ" sz="2400" dirty="0" err="1" smtClean="0">
                <a:latin typeface="Lucida Handwriting" pitchFamily="66" charset="0"/>
              </a:rPr>
              <a:t>yo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36954" y="5373216"/>
            <a:ext cx="1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Lucida Handwriting" pitchFamily="66" charset="0"/>
              </a:rPr>
              <a:t>yogurt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66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2120">
            <a:off x="4921918" y="682573"/>
            <a:ext cx="3095625" cy="3095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3095625" cy="3095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38" b="97231" l="9538" r="89538">
                        <a14:foregroundMark x1="54462" y1="74769" x2="59385" y2="97538"/>
                        <a14:foregroundMark x1="73846" y1="21231" x2="68000" y2="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213" y="3755626"/>
            <a:ext cx="3095625" cy="309562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83768" y="1412776"/>
            <a:ext cx="1367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zebra</a:t>
            </a:r>
            <a:endParaRPr lang="cs-CZ" sz="2400" dirty="0">
              <a:latin typeface="Lucida Handwriting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46066" y="5157192"/>
            <a:ext cx="1630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[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zed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5816" y="5511135"/>
            <a:ext cx="9353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Lucida Handwriting" pitchFamily="66" charset="0"/>
              </a:rPr>
              <a:t>zip</a:t>
            </a:r>
            <a:endParaRPr lang="cs-CZ" sz="2400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42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048572796"/>
              </p:ext>
            </p:extLst>
          </p:nvPr>
        </p:nvGraphicFramePr>
        <p:xfrm>
          <a:off x="539552" y="1397000"/>
          <a:ext cx="799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475656" y="5772718"/>
            <a:ext cx="578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Autorem materiálu a všech jeho součástí, </a:t>
            </a:r>
          </a:p>
          <a:p>
            <a:pPr algn="ctr"/>
            <a:r>
              <a:rPr lang="cs-CZ" dirty="0"/>
              <a:t>n</a:t>
            </a:r>
            <a:r>
              <a:rPr lang="cs-CZ" dirty="0" smtClean="0"/>
              <a:t>ení-li uvedeno jinak, je Mgr. Marie </a:t>
            </a:r>
            <a:r>
              <a:rPr lang="cs-CZ" dirty="0" err="1" smtClean="0"/>
              <a:t>Benabdelmalek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2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z otevřené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104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</TotalTime>
  <Words>165</Words>
  <Application>Microsoft Office PowerPoint</Application>
  <PresentationFormat>Předvádění na obrazovce (4:3)</PresentationFormat>
  <Paragraphs>56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Arkýř</vt:lpstr>
      <vt:lpstr>Prezentace aplikace PowerPoint</vt:lpstr>
      <vt:lpstr>alphabet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root</cp:lastModifiedBy>
  <cp:revision>12</cp:revision>
  <dcterms:created xsi:type="dcterms:W3CDTF">2012-06-06T10:40:59Z</dcterms:created>
  <dcterms:modified xsi:type="dcterms:W3CDTF">2013-05-17T12:11:57Z</dcterms:modified>
</cp:coreProperties>
</file>