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41" d="100"/>
          <a:sy n="41" d="100"/>
        </p:scale>
        <p:origin x="-132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FC0A86-CE53-4BCD-A0C0-C8FE3FE963E6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856E30-99ED-43E0-AB6A-5F8C38BF182E}">
      <dgm:prSet phldrT="[Text]" custT="1"/>
      <dgm:spPr/>
      <dgm:t>
        <a:bodyPr/>
        <a:lstStyle/>
        <a:p>
          <a:r>
            <a:rPr lang="cs-CZ" sz="1600" dirty="0" smtClean="0"/>
            <a:t>Snímek 1</a:t>
          </a:r>
          <a:endParaRPr lang="cs-CZ" sz="1600" dirty="0"/>
        </a:p>
      </dgm:t>
    </dgm:pt>
    <dgm:pt modelId="{B8CC6CFD-2482-4916-845F-D2737568A0CF}" type="parTrans" cxnId="{C39F2C14-466B-4AC6-B1FA-FC63DFFE24DF}">
      <dgm:prSet/>
      <dgm:spPr/>
      <dgm:t>
        <a:bodyPr/>
        <a:lstStyle/>
        <a:p>
          <a:endParaRPr lang="cs-CZ"/>
        </a:p>
      </dgm:t>
    </dgm:pt>
    <dgm:pt modelId="{733F8D54-20A6-4434-BB42-28C85632FD82}" type="sibTrans" cxnId="{C39F2C14-466B-4AC6-B1FA-FC63DFFE24DF}">
      <dgm:prSet/>
      <dgm:spPr/>
      <dgm:t>
        <a:bodyPr/>
        <a:lstStyle/>
        <a:p>
          <a:endParaRPr lang="cs-CZ"/>
        </a:p>
      </dgm:t>
    </dgm:pt>
    <dgm:pt modelId="{51B377EE-3607-47A1-88CD-ABCD63BA8F6E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1C0C2E60-1A24-4E8C-A2C1-A3CF8DD7DC7E}" type="parTrans" cxnId="{A983293E-235B-402B-A61B-C3187DBAE36F}">
      <dgm:prSet/>
      <dgm:spPr/>
      <dgm:t>
        <a:bodyPr/>
        <a:lstStyle/>
        <a:p>
          <a:endParaRPr lang="cs-CZ"/>
        </a:p>
      </dgm:t>
    </dgm:pt>
    <dgm:pt modelId="{D2664D16-F687-491E-A415-80C69377CE32}" type="sibTrans" cxnId="{A983293E-235B-402B-A61B-C3187DBAE36F}">
      <dgm:prSet/>
      <dgm:spPr/>
      <dgm:t>
        <a:bodyPr/>
        <a:lstStyle/>
        <a:p>
          <a:endParaRPr lang="cs-CZ"/>
        </a:p>
      </dgm:t>
    </dgm:pt>
    <dgm:pt modelId="{47999FDE-32FA-47DA-AE1B-048486C128F1}">
      <dgm:prSet phldrT="[Text]" custT="1"/>
      <dgm:spPr/>
      <dgm:t>
        <a:bodyPr/>
        <a:lstStyle/>
        <a:p>
          <a:r>
            <a:rPr lang="cs-CZ" sz="1600" dirty="0" smtClean="0"/>
            <a:t>Snímek 2</a:t>
          </a:r>
          <a:endParaRPr lang="cs-CZ" sz="1600" dirty="0"/>
        </a:p>
      </dgm:t>
    </dgm:pt>
    <dgm:pt modelId="{F5C0302D-FB1B-4B0F-BEF7-6118692934F8}" type="parTrans" cxnId="{B4EAB9F9-94A5-4675-BFDB-0F5FDDD5D703}">
      <dgm:prSet/>
      <dgm:spPr/>
      <dgm:t>
        <a:bodyPr/>
        <a:lstStyle/>
        <a:p>
          <a:endParaRPr lang="cs-CZ"/>
        </a:p>
      </dgm:t>
    </dgm:pt>
    <dgm:pt modelId="{FE150F2C-1831-421C-BD12-92EE998D75FF}" type="sibTrans" cxnId="{B4EAB9F9-94A5-4675-BFDB-0F5FDDD5D703}">
      <dgm:prSet/>
      <dgm:spPr/>
      <dgm:t>
        <a:bodyPr/>
        <a:lstStyle/>
        <a:p>
          <a:endParaRPr lang="cs-CZ"/>
        </a:p>
      </dgm:t>
    </dgm:pt>
    <dgm:pt modelId="{5967117C-0ABE-460D-B444-312D6DA76DB2}">
      <dgm:prSet phldrT="[Text]"/>
      <dgm:spPr/>
      <dgm:t>
        <a:bodyPr/>
        <a:lstStyle/>
        <a:p>
          <a:r>
            <a:rPr lang="cs-CZ" dirty="0" smtClean="0"/>
            <a:t>Seznámení s čísly 1 - 12</a:t>
          </a:r>
          <a:endParaRPr lang="cs-CZ" dirty="0"/>
        </a:p>
      </dgm:t>
    </dgm:pt>
    <dgm:pt modelId="{F39F8A1D-882A-46B1-B06F-34399979886A}" type="parTrans" cxnId="{A5F15805-A07C-4F65-97AA-02D41D07A903}">
      <dgm:prSet/>
      <dgm:spPr/>
      <dgm:t>
        <a:bodyPr/>
        <a:lstStyle/>
        <a:p>
          <a:endParaRPr lang="cs-CZ"/>
        </a:p>
      </dgm:t>
    </dgm:pt>
    <dgm:pt modelId="{A69A5B3C-E4C4-4613-9FE5-012ACFD10D24}" type="sibTrans" cxnId="{A5F15805-A07C-4F65-97AA-02D41D07A903}">
      <dgm:prSet/>
      <dgm:spPr/>
      <dgm:t>
        <a:bodyPr/>
        <a:lstStyle/>
        <a:p>
          <a:endParaRPr lang="cs-CZ"/>
        </a:p>
      </dgm:t>
    </dgm:pt>
    <dgm:pt modelId="{FCEE3E08-299C-49A3-A424-C13E59F47D08}">
      <dgm:prSet phldrT="[Text]"/>
      <dgm:spPr/>
      <dgm:t>
        <a:bodyPr/>
        <a:lstStyle/>
        <a:p>
          <a:r>
            <a:rPr lang="cs-CZ" dirty="0" smtClean="0"/>
            <a:t>Postupně se na kliknutí doplní názvy číslic</a:t>
          </a:r>
          <a:endParaRPr lang="cs-CZ" dirty="0"/>
        </a:p>
      </dgm:t>
    </dgm:pt>
    <dgm:pt modelId="{519E0807-526D-44AF-B39B-3F4569BB63C4}" type="parTrans" cxnId="{5E551DA8-326F-422E-B638-0A7A53777D11}">
      <dgm:prSet/>
      <dgm:spPr/>
      <dgm:t>
        <a:bodyPr/>
        <a:lstStyle/>
        <a:p>
          <a:endParaRPr lang="cs-CZ"/>
        </a:p>
      </dgm:t>
    </dgm:pt>
    <dgm:pt modelId="{80690E66-5287-424A-8EF7-975B59C6651B}" type="sibTrans" cxnId="{5E551DA8-326F-422E-B638-0A7A53777D11}">
      <dgm:prSet/>
      <dgm:spPr/>
      <dgm:t>
        <a:bodyPr/>
        <a:lstStyle/>
        <a:p>
          <a:endParaRPr lang="cs-CZ"/>
        </a:p>
      </dgm:t>
    </dgm:pt>
    <dgm:pt modelId="{F067F466-28BD-49CE-A808-37D8FC020117}">
      <dgm:prSet phldrT="[Text]" custT="1"/>
      <dgm:spPr/>
      <dgm:t>
        <a:bodyPr/>
        <a:lstStyle/>
        <a:p>
          <a:r>
            <a:rPr lang="cs-CZ" sz="1600" dirty="0" smtClean="0"/>
            <a:t>Snímek 3</a:t>
          </a:r>
          <a:endParaRPr lang="cs-CZ" sz="1600" dirty="0"/>
        </a:p>
      </dgm:t>
    </dgm:pt>
    <dgm:pt modelId="{7931DDEA-0268-4E23-8D8D-E18F99500F54}" type="parTrans" cxnId="{4899105A-6BF9-474F-B344-AF4E37680BD9}">
      <dgm:prSet/>
      <dgm:spPr/>
      <dgm:t>
        <a:bodyPr/>
        <a:lstStyle/>
        <a:p>
          <a:endParaRPr lang="cs-CZ"/>
        </a:p>
      </dgm:t>
    </dgm:pt>
    <dgm:pt modelId="{CEC660AA-BD23-46DD-9A2D-E9D900D5548D}" type="sibTrans" cxnId="{4899105A-6BF9-474F-B344-AF4E37680BD9}">
      <dgm:prSet/>
      <dgm:spPr/>
      <dgm:t>
        <a:bodyPr/>
        <a:lstStyle/>
        <a:p>
          <a:endParaRPr lang="cs-CZ"/>
        </a:p>
      </dgm:t>
    </dgm:pt>
    <dgm:pt modelId="{972EB807-95D0-4606-AF43-F8BAEF3F2444}">
      <dgm:prSet phldrT="[Text]"/>
      <dgm:spPr/>
      <dgm:t>
        <a:bodyPr/>
        <a:lstStyle/>
        <a:p>
          <a:r>
            <a:rPr lang="cs-CZ" dirty="0" smtClean="0"/>
            <a:t>Formou samostatné práce děti spočítají kolik je na obrázku od každého druhu kusů </a:t>
          </a:r>
          <a:endParaRPr lang="cs-CZ" dirty="0"/>
        </a:p>
      </dgm:t>
    </dgm:pt>
    <dgm:pt modelId="{B7017FEB-7A55-4612-A821-7846A4A3FCFF}" type="parTrans" cxnId="{F357912D-FEFC-4358-8A33-B60CE56DA06A}">
      <dgm:prSet/>
      <dgm:spPr/>
      <dgm:t>
        <a:bodyPr/>
        <a:lstStyle/>
        <a:p>
          <a:endParaRPr lang="cs-CZ"/>
        </a:p>
      </dgm:t>
    </dgm:pt>
    <dgm:pt modelId="{CC731B8B-F5DD-4F5E-BF93-1BAC37887CA6}" type="sibTrans" cxnId="{F357912D-FEFC-4358-8A33-B60CE56DA06A}">
      <dgm:prSet/>
      <dgm:spPr/>
      <dgm:t>
        <a:bodyPr/>
        <a:lstStyle/>
        <a:p>
          <a:endParaRPr lang="cs-CZ"/>
        </a:p>
      </dgm:t>
    </dgm:pt>
    <dgm:pt modelId="{C9A2BD96-B1BE-48DF-8E7A-A13CCD59B19D}">
      <dgm:prSet phldrT="[Text]"/>
      <dgm:spPr/>
      <dgm:t>
        <a:bodyPr/>
        <a:lstStyle/>
        <a:p>
          <a:r>
            <a:rPr lang="cs-CZ" dirty="0" smtClean="0"/>
            <a:t>Počty kusů se pak doplní</a:t>
          </a:r>
          <a:endParaRPr lang="cs-CZ" dirty="0"/>
        </a:p>
      </dgm:t>
    </dgm:pt>
    <dgm:pt modelId="{7F7911AF-79D0-40C1-900C-6277C530EFE1}" type="parTrans" cxnId="{8E075F92-7BDB-4D7E-A50E-B8ABD3036A2F}">
      <dgm:prSet/>
      <dgm:spPr/>
      <dgm:t>
        <a:bodyPr/>
        <a:lstStyle/>
        <a:p>
          <a:endParaRPr lang="cs-CZ"/>
        </a:p>
      </dgm:t>
    </dgm:pt>
    <dgm:pt modelId="{F58506FD-BB49-44D2-A6EF-E80D4DE49E93}" type="sibTrans" cxnId="{8E075F92-7BDB-4D7E-A50E-B8ABD3036A2F}">
      <dgm:prSet/>
      <dgm:spPr/>
      <dgm:t>
        <a:bodyPr/>
        <a:lstStyle/>
        <a:p>
          <a:endParaRPr lang="cs-CZ"/>
        </a:p>
      </dgm:t>
    </dgm:pt>
    <dgm:pt modelId="{16A97599-A0D8-4E19-A67D-9260AD76C4B3}">
      <dgm:prSet phldrT="[Text]" custT="1"/>
      <dgm:spPr/>
      <dgm:t>
        <a:bodyPr/>
        <a:lstStyle/>
        <a:p>
          <a:r>
            <a:rPr lang="cs-CZ" sz="1600" dirty="0" smtClean="0"/>
            <a:t>Snímek 4 </a:t>
          </a:r>
        </a:p>
      </dgm:t>
    </dgm:pt>
    <dgm:pt modelId="{AEBB401F-A6B4-4EF9-8A00-A458F93BF5B5}" type="parTrans" cxnId="{AFBA670D-1A25-4494-AC4F-28EEA01A5CCD}">
      <dgm:prSet/>
      <dgm:spPr/>
      <dgm:t>
        <a:bodyPr/>
        <a:lstStyle/>
        <a:p>
          <a:endParaRPr lang="cs-CZ"/>
        </a:p>
      </dgm:t>
    </dgm:pt>
    <dgm:pt modelId="{5E0FE55A-4BD3-41C5-AC49-5B277496B508}" type="sibTrans" cxnId="{AFBA670D-1A25-4494-AC4F-28EEA01A5CCD}">
      <dgm:prSet/>
      <dgm:spPr/>
      <dgm:t>
        <a:bodyPr/>
        <a:lstStyle/>
        <a:p>
          <a:endParaRPr lang="cs-CZ"/>
        </a:p>
      </dgm:t>
    </dgm:pt>
    <dgm:pt modelId="{BF9C58FF-5AA9-4DD0-A34A-3B887C7994FF}">
      <dgm:prSet/>
      <dgm:spPr/>
      <dgm:t>
        <a:bodyPr/>
        <a:lstStyle/>
        <a:p>
          <a:r>
            <a:rPr lang="cs-CZ" dirty="0" smtClean="0"/>
            <a:t>Úkolem je doplnit správná písmena do názvů číslic</a:t>
          </a:r>
          <a:endParaRPr lang="cs-CZ" dirty="0"/>
        </a:p>
      </dgm:t>
    </dgm:pt>
    <dgm:pt modelId="{22C3F51A-04EF-4D1D-8A02-11EB43F3F5FF}" type="parTrans" cxnId="{2719E7A2-F8C6-4F25-B83F-E1BD33939F04}">
      <dgm:prSet/>
      <dgm:spPr/>
      <dgm:t>
        <a:bodyPr/>
        <a:lstStyle/>
        <a:p>
          <a:endParaRPr lang="cs-CZ"/>
        </a:p>
      </dgm:t>
    </dgm:pt>
    <dgm:pt modelId="{C5CD84AF-1396-49AF-8591-A78B6CEB37F0}" type="sibTrans" cxnId="{2719E7A2-F8C6-4F25-B83F-E1BD33939F04}">
      <dgm:prSet/>
      <dgm:spPr/>
      <dgm:t>
        <a:bodyPr/>
        <a:lstStyle/>
        <a:p>
          <a:endParaRPr lang="cs-CZ"/>
        </a:p>
      </dgm:t>
    </dgm:pt>
    <dgm:pt modelId="{6BA41661-14D8-4BB9-AD56-FD091C069771}">
      <dgm:prSet/>
      <dgm:spPr/>
      <dgm:t>
        <a:bodyPr/>
        <a:lstStyle/>
        <a:p>
          <a:r>
            <a:rPr lang="cs-CZ" dirty="0" smtClean="0"/>
            <a:t>Chybějící písmena se postupně doplní</a:t>
          </a:r>
          <a:endParaRPr lang="cs-CZ" dirty="0"/>
        </a:p>
      </dgm:t>
    </dgm:pt>
    <dgm:pt modelId="{E9056BCF-5D93-469F-B0A7-236137564B00}" type="parTrans" cxnId="{C91D9DEF-54FE-4A3C-A51B-6CD49C0C38DD}">
      <dgm:prSet/>
      <dgm:spPr/>
      <dgm:t>
        <a:bodyPr/>
        <a:lstStyle/>
        <a:p>
          <a:endParaRPr lang="cs-CZ"/>
        </a:p>
      </dgm:t>
    </dgm:pt>
    <dgm:pt modelId="{807B9B0E-339B-44FE-891E-E0A288B0A578}" type="sibTrans" cxnId="{C91D9DEF-54FE-4A3C-A51B-6CD49C0C38DD}">
      <dgm:prSet/>
      <dgm:spPr/>
      <dgm:t>
        <a:bodyPr/>
        <a:lstStyle/>
        <a:p>
          <a:endParaRPr lang="cs-CZ"/>
        </a:p>
      </dgm:t>
    </dgm:pt>
    <dgm:pt modelId="{622E52C0-FB81-402B-B0B8-C2411E46320F}" type="pres">
      <dgm:prSet presAssocID="{20FC0A86-CE53-4BCD-A0C0-C8FE3FE963E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49E507-F0E4-40B3-B395-854A10574BE7}" type="pres">
      <dgm:prSet presAssocID="{8A856E30-99ED-43E0-AB6A-5F8C38BF182E}" presName="linNode" presStyleCnt="0"/>
      <dgm:spPr/>
    </dgm:pt>
    <dgm:pt modelId="{65F72233-E8D1-4B87-891C-519BAF3EE659}" type="pres">
      <dgm:prSet presAssocID="{8A856E30-99ED-43E0-AB6A-5F8C38BF182E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6B5B28-D836-4AA6-A162-5E41F84D75E2}" type="pres">
      <dgm:prSet presAssocID="{8A856E30-99ED-43E0-AB6A-5F8C38BF182E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68D653-BC2D-4123-8139-2A3770439EE0}" type="pres">
      <dgm:prSet presAssocID="{733F8D54-20A6-4434-BB42-28C85632FD82}" presName="sp" presStyleCnt="0"/>
      <dgm:spPr/>
    </dgm:pt>
    <dgm:pt modelId="{3F85338B-EB8C-46B0-9E24-9757D8A563D2}" type="pres">
      <dgm:prSet presAssocID="{47999FDE-32FA-47DA-AE1B-048486C128F1}" presName="linNode" presStyleCnt="0"/>
      <dgm:spPr/>
    </dgm:pt>
    <dgm:pt modelId="{8EE5DC83-F956-4586-912A-D7F8E3FF020E}" type="pres">
      <dgm:prSet presAssocID="{47999FDE-32FA-47DA-AE1B-048486C128F1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158015-A85E-48B4-8D55-7918DEF19A4D}" type="pres">
      <dgm:prSet presAssocID="{47999FDE-32FA-47DA-AE1B-048486C128F1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82916A-4FEB-45D8-83C3-0D2BC6B505F7}" type="pres">
      <dgm:prSet presAssocID="{FE150F2C-1831-421C-BD12-92EE998D75FF}" presName="sp" presStyleCnt="0"/>
      <dgm:spPr/>
    </dgm:pt>
    <dgm:pt modelId="{EE03147E-2DB1-422A-8D0A-700B9266FF49}" type="pres">
      <dgm:prSet presAssocID="{F067F466-28BD-49CE-A808-37D8FC020117}" presName="linNode" presStyleCnt="0"/>
      <dgm:spPr/>
    </dgm:pt>
    <dgm:pt modelId="{78E228AB-71BC-400B-BC56-9B3A9DE929F3}" type="pres">
      <dgm:prSet presAssocID="{F067F466-28BD-49CE-A808-37D8FC020117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B18DD-CC0D-4451-9AFE-8FC917E05A7A}" type="pres">
      <dgm:prSet presAssocID="{F067F466-28BD-49CE-A808-37D8FC020117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E50E73-BE88-42B1-BE60-8E4E0DC65131}" type="pres">
      <dgm:prSet presAssocID="{CEC660AA-BD23-46DD-9A2D-E9D900D5548D}" presName="sp" presStyleCnt="0"/>
      <dgm:spPr/>
    </dgm:pt>
    <dgm:pt modelId="{D7441F17-6C8F-4938-BA32-B8CCD5C6A9A4}" type="pres">
      <dgm:prSet presAssocID="{16A97599-A0D8-4E19-A67D-9260AD76C4B3}" presName="linNode" presStyleCnt="0"/>
      <dgm:spPr/>
    </dgm:pt>
    <dgm:pt modelId="{FCAF86AF-3247-43FC-BEE9-9AB4054A7919}" type="pres">
      <dgm:prSet presAssocID="{16A97599-A0D8-4E19-A67D-9260AD76C4B3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F25207-9B4D-4397-B256-01D857680EF8}" type="pres">
      <dgm:prSet presAssocID="{16A97599-A0D8-4E19-A67D-9260AD76C4B3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C76DDF-B3DA-426A-8AA0-FE3F1BD4E278}" type="presOf" srcId="{8A856E30-99ED-43E0-AB6A-5F8C38BF182E}" destId="{65F72233-E8D1-4B87-891C-519BAF3EE659}" srcOrd="0" destOrd="0" presId="urn:microsoft.com/office/officeart/2005/8/layout/vList5"/>
    <dgm:cxn modelId="{B4EAB9F9-94A5-4675-BFDB-0F5FDDD5D703}" srcId="{20FC0A86-CE53-4BCD-A0C0-C8FE3FE963E6}" destId="{47999FDE-32FA-47DA-AE1B-048486C128F1}" srcOrd="1" destOrd="0" parTransId="{F5C0302D-FB1B-4B0F-BEF7-6118692934F8}" sibTransId="{FE150F2C-1831-421C-BD12-92EE998D75FF}"/>
    <dgm:cxn modelId="{125D8432-DA3A-4E1B-A9E4-462D9685E59D}" type="presOf" srcId="{47999FDE-32FA-47DA-AE1B-048486C128F1}" destId="{8EE5DC83-F956-4586-912A-D7F8E3FF020E}" srcOrd="0" destOrd="0" presId="urn:microsoft.com/office/officeart/2005/8/layout/vList5"/>
    <dgm:cxn modelId="{A66BC0B6-BA52-4A24-A7A7-947C32687BB0}" type="presOf" srcId="{5967117C-0ABE-460D-B444-312D6DA76DB2}" destId="{12158015-A85E-48B4-8D55-7918DEF19A4D}" srcOrd="0" destOrd="0" presId="urn:microsoft.com/office/officeart/2005/8/layout/vList5"/>
    <dgm:cxn modelId="{8E075F92-7BDB-4D7E-A50E-B8ABD3036A2F}" srcId="{F067F466-28BD-49CE-A808-37D8FC020117}" destId="{C9A2BD96-B1BE-48DF-8E7A-A13CCD59B19D}" srcOrd="1" destOrd="0" parTransId="{7F7911AF-79D0-40C1-900C-6277C530EFE1}" sibTransId="{F58506FD-BB49-44D2-A6EF-E80D4DE49E93}"/>
    <dgm:cxn modelId="{9780CA95-0A42-4CB6-9F40-F249A9EFDF64}" type="presOf" srcId="{51B377EE-3607-47A1-88CD-ABCD63BA8F6E}" destId="{BF6B5B28-D836-4AA6-A162-5E41F84D75E2}" srcOrd="0" destOrd="0" presId="urn:microsoft.com/office/officeart/2005/8/layout/vList5"/>
    <dgm:cxn modelId="{5E551DA8-326F-422E-B638-0A7A53777D11}" srcId="{47999FDE-32FA-47DA-AE1B-048486C128F1}" destId="{FCEE3E08-299C-49A3-A424-C13E59F47D08}" srcOrd="1" destOrd="0" parTransId="{519E0807-526D-44AF-B39B-3F4569BB63C4}" sibTransId="{80690E66-5287-424A-8EF7-975B59C6651B}"/>
    <dgm:cxn modelId="{24663941-7721-4AD8-BDC9-9E63B8A14564}" type="presOf" srcId="{C9A2BD96-B1BE-48DF-8E7A-A13CCD59B19D}" destId="{5CDB18DD-CC0D-4451-9AFE-8FC917E05A7A}" srcOrd="0" destOrd="1" presId="urn:microsoft.com/office/officeart/2005/8/layout/vList5"/>
    <dgm:cxn modelId="{5B12206A-95C2-4CBD-A560-5997B9D3F8C9}" type="presOf" srcId="{BF9C58FF-5AA9-4DD0-A34A-3B887C7994FF}" destId="{23F25207-9B4D-4397-B256-01D857680EF8}" srcOrd="0" destOrd="0" presId="urn:microsoft.com/office/officeart/2005/8/layout/vList5"/>
    <dgm:cxn modelId="{C91D9DEF-54FE-4A3C-A51B-6CD49C0C38DD}" srcId="{16A97599-A0D8-4E19-A67D-9260AD76C4B3}" destId="{6BA41661-14D8-4BB9-AD56-FD091C069771}" srcOrd="1" destOrd="0" parTransId="{E9056BCF-5D93-469F-B0A7-236137564B00}" sibTransId="{807B9B0E-339B-44FE-891E-E0A288B0A578}"/>
    <dgm:cxn modelId="{4899105A-6BF9-474F-B344-AF4E37680BD9}" srcId="{20FC0A86-CE53-4BCD-A0C0-C8FE3FE963E6}" destId="{F067F466-28BD-49CE-A808-37D8FC020117}" srcOrd="2" destOrd="0" parTransId="{7931DDEA-0268-4E23-8D8D-E18F99500F54}" sibTransId="{CEC660AA-BD23-46DD-9A2D-E9D900D5548D}"/>
    <dgm:cxn modelId="{2719E7A2-F8C6-4F25-B83F-E1BD33939F04}" srcId="{16A97599-A0D8-4E19-A67D-9260AD76C4B3}" destId="{BF9C58FF-5AA9-4DD0-A34A-3B887C7994FF}" srcOrd="0" destOrd="0" parTransId="{22C3F51A-04EF-4D1D-8A02-11EB43F3F5FF}" sibTransId="{C5CD84AF-1396-49AF-8591-A78B6CEB37F0}"/>
    <dgm:cxn modelId="{1C60CE02-02D5-4022-B263-71EE5DA43BB4}" type="presOf" srcId="{20FC0A86-CE53-4BCD-A0C0-C8FE3FE963E6}" destId="{622E52C0-FB81-402B-B0B8-C2411E46320F}" srcOrd="0" destOrd="0" presId="urn:microsoft.com/office/officeart/2005/8/layout/vList5"/>
    <dgm:cxn modelId="{6C68367F-01D3-4DF2-8993-94E3F39486F5}" type="presOf" srcId="{16A97599-A0D8-4E19-A67D-9260AD76C4B3}" destId="{FCAF86AF-3247-43FC-BEE9-9AB4054A7919}" srcOrd="0" destOrd="0" presId="urn:microsoft.com/office/officeart/2005/8/layout/vList5"/>
    <dgm:cxn modelId="{B3610867-175B-448B-B3AC-5E0C694F95E7}" type="presOf" srcId="{F067F466-28BD-49CE-A808-37D8FC020117}" destId="{78E228AB-71BC-400B-BC56-9B3A9DE929F3}" srcOrd="0" destOrd="0" presId="urn:microsoft.com/office/officeart/2005/8/layout/vList5"/>
    <dgm:cxn modelId="{C39F2C14-466B-4AC6-B1FA-FC63DFFE24DF}" srcId="{20FC0A86-CE53-4BCD-A0C0-C8FE3FE963E6}" destId="{8A856E30-99ED-43E0-AB6A-5F8C38BF182E}" srcOrd="0" destOrd="0" parTransId="{B8CC6CFD-2482-4916-845F-D2737568A0CF}" sibTransId="{733F8D54-20A6-4434-BB42-28C85632FD82}"/>
    <dgm:cxn modelId="{F357912D-FEFC-4358-8A33-B60CE56DA06A}" srcId="{F067F466-28BD-49CE-A808-37D8FC020117}" destId="{972EB807-95D0-4606-AF43-F8BAEF3F2444}" srcOrd="0" destOrd="0" parTransId="{B7017FEB-7A55-4612-A821-7846A4A3FCFF}" sibTransId="{CC731B8B-F5DD-4F5E-BF93-1BAC37887CA6}"/>
    <dgm:cxn modelId="{F3822A59-F5E2-45B0-8FA1-A3BA57494518}" type="presOf" srcId="{972EB807-95D0-4606-AF43-F8BAEF3F2444}" destId="{5CDB18DD-CC0D-4451-9AFE-8FC917E05A7A}" srcOrd="0" destOrd="0" presId="urn:microsoft.com/office/officeart/2005/8/layout/vList5"/>
    <dgm:cxn modelId="{33498FD8-0BF5-4F40-AA27-CC0B7092D3E0}" type="presOf" srcId="{6BA41661-14D8-4BB9-AD56-FD091C069771}" destId="{23F25207-9B4D-4397-B256-01D857680EF8}" srcOrd="0" destOrd="1" presId="urn:microsoft.com/office/officeart/2005/8/layout/vList5"/>
    <dgm:cxn modelId="{A983293E-235B-402B-A61B-C3187DBAE36F}" srcId="{8A856E30-99ED-43E0-AB6A-5F8C38BF182E}" destId="{51B377EE-3607-47A1-88CD-ABCD63BA8F6E}" srcOrd="0" destOrd="0" parTransId="{1C0C2E60-1A24-4E8C-A2C1-A3CF8DD7DC7E}" sibTransId="{D2664D16-F687-491E-A415-80C69377CE32}"/>
    <dgm:cxn modelId="{0207047E-EAA6-411B-A598-74E9398E95CB}" type="presOf" srcId="{FCEE3E08-299C-49A3-A424-C13E59F47D08}" destId="{12158015-A85E-48B4-8D55-7918DEF19A4D}" srcOrd="0" destOrd="1" presId="urn:microsoft.com/office/officeart/2005/8/layout/vList5"/>
    <dgm:cxn modelId="{AFBA670D-1A25-4494-AC4F-28EEA01A5CCD}" srcId="{20FC0A86-CE53-4BCD-A0C0-C8FE3FE963E6}" destId="{16A97599-A0D8-4E19-A67D-9260AD76C4B3}" srcOrd="3" destOrd="0" parTransId="{AEBB401F-A6B4-4EF9-8A00-A458F93BF5B5}" sibTransId="{5E0FE55A-4BD3-41C5-AC49-5B277496B508}"/>
    <dgm:cxn modelId="{A5F15805-A07C-4F65-97AA-02D41D07A903}" srcId="{47999FDE-32FA-47DA-AE1B-048486C128F1}" destId="{5967117C-0ABE-460D-B444-312D6DA76DB2}" srcOrd="0" destOrd="0" parTransId="{F39F8A1D-882A-46B1-B06F-34399979886A}" sibTransId="{A69A5B3C-E4C4-4613-9FE5-012ACFD10D24}"/>
    <dgm:cxn modelId="{90396C97-0E50-4D59-9036-22E320F28B08}" type="presParOf" srcId="{622E52C0-FB81-402B-B0B8-C2411E46320F}" destId="{0349E507-F0E4-40B3-B395-854A10574BE7}" srcOrd="0" destOrd="0" presId="urn:microsoft.com/office/officeart/2005/8/layout/vList5"/>
    <dgm:cxn modelId="{70F4EE2C-7A2F-493A-BF55-D39CB27A6B80}" type="presParOf" srcId="{0349E507-F0E4-40B3-B395-854A10574BE7}" destId="{65F72233-E8D1-4B87-891C-519BAF3EE659}" srcOrd="0" destOrd="0" presId="urn:microsoft.com/office/officeart/2005/8/layout/vList5"/>
    <dgm:cxn modelId="{C12D18A2-5D3E-4093-A06E-641E1335B78E}" type="presParOf" srcId="{0349E507-F0E4-40B3-B395-854A10574BE7}" destId="{BF6B5B28-D836-4AA6-A162-5E41F84D75E2}" srcOrd="1" destOrd="0" presId="urn:microsoft.com/office/officeart/2005/8/layout/vList5"/>
    <dgm:cxn modelId="{D74080C0-B003-41FE-AA60-A5A2F7A8CBDC}" type="presParOf" srcId="{622E52C0-FB81-402B-B0B8-C2411E46320F}" destId="{8B68D653-BC2D-4123-8139-2A3770439EE0}" srcOrd="1" destOrd="0" presId="urn:microsoft.com/office/officeart/2005/8/layout/vList5"/>
    <dgm:cxn modelId="{825F2869-6CB1-4945-A581-70B891535183}" type="presParOf" srcId="{622E52C0-FB81-402B-B0B8-C2411E46320F}" destId="{3F85338B-EB8C-46B0-9E24-9757D8A563D2}" srcOrd="2" destOrd="0" presId="urn:microsoft.com/office/officeart/2005/8/layout/vList5"/>
    <dgm:cxn modelId="{03604CF5-A3AB-4D32-803D-3219D458D9BB}" type="presParOf" srcId="{3F85338B-EB8C-46B0-9E24-9757D8A563D2}" destId="{8EE5DC83-F956-4586-912A-D7F8E3FF020E}" srcOrd="0" destOrd="0" presId="urn:microsoft.com/office/officeart/2005/8/layout/vList5"/>
    <dgm:cxn modelId="{0B989B6E-3015-4911-8CA3-918F7A598EB9}" type="presParOf" srcId="{3F85338B-EB8C-46B0-9E24-9757D8A563D2}" destId="{12158015-A85E-48B4-8D55-7918DEF19A4D}" srcOrd="1" destOrd="0" presId="urn:microsoft.com/office/officeart/2005/8/layout/vList5"/>
    <dgm:cxn modelId="{6F277B54-2C12-4FC2-9D52-C57EC986E03B}" type="presParOf" srcId="{622E52C0-FB81-402B-B0B8-C2411E46320F}" destId="{F482916A-4FEB-45D8-83C3-0D2BC6B505F7}" srcOrd="3" destOrd="0" presId="urn:microsoft.com/office/officeart/2005/8/layout/vList5"/>
    <dgm:cxn modelId="{20F4B80D-84D2-49FC-94B7-F12F50F61AD1}" type="presParOf" srcId="{622E52C0-FB81-402B-B0B8-C2411E46320F}" destId="{EE03147E-2DB1-422A-8D0A-700B9266FF49}" srcOrd="4" destOrd="0" presId="urn:microsoft.com/office/officeart/2005/8/layout/vList5"/>
    <dgm:cxn modelId="{7A611E52-8FB9-4969-AAAF-5F34DC3B9313}" type="presParOf" srcId="{EE03147E-2DB1-422A-8D0A-700B9266FF49}" destId="{78E228AB-71BC-400B-BC56-9B3A9DE929F3}" srcOrd="0" destOrd="0" presId="urn:microsoft.com/office/officeart/2005/8/layout/vList5"/>
    <dgm:cxn modelId="{A1C6F35C-C2DC-42EC-BBFE-1D2B655807E6}" type="presParOf" srcId="{EE03147E-2DB1-422A-8D0A-700B9266FF49}" destId="{5CDB18DD-CC0D-4451-9AFE-8FC917E05A7A}" srcOrd="1" destOrd="0" presId="urn:microsoft.com/office/officeart/2005/8/layout/vList5"/>
    <dgm:cxn modelId="{16EEBC27-0F60-4F09-9ECC-102D31BF2E7E}" type="presParOf" srcId="{622E52C0-FB81-402B-B0B8-C2411E46320F}" destId="{E5E50E73-BE88-42B1-BE60-8E4E0DC65131}" srcOrd="5" destOrd="0" presId="urn:microsoft.com/office/officeart/2005/8/layout/vList5"/>
    <dgm:cxn modelId="{9EE686DF-7EAF-4A09-A0A8-9686B30811DB}" type="presParOf" srcId="{622E52C0-FB81-402B-B0B8-C2411E46320F}" destId="{D7441F17-6C8F-4938-BA32-B8CCD5C6A9A4}" srcOrd="6" destOrd="0" presId="urn:microsoft.com/office/officeart/2005/8/layout/vList5"/>
    <dgm:cxn modelId="{71936A4A-D17C-4D07-BA65-AA0635A26C87}" type="presParOf" srcId="{D7441F17-6C8F-4938-BA32-B8CCD5C6A9A4}" destId="{FCAF86AF-3247-43FC-BEE9-9AB4054A7919}" srcOrd="0" destOrd="0" presId="urn:microsoft.com/office/officeart/2005/8/layout/vList5"/>
    <dgm:cxn modelId="{072800F0-5E44-4A51-9C20-5CC2B602C82D}" type="presParOf" srcId="{D7441F17-6C8F-4938-BA32-B8CCD5C6A9A4}" destId="{23F25207-9B4D-4397-B256-01D857680EF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B5B28-D836-4AA6-A162-5E41F84D75E2}">
      <dsp:nvSpPr>
        <dsp:cNvPr id="0" name=""/>
        <dsp:cNvSpPr/>
      </dsp:nvSpPr>
      <dsp:spPr>
        <a:xfrm rot="5400000">
          <a:off x="4759023" y="-1989293"/>
          <a:ext cx="637889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úvod</a:t>
          </a:r>
          <a:endParaRPr lang="cs-CZ" sz="1200" kern="1200" dirty="0"/>
        </a:p>
      </dsp:txBody>
      <dsp:txXfrm rot="-5400000">
        <a:off x="2688336" y="112533"/>
        <a:ext cx="4748125" cy="575611"/>
      </dsp:txXfrm>
    </dsp:sp>
    <dsp:sp modelId="{65F72233-E8D1-4B87-891C-519BAF3EE659}">
      <dsp:nvSpPr>
        <dsp:cNvPr id="0" name=""/>
        <dsp:cNvSpPr/>
      </dsp:nvSpPr>
      <dsp:spPr>
        <a:xfrm>
          <a:off x="0" y="1657"/>
          <a:ext cx="2688336" cy="79736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Snímek 1</a:t>
          </a:r>
          <a:endParaRPr lang="cs-CZ" sz="1600" kern="1200" dirty="0"/>
        </a:p>
      </dsp:txBody>
      <dsp:txXfrm>
        <a:off x="38924" y="40581"/>
        <a:ext cx="2610488" cy="719513"/>
      </dsp:txXfrm>
    </dsp:sp>
    <dsp:sp modelId="{12158015-A85E-48B4-8D55-7918DEF19A4D}">
      <dsp:nvSpPr>
        <dsp:cNvPr id="0" name=""/>
        <dsp:cNvSpPr/>
      </dsp:nvSpPr>
      <dsp:spPr>
        <a:xfrm rot="5400000">
          <a:off x="4759023" y="-1152063"/>
          <a:ext cx="637889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Seznámení s čísly 1 - 12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Postupně se na kliknutí doplní názvy číslic</a:t>
          </a:r>
          <a:endParaRPr lang="cs-CZ" sz="1200" kern="1200" dirty="0"/>
        </a:p>
      </dsp:txBody>
      <dsp:txXfrm rot="-5400000">
        <a:off x="2688336" y="949763"/>
        <a:ext cx="4748125" cy="575611"/>
      </dsp:txXfrm>
    </dsp:sp>
    <dsp:sp modelId="{8EE5DC83-F956-4586-912A-D7F8E3FF020E}">
      <dsp:nvSpPr>
        <dsp:cNvPr id="0" name=""/>
        <dsp:cNvSpPr/>
      </dsp:nvSpPr>
      <dsp:spPr>
        <a:xfrm>
          <a:off x="0" y="838887"/>
          <a:ext cx="2688336" cy="79736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Snímek 2</a:t>
          </a:r>
          <a:endParaRPr lang="cs-CZ" sz="1600" kern="1200" dirty="0"/>
        </a:p>
      </dsp:txBody>
      <dsp:txXfrm>
        <a:off x="38924" y="877811"/>
        <a:ext cx="2610488" cy="719513"/>
      </dsp:txXfrm>
    </dsp:sp>
    <dsp:sp modelId="{5CDB18DD-CC0D-4451-9AFE-8FC917E05A7A}">
      <dsp:nvSpPr>
        <dsp:cNvPr id="0" name=""/>
        <dsp:cNvSpPr/>
      </dsp:nvSpPr>
      <dsp:spPr>
        <a:xfrm rot="5400000">
          <a:off x="4759023" y="-314833"/>
          <a:ext cx="637889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Formou samostatné práce děti spočítají kolik je na obrázku od každého druhu kusů 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Počty kusů se pak doplní</a:t>
          </a:r>
          <a:endParaRPr lang="cs-CZ" sz="1200" kern="1200" dirty="0"/>
        </a:p>
      </dsp:txBody>
      <dsp:txXfrm rot="-5400000">
        <a:off x="2688336" y="1786993"/>
        <a:ext cx="4748125" cy="575611"/>
      </dsp:txXfrm>
    </dsp:sp>
    <dsp:sp modelId="{78E228AB-71BC-400B-BC56-9B3A9DE929F3}">
      <dsp:nvSpPr>
        <dsp:cNvPr id="0" name=""/>
        <dsp:cNvSpPr/>
      </dsp:nvSpPr>
      <dsp:spPr>
        <a:xfrm>
          <a:off x="0" y="1676117"/>
          <a:ext cx="2688336" cy="79736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Snímek 3</a:t>
          </a:r>
          <a:endParaRPr lang="cs-CZ" sz="1600" kern="1200" dirty="0"/>
        </a:p>
      </dsp:txBody>
      <dsp:txXfrm>
        <a:off x="38924" y="1715041"/>
        <a:ext cx="2610488" cy="719513"/>
      </dsp:txXfrm>
    </dsp:sp>
    <dsp:sp modelId="{23F25207-9B4D-4397-B256-01D857680EF8}">
      <dsp:nvSpPr>
        <dsp:cNvPr id="0" name=""/>
        <dsp:cNvSpPr/>
      </dsp:nvSpPr>
      <dsp:spPr>
        <a:xfrm rot="5400000">
          <a:off x="4759023" y="522396"/>
          <a:ext cx="637889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Úkolem je doplnit správná písmena do názvů číslic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Chybějící písmena se postupně doplní</a:t>
          </a:r>
          <a:endParaRPr lang="cs-CZ" sz="1200" kern="1200" dirty="0"/>
        </a:p>
      </dsp:txBody>
      <dsp:txXfrm rot="-5400000">
        <a:off x="2688336" y="2624223"/>
        <a:ext cx="4748125" cy="575611"/>
      </dsp:txXfrm>
    </dsp:sp>
    <dsp:sp modelId="{FCAF86AF-3247-43FC-BEE9-9AB4054A7919}">
      <dsp:nvSpPr>
        <dsp:cNvPr id="0" name=""/>
        <dsp:cNvSpPr/>
      </dsp:nvSpPr>
      <dsp:spPr>
        <a:xfrm>
          <a:off x="0" y="2513347"/>
          <a:ext cx="2688336" cy="79736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Snímek 4 </a:t>
          </a:r>
        </a:p>
      </dsp:txBody>
      <dsp:txXfrm>
        <a:off x="38924" y="2552271"/>
        <a:ext cx="2610488" cy="719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4AC1C8-A3D6-41B8-A7BA-31159C86A61D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341CE-A2A2-4318-8FFD-BF5B85D510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037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B341CE-A2A2-4318-8FFD-BF5B85D510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607411-A572-4BE1-99CB-6E2334EC36C6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4502C28-2EB0-4B1D-BECB-F70344FF94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84380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8831943"/>
              </p:ext>
            </p:extLst>
          </p:nvPr>
        </p:nvGraphicFramePr>
        <p:xfrm>
          <a:off x="2123728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AUTOR:      Mgr. Marie </a:t>
                      </a:r>
                      <a:r>
                        <a:rPr lang="cs-CZ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NÁZEV:      VY_32_INOVACE_2A_03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Matisse ITC" pitchFamily="82" charset="0"/>
              </a:rPr>
              <a:t>NUMBERS 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Matisse ITC" pitchFamily="82" charset="0"/>
            </a:endParaRPr>
          </a:p>
        </p:txBody>
      </p:sp>
      <p:pic>
        <p:nvPicPr>
          <p:cNvPr id="4" name="Zástupný symbol pro obsah 3" descr="kost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404664"/>
            <a:ext cx="914400" cy="914400"/>
          </a:xfrm>
        </p:spPr>
      </p:pic>
      <p:pic>
        <p:nvPicPr>
          <p:cNvPr id="5" name="Obrázek 4" descr="kost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6228184" y="332656"/>
            <a:ext cx="914400" cy="914400"/>
          </a:xfrm>
          <a:prstGeom prst="rect">
            <a:avLst/>
          </a:prstGeom>
        </p:spPr>
      </p:pic>
      <p:pic>
        <p:nvPicPr>
          <p:cNvPr id="6" name="Obrázek 5" descr="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628800"/>
            <a:ext cx="817240" cy="817240"/>
          </a:xfrm>
          <a:prstGeom prst="rect">
            <a:avLst/>
          </a:prstGeom>
        </p:spPr>
      </p:pic>
      <p:pic>
        <p:nvPicPr>
          <p:cNvPr id="7" name="Obrázek 6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636912"/>
            <a:ext cx="792088" cy="792088"/>
          </a:xfrm>
          <a:prstGeom prst="rect">
            <a:avLst/>
          </a:prstGeom>
        </p:spPr>
      </p:pic>
      <p:pic>
        <p:nvPicPr>
          <p:cNvPr id="8" name="Obrázek 7" descr="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573016"/>
            <a:ext cx="817240" cy="817240"/>
          </a:xfrm>
          <a:prstGeom prst="rect">
            <a:avLst/>
          </a:prstGeom>
        </p:spPr>
      </p:pic>
      <p:pic>
        <p:nvPicPr>
          <p:cNvPr id="9" name="Obrázek 8" descr="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1560" y="4509120"/>
            <a:ext cx="817240" cy="817240"/>
          </a:xfrm>
          <a:prstGeom prst="rect">
            <a:avLst/>
          </a:prstGeom>
        </p:spPr>
      </p:pic>
      <p:pic>
        <p:nvPicPr>
          <p:cNvPr id="10" name="Obrázek 9" descr="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5517232"/>
            <a:ext cx="817240" cy="817240"/>
          </a:xfrm>
          <a:prstGeom prst="rect">
            <a:avLst/>
          </a:prstGeom>
        </p:spPr>
      </p:pic>
      <p:pic>
        <p:nvPicPr>
          <p:cNvPr id="11" name="Obrázek 10" descr="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75856" y="1700808"/>
            <a:ext cx="817240" cy="817240"/>
          </a:xfrm>
          <a:prstGeom prst="rect">
            <a:avLst/>
          </a:prstGeom>
        </p:spPr>
      </p:pic>
      <p:pic>
        <p:nvPicPr>
          <p:cNvPr id="12" name="Obrázek 11" descr="6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75856" y="2636912"/>
            <a:ext cx="720080" cy="720080"/>
          </a:xfrm>
          <a:prstGeom prst="rect">
            <a:avLst/>
          </a:prstGeom>
        </p:spPr>
      </p:pic>
      <p:pic>
        <p:nvPicPr>
          <p:cNvPr id="13" name="Obrázek 12" descr="7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275856" y="3501008"/>
            <a:ext cx="817240" cy="817240"/>
          </a:xfrm>
          <a:prstGeom prst="rect">
            <a:avLst/>
          </a:prstGeom>
        </p:spPr>
      </p:pic>
      <p:pic>
        <p:nvPicPr>
          <p:cNvPr id="14" name="Obrázek 13" descr="8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203848" y="4437112"/>
            <a:ext cx="792088" cy="792088"/>
          </a:xfrm>
          <a:prstGeom prst="rect">
            <a:avLst/>
          </a:prstGeom>
        </p:spPr>
      </p:pic>
      <p:pic>
        <p:nvPicPr>
          <p:cNvPr id="15" name="Obrázek 14" descr="9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275856" y="5373216"/>
            <a:ext cx="792088" cy="792088"/>
          </a:xfrm>
          <a:prstGeom prst="rect">
            <a:avLst/>
          </a:prstGeom>
        </p:spPr>
      </p:pic>
      <p:pic>
        <p:nvPicPr>
          <p:cNvPr id="16" name="Obrázek 15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1772816"/>
            <a:ext cx="792088" cy="817240"/>
          </a:xfrm>
          <a:prstGeom prst="rect">
            <a:avLst/>
          </a:prstGeom>
        </p:spPr>
      </p:pic>
      <p:pic>
        <p:nvPicPr>
          <p:cNvPr id="17" name="Obrázek 16" descr="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1772816"/>
            <a:ext cx="817240" cy="817240"/>
          </a:xfrm>
          <a:prstGeom prst="rect">
            <a:avLst/>
          </a:prstGeom>
        </p:spPr>
      </p:pic>
      <p:pic>
        <p:nvPicPr>
          <p:cNvPr id="18" name="Obrázek 17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2924944"/>
            <a:ext cx="817240" cy="817240"/>
          </a:xfrm>
          <a:prstGeom prst="rect">
            <a:avLst/>
          </a:prstGeom>
        </p:spPr>
      </p:pic>
      <p:pic>
        <p:nvPicPr>
          <p:cNvPr id="19" name="Obrázek 18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2924944"/>
            <a:ext cx="817240" cy="817240"/>
          </a:xfrm>
          <a:prstGeom prst="rect">
            <a:avLst/>
          </a:prstGeom>
        </p:spPr>
      </p:pic>
      <p:pic>
        <p:nvPicPr>
          <p:cNvPr id="20" name="Obrázek 19" descr="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4149080"/>
            <a:ext cx="817240" cy="817240"/>
          </a:xfrm>
          <a:prstGeom prst="rect">
            <a:avLst/>
          </a:prstGeom>
        </p:spPr>
      </p:pic>
      <p:pic>
        <p:nvPicPr>
          <p:cNvPr id="21" name="Obrázek 20" descr="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4149080"/>
            <a:ext cx="817240" cy="817240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1619672" y="27809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ONE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371703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TWO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45811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THREE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19168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ZERO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19672" y="56612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FOUR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3968" y="19888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FIVE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55976" y="28529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SIX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83968" y="36450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SEVEN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45811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EIGHT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55976" y="544522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NINE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64288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30689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ELEVEN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42930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TWELVE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Jokerman" pitchFamily="82" charset="0"/>
              </a:rPr>
              <a:t>HOW   MANY . . . . ? </a:t>
            </a:r>
            <a:endParaRPr lang="cs-CZ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b="1" dirty="0" err="1" smtClean="0"/>
              <a:t>cats</a:t>
            </a: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 </a:t>
            </a:r>
          </a:p>
          <a:p>
            <a:r>
              <a:rPr lang="cs-CZ" sz="1400" b="1" dirty="0" err="1" smtClean="0"/>
              <a:t>dogs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balls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pencils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rubbers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chairs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clocks</a:t>
            </a:r>
            <a:endParaRPr lang="cs-CZ" sz="1400" b="1" dirty="0" smtClean="0"/>
          </a:p>
          <a:p>
            <a:endParaRPr lang="cs-CZ" sz="1400" dirty="0" smtClean="0"/>
          </a:p>
          <a:p>
            <a:r>
              <a:rPr lang="cs-CZ" sz="1400" b="1" dirty="0" err="1" smtClean="0"/>
              <a:t>doors</a:t>
            </a:r>
            <a:endParaRPr lang="cs-CZ" sz="1400" b="1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5" name="Obrázek 4" descr="ko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4725144"/>
            <a:ext cx="745232" cy="745232"/>
          </a:xfrm>
          <a:prstGeom prst="rect">
            <a:avLst/>
          </a:prstGeom>
        </p:spPr>
      </p:pic>
      <p:pic>
        <p:nvPicPr>
          <p:cNvPr id="6" name="Obrázek 5" descr="ko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916832"/>
            <a:ext cx="745232" cy="745232"/>
          </a:xfrm>
          <a:prstGeom prst="rect">
            <a:avLst/>
          </a:prstGeom>
        </p:spPr>
      </p:pic>
      <p:pic>
        <p:nvPicPr>
          <p:cNvPr id="7" name="Obrázek 6" descr="ko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1844824"/>
            <a:ext cx="817240" cy="817240"/>
          </a:xfrm>
          <a:prstGeom prst="rect">
            <a:avLst/>
          </a:prstGeom>
        </p:spPr>
      </p:pic>
      <p:pic>
        <p:nvPicPr>
          <p:cNvPr id="8" name="Obrázek 7" descr="ko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3356992"/>
            <a:ext cx="745232" cy="745232"/>
          </a:xfrm>
          <a:prstGeom prst="rect">
            <a:avLst/>
          </a:prstGeom>
        </p:spPr>
      </p:pic>
      <p:pic>
        <p:nvPicPr>
          <p:cNvPr id="9" name="Obrázek 8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132856"/>
            <a:ext cx="817240" cy="817240"/>
          </a:xfrm>
          <a:prstGeom prst="rect">
            <a:avLst/>
          </a:prstGeom>
        </p:spPr>
      </p:pic>
      <p:pic>
        <p:nvPicPr>
          <p:cNvPr id="10" name="Obrázek 9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740352" y="3140968"/>
            <a:ext cx="745232" cy="745232"/>
          </a:xfrm>
          <a:prstGeom prst="rect">
            <a:avLst/>
          </a:prstGeom>
        </p:spPr>
      </p:pic>
      <p:pic>
        <p:nvPicPr>
          <p:cNvPr id="11" name="Obrázek 10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5589240"/>
            <a:ext cx="745232" cy="745232"/>
          </a:xfrm>
          <a:prstGeom prst="rect">
            <a:avLst/>
          </a:prstGeom>
        </p:spPr>
      </p:pic>
      <p:pic>
        <p:nvPicPr>
          <p:cNvPr id="12" name="Obrázek 11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5301208"/>
            <a:ext cx="745232" cy="745232"/>
          </a:xfrm>
          <a:prstGeom prst="rect">
            <a:avLst/>
          </a:prstGeom>
        </p:spPr>
      </p:pic>
      <p:pic>
        <p:nvPicPr>
          <p:cNvPr id="13" name="Obrázek 12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3573016"/>
            <a:ext cx="673224" cy="673224"/>
          </a:xfrm>
          <a:prstGeom prst="rect">
            <a:avLst/>
          </a:prstGeom>
        </p:spPr>
      </p:pic>
      <p:pic>
        <p:nvPicPr>
          <p:cNvPr id="14" name="Obrázek 13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908720"/>
            <a:ext cx="745232" cy="745232"/>
          </a:xfrm>
          <a:prstGeom prst="rect">
            <a:avLst/>
          </a:prstGeom>
        </p:spPr>
      </p:pic>
      <p:pic>
        <p:nvPicPr>
          <p:cNvPr id="15" name="Obrázek 14" descr="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221088"/>
            <a:ext cx="745232" cy="745232"/>
          </a:xfrm>
          <a:prstGeom prst="rect">
            <a:avLst/>
          </a:prstGeom>
        </p:spPr>
      </p:pic>
      <p:pic>
        <p:nvPicPr>
          <p:cNvPr id="16" name="Obrázek 15" descr="tuž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1844824"/>
            <a:ext cx="673224" cy="673224"/>
          </a:xfrm>
          <a:prstGeom prst="rect">
            <a:avLst/>
          </a:prstGeom>
        </p:spPr>
      </p:pic>
      <p:pic>
        <p:nvPicPr>
          <p:cNvPr id="17" name="Obrázek 16" descr="tuž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3140968"/>
            <a:ext cx="914400" cy="914400"/>
          </a:xfrm>
          <a:prstGeom prst="rect">
            <a:avLst/>
          </a:prstGeom>
        </p:spPr>
      </p:pic>
      <p:pic>
        <p:nvPicPr>
          <p:cNvPr id="18" name="Obrázek 17" descr="tuž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14800" y="2971800"/>
            <a:ext cx="914400" cy="914400"/>
          </a:xfrm>
          <a:prstGeom prst="rect">
            <a:avLst/>
          </a:prstGeom>
        </p:spPr>
      </p:pic>
      <p:pic>
        <p:nvPicPr>
          <p:cNvPr id="19" name="Obrázek 18" descr="tuž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4653136"/>
            <a:ext cx="914400" cy="914400"/>
          </a:xfrm>
          <a:prstGeom prst="rect">
            <a:avLst/>
          </a:prstGeom>
        </p:spPr>
      </p:pic>
      <p:pic>
        <p:nvPicPr>
          <p:cNvPr id="20" name="Obrázek 19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95736" y="2564904"/>
            <a:ext cx="914400" cy="914400"/>
          </a:xfrm>
          <a:prstGeom prst="rect">
            <a:avLst/>
          </a:prstGeom>
        </p:spPr>
      </p:pic>
      <p:pic>
        <p:nvPicPr>
          <p:cNvPr id="21" name="Obrázek 20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52320" y="1988840"/>
            <a:ext cx="889248" cy="914400"/>
          </a:xfrm>
          <a:prstGeom prst="rect">
            <a:avLst/>
          </a:prstGeom>
        </p:spPr>
      </p:pic>
      <p:pic>
        <p:nvPicPr>
          <p:cNvPr id="22" name="Obrázek 21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5301208"/>
            <a:ext cx="914400" cy="914400"/>
          </a:xfrm>
          <a:prstGeom prst="rect">
            <a:avLst/>
          </a:prstGeom>
        </p:spPr>
      </p:pic>
      <p:pic>
        <p:nvPicPr>
          <p:cNvPr id="23" name="Obrázek 22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80312" y="5877272"/>
            <a:ext cx="648072" cy="648072"/>
          </a:xfrm>
          <a:prstGeom prst="rect">
            <a:avLst/>
          </a:prstGeom>
        </p:spPr>
      </p:pic>
      <p:pic>
        <p:nvPicPr>
          <p:cNvPr id="24" name="Obrázek 23" descr="ko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5517232"/>
            <a:ext cx="914400" cy="914400"/>
          </a:xfrm>
          <a:prstGeom prst="rect">
            <a:avLst/>
          </a:prstGeom>
        </p:spPr>
      </p:pic>
      <p:pic>
        <p:nvPicPr>
          <p:cNvPr id="25" name="Obrázek 24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4005064"/>
            <a:ext cx="720080" cy="720080"/>
          </a:xfrm>
          <a:prstGeom prst="rect">
            <a:avLst/>
          </a:prstGeom>
        </p:spPr>
      </p:pic>
      <p:pic>
        <p:nvPicPr>
          <p:cNvPr id="26" name="Obrázek 25" descr="míč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1340768"/>
            <a:ext cx="648072" cy="648072"/>
          </a:xfrm>
          <a:prstGeom prst="rect">
            <a:avLst/>
          </a:prstGeom>
        </p:spPr>
      </p:pic>
      <p:pic>
        <p:nvPicPr>
          <p:cNvPr id="27" name="Obrázek 26" descr="dveř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4221088"/>
            <a:ext cx="914400" cy="914400"/>
          </a:xfrm>
          <a:prstGeom prst="rect">
            <a:avLst/>
          </a:prstGeom>
        </p:spPr>
      </p:pic>
      <p:pic>
        <p:nvPicPr>
          <p:cNvPr id="28" name="Obrázek 27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051720" y="1412776"/>
            <a:ext cx="720080" cy="720080"/>
          </a:xfrm>
          <a:prstGeom prst="rect">
            <a:avLst/>
          </a:prstGeom>
        </p:spPr>
      </p:pic>
      <p:pic>
        <p:nvPicPr>
          <p:cNvPr id="29" name="Obrázek 28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452320" y="3861048"/>
            <a:ext cx="648072" cy="648072"/>
          </a:xfrm>
          <a:prstGeom prst="rect">
            <a:avLst/>
          </a:prstGeom>
        </p:spPr>
      </p:pic>
      <p:pic>
        <p:nvPicPr>
          <p:cNvPr id="30" name="Obrázek 29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11760" y="3933056"/>
            <a:ext cx="673224" cy="673224"/>
          </a:xfrm>
          <a:prstGeom prst="rect">
            <a:avLst/>
          </a:prstGeom>
        </p:spPr>
      </p:pic>
      <p:pic>
        <p:nvPicPr>
          <p:cNvPr id="31" name="Obrázek 30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24128" y="4653136"/>
            <a:ext cx="601216" cy="601216"/>
          </a:xfrm>
          <a:prstGeom prst="rect">
            <a:avLst/>
          </a:prstGeom>
        </p:spPr>
      </p:pic>
      <p:pic>
        <p:nvPicPr>
          <p:cNvPr id="32" name="Obrázek 31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16216" y="5877272"/>
            <a:ext cx="673224" cy="673224"/>
          </a:xfrm>
          <a:prstGeom prst="rect">
            <a:avLst/>
          </a:prstGeom>
        </p:spPr>
      </p:pic>
      <p:pic>
        <p:nvPicPr>
          <p:cNvPr id="33" name="Obrázek 32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64088" y="1484784"/>
            <a:ext cx="601216" cy="601216"/>
          </a:xfrm>
          <a:prstGeom prst="rect">
            <a:avLst/>
          </a:prstGeom>
        </p:spPr>
      </p:pic>
      <p:pic>
        <p:nvPicPr>
          <p:cNvPr id="34" name="Obrázek 33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148064" y="2996952"/>
            <a:ext cx="673224" cy="673224"/>
          </a:xfrm>
          <a:prstGeom prst="rect">
            <a:avLst/>
          </a:prstGeom>
        </p:spPr>
      </p:pic>
      <p:pic>
        <p:nvPicPr>
          <p:cNvPr id="35" name="Obrázek 34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84368" y="332656"/>
            <a:ext cx="792088" cy="792088"/>
          </a:xfrm>
          <a:prstGeom prst="rect">
            <a:avLst/>
          </a:prstGeom>
        </p:spPr>
      </p:pic>
      <p:pic>
        <p:nvPicPr>
          <p:cNvPr id="36" name="Obrázek 35" descr="hodi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91880" y="5013176"/>
            <a:ext cx="529208" cy="529208"/>
          </a:xfrm>
          <a:prstGeom prst="rect">
            <a:avLst/>
          </a:prstGeom>
        </p:spPr>
      </p:pic>
      <p:pic>
        <p:nvPicPr>
          <p:cNvPr id="37" name="Obrázek 36" descr="židl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19872" y="2852936"/>
            <a:ext cx="673224" cy="673224"/>
          </a:xfrm>
          <a:prstGeom prst="rect">
            <a:avLst/>
          </a:prstGeom>
        </p:spPr>
      </p:pic>
      <p:pic>
        <p:nvPicPr>
          <p:cNvPr id="38" name="Obrázek 37" descr="židl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228184" y="2636912"/>
            <a:ext cx="817240" cy="817240"/>
          </a:xfrm>
          <a:prstGeom prst="rect">
            <a:avLst/>
          </a:prstGeom>
        </p:spPr>
      </p:pic>
      <p:pic>
        <p:nvPicPr>
          <p:cNvPr id="39" name="Obrázek 38" descr="židl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292080" y="5805264"/>
            <a:ext cx="673224" cy="673224"/>
          </a:xfrm>
          <a:prstGeom prst="rect">
            <a:avLst/>
          </a:prstGeom>
        </p:spPr>
      </p:pic>
      <p:pic>
        <p:nvPicPr>
          <p:cNvPr id="40" name="Obrázek 39" descr="gum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95936" y="2492896"/>
            <a:ext cx="601216" cy="601216"/>
          </a:xfrm>
          <a:prstGeom prst="rect">
            <a:avLst/>
          </a:prstGeom>
        </p:spPr>
      </p:pic>
      <p:pic>
        <p:nvPicPr>
          <p:cNvPr id="41" name="Obrázek 40" descr="gum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004048" y="4797152"/>
            <a:ext cx="601216" cy="601216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1259632" y="17008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331640" y="23488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331640" y="28529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619672" y="34290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619672" y="40050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475656" y="45811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475656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403648" y="58052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Jokerman" pitchFamily="82" charset="0"/>
              </a:rPr>
              <a:t>COMPLETE   THE   NUMBERS   </a:t>
            </a:r>
            <a:br>
              <a:rPr lang="cs-CZ" smtClean="0">
                <a:latin typeface="Jokerman" pitchFamily="82" charset="0"/>
              </a:rPr>
            </a:br>
            <a:r>
              <a:rPr lang="cs-CZ" smtClean="0">
                <a:latin typeface="Jokerman" pitchFamily="82" charset="0"/>
              </a:rPr>
              <a:t>FINISH </a:t>
            </a:r>
            <a:endParaRPr lang="cs-CZ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numCol="2"/>
          <a:lstStyle/>
          <a:p>
            <a:pPr>
              <a:buNone/>
            </a:pPr>
            <a:r>
              <a:rPr lang="cs-CZ" sz="3600" dirty="0" smtClean="0"/>
              <a:t>T _ O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/>
              <a:t>E _ </a:t>
            </a:r>
            <a:r>
              <a:rPr lang="cs-CZ" sz="3600" dirty="0" err="1" smtClean="0"/>
              <a:t>E</a:t>
            </a:r>
            <a:r>
              <a:rPr lang="cs-CZ" sz="3600" dirty="0" smtClean="0"/>
              <a:t> _ </a:t>
            </a:r>
            <a:r>
              <a:rPr lang="cs-CZ" sz="3600" dirty="0" err="1" smtClean="0"/>
              <a:t>E</a:t>
            </a:r>
            <a:r>
              <a:rPr lang="cs-CZ" sz="3600" dirty="0" smtClean="0"/>
              <a:t> _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_ E V _ _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E _ G _ T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_ W _ L V _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_ N _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_ _ _ E </a:t>
            </a:r>
            <a:r>
              <a:rPr lang="cs-CZ" sz="3600" dirty="0" err="1" smtClean="0"/>
              <a:t>E</a:t>
            </a: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F _ _ R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63691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L    V    N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93305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        EN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157192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I     H 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162880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     E       </a:t>
            </a:r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85293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    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07707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 H R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537321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O U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67544" y="1700808"/>
          <a:ext cx="7467600" cy="3312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259632" y="5877272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222</Words>
  <Application>Microsoft Office PowerPoint</Application>
  <PresentationFormat>Předvádění na obrazovce (4:3)</PresentationFormat>
  <Paragraphs>83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NUMBERS </vt:lpstr>
      <vt:lpstr>HOW   MANY . . . . ? </vt:lpstr>
      <vt:lpstr>COMPLETE   THE   NUMBERS    FINISH 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karolína</dc:creator>
  <cp:lastModifiedBy>root</cp:lastModifiedBy>
  <cp:revision>20</cp:revision>
  <dcterms:created xsi:type="dcterms:W3CDTF">2012-02-28T20:27:47Z</dcterms:created>
  <dcterms:modified xsi:type="dcterms:W3CDTF">2013-05-17T12:12:15Z</dcterms:modified>
</cp:coreProperties>
</file>