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65BC"/>
    <a:srgbClr val="FA8B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533681-1450-4927-94AE-9C7FF62AF33F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A8D3A7-0CF8-43ED-A06E-2A6DE1926E63}">
      <dgm:prSet phldrT="[Text]" custT="1"/>
      <dgm:spPr/>
      <dgm:t>
        <a:bodyPr/>
        <a:lstStyle/>
        <a:p>
          <a:r>
            <a:rPr lang="cs-CZ" sz="1700" dirty="0" smtClean="0"/>
            <a:t>Snímek 1 </a:t>
          </a:r>
          <a:endParaRPr lang="cs-CZ" sz="1700" dirty="0"/>
        </a:p>
      </dgm:t>
    </dgm:pt>
    <dgm:pt modelId="{72CD3371-DEFA-4174-85E3-21D77118B642}" type="parTrans" cxnId="{02F60623-26A9-4C74-A986-B8FBCF8F0F2F}">
      <dgm:prSet/>
      <dgm:spPr/>
      <dgm:t>
        <a:bodyPr/>
        <a:lstStyle/>
        <a:p>
          <a:endParaRPr lang="cs-CZ"/>
        </a:p>
      </dgm:t>
    </dgm:pt>
    <dgm:pt modelId="{005381B7-9678-4E64-8D87-2EE5C303D75C}" type="sibTrans" cxnId="{02F60623-26A9-4C74-A986-B8FBCF8F0F2F}">
      <dgm:prSet/>
      <dgm:spPr/>
      <dgm:t>
        <a:bodyPr/>
        <a:lstStyle/>
        <a:p>
          <a:endParaRPr lang="cs-CZ"/>
        </a:p>
      </dgm:t>
    </dgm:pt>
    <dgm:pt modelId="{11CE5C38-6924-46D1-82BC-FBBD8C0E4DBA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5A23B327-C27E-43CB-9A5C-4252573523A6}" type="parTrans" cxnId="{21B73BF5-6E95-4588-A849-DC1898FFA1B9}">
      <dgm:prSet/>
      <dgm:spPr/>
      <dgm:t>
        <a:bodyPr/>
        <a:lstStyle/>
        <a:p>
          <a:endParaRPr lang="cs-CZ"/>
        </a:p>
      </dgm:t>
    </dgm:pt>
    <dgm:pt modelId="{53523818-2C22-4846-BF8A-C1010184CFDA}" type="sibTrans" cxnId="{21B73BF5-6E95-4588-A849-DC1898FFA1B9}">
      <dgm:prSet/>
      <dgm:spPr/>
      <dgm:t>
        <a:bodyPr/>
        <a:lstStyle/>
        <a:p>
          <a:endParaRPr lang="cs-CZ"/>
        </a:p>
      </dgm:t>
    </dgm:pt>
    <dgm:pt modelId="{DDBB9195-7277-4CE4-92F3-6A907FC0096E}">
      <dgm:prSet phldrT="[Text]" custT="1"/>
      <dgm:spPr/>
      <dgm:t>
        <a:bodyPr/>
        <a:lstStyle/>
        <a:p>
          <a:r>
            <a:rPr lang="cs-CZ" sz="1700" dirty="0" smtClean="0"/>
            <a:t>Snímek 2</a:t>
          </a:r>
          <a:endParaRPr lang="cs-CZ" sz="1700" dirty="0"/>
        </a:p>
      </dgm:t>
    </dgm:pt>
    <dgm:pt modelId="{FECC10E1-263A-4C48-AEB3-AF2A5DAD7846}" type="parTrans" cxnId="{C7C9F912-694A-4858-BD72-7AE069A976F8}">
      <dgm:prSet/>
      <dgm:spPr/>
      <dgm:t>
        <a:bodyPr/>
        <a:lstStyle/>
        <a:p>
          <a:endParaRPr lang="cs-CZ"/>
        </a:p>
      </dgm:t>
    </dgm:pt>
    <dgm:pt modelId="{DCF316EA-3E23-472F-AE77-C0E7BF7B028D}" type="sibTrans" cxnId="{C7C9F912-694A-4858-BD72-7AE069A976F8}">
      <dgm:prSet/>
      <dgm:spPr/>
      <dgm:t>
        <a:bodyPr/>
        <a:lstStyle/>
        <a:p>
          <a:endParaRPr lang="cs-CZ"/>
        </a:p>
      </dgm:t>
    </dgm:pt>
    <dgm:pt modelId="{A4D903A6-8ACC-465C-A86D-3088F8CA95AA}">
      <dgm:prSet phldrT="[Text]" custT="1"/>
      <dgm:spPr/>
      <dgm:t>
        <a:bodyPr/>
        <a:lstStyle/>
        <a:p>
          <a:r>
            <a:rPr lang="cs-CZ" sz="1700" dirty="0" smtClean="0"/>
            <a:t>Snímek 3</a:t>
          </a:r>
          <a:endParaRPr lang="cs-CZ" sz="1700" dirty="0"/>
        </a:p>
      </dgm:t>
    </dgm:pt>
    <dgm:pt modelId="{E31E000E-1BFA-4D23-8E3E-1D558EB71CCB}" type="parTrans" cxnId="{C0308F71-B5CF-4528-9887-83AF27C0BDBF}">
      <dgm:prSet/>
      <dgm:spPr/>
      <dgm:t>
        <a:bodyPr/>
        <a:lstStyle/>
        <a:p>
          <a:endParaRPr lang="cs-CZ"/>
        </a:p>
      </dgm:t>
    </dgm:pt>
    <dgm:pt modelId="{7A081934-57E6-478A-9F87-97A3C516ECB6}" type="sibTrans" cxnId="{C0308F71-B5CF-4528-9887-83AF27C0BDBF}">
      <dgm:prSet/>
      <dgm:spPr/>
      <dgm:t>
        <a:bodyPr/>
        <a:lstStyle/>
        <a:p>
          <a:endParaRPr lang="cs-CZ"/>
        </a:p>
      </dgm:t>
    </dgm:pt>
    <dgm:pt modelId="{8D6A1A78-0E69-44A4-BAF3-96ACEFE406CB}">
      <dgm:prSet phldrT="[Text]"/>
      <dgm:spPr/>
      <dgm:t>
        <a:bodyPr/>
        <a:lstStyle/>
        <a:p>
          <a:r>
            <a:rPr lang="cs-CZ" dirty="0" smtClean="0"/>
            <a:t>Děti se rozdělí do dvojic a navzájem se budou ptát jakou barvu mají obrázky.</a:t>
          </a:r>
          <a:endParaRPr lang="cs-CZ" dirty="0"/>
        </a:p>
      </dgm:t>
    </dgm:pt>
    <dgm:pt modelId="{2460F334-9054-4CDA-A7DD-6C67D8A56B89}" type="parTrans" cxnId="{083D93C4-F8DC-4C98-A49C-BFAE27EF1E0B}">
      <dgm:prSet/>
      <dgm:spPr/>
      <dgm:t>
        <a:bodyPr/>
        <a:lstStyle/>
        <a:p>
          <a:endParaRPr lang="cs-CZ"/>
        </a:p>
      </dgm:t>
    </dgm:pt>
    <dgm:pt modelId="{53588181-E3C5-4C65-9973-F4B38B87A53E}" type="sibTrans" cxnId="{083D93C4-F8DC-4C98-A49C-BFAE27EF1E0B}">
      <dgm:prSet/>
      <dgm:spPr/>
      <dgm:t>
        <a:bodyPr/>
        <a:lstStyle/>
        <a:p>
          <a:endParaRPr lang="cs-CZ"/>
        </a:p>
      </dgm:t>
    </dgm:pt>
    <dgm:pt modelId="{1C27E8FB-72BD-430A-804D-A87D80DB674A}">
      <dgm:prSet phldrT="[Text]" custT="1"/>
      <dgm:spPr/>
      <dgm:t>
        <a:bodyPr/>
        <a:lstStyle/>
        <a:p>
          <a:r>
            <a:rPr lang="cs-CZ" sz="1700" dirty="0" smtClean="0"/>
            <a:t>Snímek 4</a:t>
          </a:r>
          <a:endParaRPr lang="cs-CZ" sz="1700" dirty="0"/>
        </a:p>
      </dgm:t>
    </dgm:pt>
    <dgm:pt modelId="{918F8A93-2713-455F-9E99-2C2AF999D977}" type="parTrans" cxnId="{058543C7-C384-45B5-BE53-683483B8B8AD}">
      <dgm:prSet/>
      <dgm:spPr/>
      <dgm:t>
        <a:bodyPr/>
        <a:lstStyle/>
        <a:p>
          <a:endParaRPr lang="cs-CZ"/>
        </a:p>
      </dgm:t>
    </dgm:pt>
    <dgm:pt modelId="{3639776B-1951-4181-8944-1A4CD791FC8E}" type="sibTrans" cxnId="{058543C7-C384-45B5-BE53-683483B8B8AD}">
      <dgm:prSet/>
      <dgm:spPr/>
      <dgm:t>
        <a:bodyPr/>
        <a:lstStyle/>
        <a:p>
          <a:endParaRPr lang="cs-CZ"/>
        </a:p>
      </dgm:t>
    </dgm:pt>
    <dgm:pt modelId="{579F89A6-6399-41C0-B732-01ABD8DFAD38}">
      <dgm:prSet phldrT="[Text]"/>
      <dgm:spPr/>
      <dgm:t>
        <a:bodyPr/>
        <a:lstStyle/>
        <a:p>
          <a:r>
            <a:rPr lang="cs-CZ" dirty="0" smtClean="0"/>
            <a:t>Ke každému autu se objeví název barvy </a:t>
          </a:r>
          <a:endParaRPr lang="cs-CZ" dirty="0"/>
        </a:p>
      </dgm:t>
    </dgm:pt>
    <dgm:pt modelId="{A140F661-5EB6-4337-AE09-90B2979CA7CE}" type="sibTrans" cxnId="{0EF2C9F7-EB5D-4125-BCEC-D1B05A828632}">
      <dgm:prSet/>
      <dgm:spPr/>
      <dgm:t>
        <a:bodyPr/>
        <a:lstStyle/>
        <a:p>
          <a:endParaRPr lang="cs-CZ"/>
        </a:p>
      </dgm:t>
    </dgm:pt>
    <dgm:pt modelId="{15ED1536-30D1-426F-8245-1C1E40649B84}" type="parTrans" cxnId="{0EF2C9F7-EB5D-4125-BCEC-D1B05A828632}">
      <dgm:prSet/>
      <dgm:spPr/>
      <dgm:t>
        <a:bodyPr/>
        <a:lstStyle/>
        <a:p>
          <a:endParaRPr lang="cs-CZ"/>
        </a:p>
      </dgm:t>
    </dgm:pt>
    <dgm:pt modelId="{8C9EC1DA-1B86-4D94-9EBB-101DE6A39F1E}">
      <dgm:prSet phldrT="[Text]"/>
      <dgm:spPr/>
      <dgm:t>
        <a:bodyPr/>
        <a:lstStyle/>
        <a:p>
          <a:r>
            <a:rPr lang="cs-CZ" dirty="0" smtClean="0"/>
            <a:t>Představení základních barev</a:t>
          </a:r>
          <a:endParaRPr lang="cs-CZ" dirty="0"/>
        </a:p>
      </dgm:t>
    </dgm:pt>
    <dgm:pt modelId="{7B7856BD-0FE5-482A-A23D-CE1BF3A12E0F}" type="sibTrans" cxnId="{AD663119-0022-420B-927D-6774A67118DF}">
      <dgm:prSet/>
      <dgm:spPr/>
      <dgm:t>
        <a:bodyPr/>
        <a:lstStyle/>
        <a:p>
          <a:endParaRPr lang="cs-CZ"/>
        </a:p>
      </dgm:t>
    </dgm:pt>
    <dgm:pt modelId="{2BECCC45-B45C-4C27-96F6-A3A2EB785E66}" type="parTrans" cxnId="{AD663119-0022-420B-927D-6774A67118DF}">
      <dgm:prSet/>
      <dgm:spPr/>
      <dgm:t>
        <a:bodyPr/>
        <a:lstStyle/>
        <a:p>
          <a:endParaRPr lang="cs-CZ"/>
        </a:p>
      </dgm:t>
    </dgm:pt>
    <dgm:pt modelId="{E144D96E-F28A-44D0-9ADB-EDD464358BCE}">
      <dgm:prSet phldrT="[Text]"/>
      <dgm:spPr/>
      <dgm:t>
        <a:bodyPr/>
        <a:lstStyle/>
        <a:p>
          <a:r>
            <a:rPr lang="cs-CZ" dirty="0" smtClean="0"/>
            <a:t>Budou se střídat v konverzaci</a:t>
          </a:r>
          <a:endParaRPr lang="cs-CZ" dirty="0"/>
        </a:p>
      </dgm:t>
    </dgm:pt>
    <dgm:pt modelId="{F85CB873-C451-467E-95DA-20FDFDAB7C2D}" type="parTrans" cxnId="{7329FBDC-8515-43A0-9E97-6119EB69528A}">
      <dgm:prSet/>
      <dgm:spPr/>
      <dgm:t>
        <a:bodyPr/>
        <a:lstStyle/>
        <a:p>
          <a:endParaRPr lang="cs-CZ"/>
        </a:p>
      </dgm:t>
    </dgm:pt>
    <dgm:pt modelId="{779795AF-D716-4629-92F0-8E6D58111DF4}" type="sibTrans" cxnId="{7329FBDC-8515-43A0-9E97-6119EB69528A}">
      <dgm:prSet/>
      <dgm:spPr/>
      <dgm:t>
        <a:bodyPr/>
        <a:lstStyle/>
        <a:p>
          <a:endParaRPr lang="cs-CZ"/>
        </a:p>
      </dgm:t>
    </dgm:pt>
    <dgm:pt modelId="{3B4FD0D7-95AA-42DB-9676-706AFE9CD85A}">
      <dgm:prSet/>
      <dgm:spPr/>
      <dgm:t>
        <a:bodyPr/>
        <a:lstStyle/>
        <a:p>
          <a:r>
            <a:rPr lang="cs-CZ" dirty="0" smtClean="0"/>
            <a:t>Test – děti postupně formou samostatné práce odpoví jakou barvu mají dané předměty  </a:t>
          </a:r>
          <a:endParaRPr lang="cs-CZ" dirty="0"/>
        </a:p>
      </dgm:t>
    </dgm:pt>
    <dgm:pt modelId="{CB601CC0-756D-4763-96AC-DEC95B086158}" type="parTrans" cxnId="{B2B452E0-C222-49BA-BE39-ED0296315DE3}">
      <dgm:prSet/>
      <dgm:spPr/>
      <dgm:t>
        <a:bodyPr/>
        <a:lstStyle/>
        <a:p>
          <a:endParaRPr lang="cs-CZ"/>
        </a:p>
      </dgm:t>
    </dgm:pt>
    <dgm:pt modelId="{2FAD4343-3639-4BE2-A540-FDBA9D33447F}" type="sibTrans" cxnId="{B2B452E0-C222-49BA-BE39-ED0296315DE3}">
      <dgm:prSet/>
      <dgm:spPr/>
      <dgm:t>
        <a:bodyPr/>
        <a:lstStyle/>
        <a:p>
          <a:endParaRPr lang="cs-CZ"/>
        </a:p>
      </dgm:t>
    </dgm:pt>
    <dgm:pt modelId="{FE4DF1B1-FC7C-4F5B-B97F-4DBBF7D65576}">
      <dgm:prSet/>
      <dgm:spPr/>
      <dgm:t>
        <a:bodyPr/>
        <a:lstStyle/>
        <a:p>
          <a:r>
            <a:rPr lang="cs-CZ" dirty="0" smtClean="0"/>
            <a:t>Při společné kontrole se správná odpověď zvětší a změní barvu</a:t>
          </a:r>
          <a:endParaRPr lang="cs-CZ" dirty="0"/>
        </a:p>
      </dgm:t>
    </dgm:pt>
    <dgm:pt modelId="{E7D0118D-3221-4106-B087-1C81BEDDD046}" type="parTrans" cxnId="{12D220CB-4EE9-477C-B67B-045CA1A43F54}">
      <dgm:prSet/>
      <dgm:spPr/>
      <dgm:t>
        <a:bodyPr/>
        <a:lstStyle/>
        <a:p>
          <a:endParaRPr lang="cs-CZ"/>
        </a:p>
      </dgm:t>
    </dgm:pt>
    <dgm:pt modelId="{28DFE6ED-E2C7-4793-B06E-66379D948ADA}" type="sibTrans" cxnId="{12D220CB-4EE9-477C-B67B-045CA1A43F54}">
      <dgm:prSet/>
      <dgm:spPr/>
      <dgm:t>
        <a:bodyPr/>
        <a:lstStyle/>
        <a:p>
          <a:endParaRPr lang="cs-CZ"/>
        </a:p>
      </dgm:t>
    </dgm:pt>
    <dgm:pt modelId="{40677188-1651-4565-8CA7-F385EE8B3639}" type="pres">
      <dgm:prSet presAssocID="{BE533681-1450-4927-94AE-9C7FF62AF33F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1B7699A-CD77-4C12-8FA4-9C5D9E1AE16F}" type="pres">
      <dgm:prSet presAssocID="{87A8D3A7-0CF8-43ED-A06E-2A6DE1926E63}" presName="linNode" presStyleCnt="0"/>
      <dgm:spPr/>
      <dgm:t>
        <a:bodyPr/>
        <a:lstStyle/>
        <a:p>
          <a:endParaRPr lang="cs-CZ"/>
        </a:p>
      </dgm:t>
    </dgm:pt>
    <dgm:pt modelId="{E8D554D6-158A-43A4-8E01-EF90BE7A140F}" type="pres">
      <dgm:prSet presAssocID="{87A8D3A7-0CF8-43ED-A06E-2A6DE1926E63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C1D9D8-9793-4702-9B58-F90CCCABFBB9}" type="pres">
      <dgm:prSet presAssocID="{87A8D3A7-0CF8-43ED-A06E-2A6DE1926E63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9C067E-BF59-42B6-AC2B-A6893BB74AF9}" type="pres">
      <dgm:prSet presAssocID="{005381B7-9678-4E64-8D87-2EE5C303D75C}" presName="sp" presStyleCnt="0"/>
      <dgm:spPr/>
      <dgm:t>
        <a:bodyPr/>
        <a:lstStyle/>
        <a:p>
          <a:endParaRPr lang="cs-CZ"/>
        </a:p>
      </dgm:t>
    </dgm:pt>
    <dgm:pt modelId="{BAC7D51E-617A-4356-BFCE-0022662E91B9}" type="pres">
      <dgm:prSet presAssocID="{DDBB9195-7277-4CE4-92F3-6A907FC0096E}" presName="linNode" presStyleCnt="0"/>
      <dgm:spPr/>
      <dgm:t>
        <a:bodyPr/>
        <a:lstStyle/>
        <a:p>
          <a:endParaRPr lang="cs-CZ"/>
        </a:p>
      </dgm:t>
    </dgm:pt>
    <dgm:pt modelId="{A3EFE1FC-F043-4FB0-BD80-D66C7CAC8BDF}" type="pres">
      <dgm:prSet presAssocID="{DDBB9195-7277-4CE4-92F3-6A907FC0096E}" presName="parentText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D3C6C3-9D4B-41EB-883E-43F8A07839AD}" type="pres">
      <dgm:prSet presAssocID="{DDBB9195-7277-4CE4-92F3-6A907FC0096E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2730B7-7C4E-4CC8-AF21-B8644C954121}" type="pres">
      <dgm:prSet presAssocID="{DCF316EA-3E23-472F-AE77-C0E7BF7B028D}" presName="sp" presStyleCnt="0"/>
      <dgm:spPr/>
      <dgm:t>
        <a:bodyPr/>
        <a:lstStyle/>
        <a:p>
          <a:endParaRPr lang="cs-CZ"/>
        </a:p>
      </dgm:t>
    </dgm:pt>
    <dgm:pt modelId="{58E5BCA1-1241-4E9E-A071-0F559E5B661A}" type="pres">
      <dgm:prSet presAssocID="{A4D903A6-8ACC-465C-A86D-3088F8CA95AA}" presName="linNode" presStyleCnt="0"/>
      <dgm:spPr/>
      <dgm:t>
        <a:bodyPr/>
        <a:lstStyle/>
        <a:p>
          <a:endParaRPr lang="cs-CZ"/>
        </a:p>
      </dgm:t>
    </dgm:pt>
    <dgm:pt modelId="{AC149E24-1895-4DCB-9C18-E3DA26702671}" type="pres">
      <dgm:prSet presAssocID="{A4D903A6-8ACC-465C-A86D-3088F8CA95AA}" presName="parentText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31CEC0-0860-4435-8577-89811227F187}" type="pres">
      <dgm:prSet presAssocID="{A4D903A6-8ACC-465C-A86D-3088F8CA95AA}" presName="descendantText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E8B2FF-CCEB-46D2-AA1A-0632EA429F57}" type="pres">
      <dgm:prSet presAssocID="{7A081934-57E6-478A-9F87-97A3C516ECB6}" presName="sp" presStyleCnt="0"/>
      <dgm:spPr/>
      <dgm:t>
        <a:bodyPr/>
        <a:lstStyle/>
        <a:p>
          <a:endParaRPr lang="cs-CZ"/>
        </a:p>
      </dgm:t>
    </dgm:pt>
    <dgm:pt modelId="{24BC5D8B-2161-49B5-851F-FB45E1B0409B}" type="pres">
      <dgm:prSet presAssocID="{1C27E8FB-72BD-430A-804D-A87D80DB674A}" presName="linNode" presStyleCnt="0"/>
      <dgm:spPr/>
      <dgm:t>
        <a:bodyPr/>
        <a:lstStyle/>
        <a:p>
          <a:endParaRPr lang="cs-CZ"/>
        </a:p>
      </dgm:t>
    </dgm:pt>
    <dgm:pt modelId="{5953A0F9-F244-4DD6-9F43-567BACB77959}" type="pres">
      <dgm:prSet presAssocID="{1C27E8FB-72BD-430A-804D-A87D80DB674A}" presName="parentText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46872A-D678-4E75-866A-3CD832832275}" type="pres">
      <dgm:prSet presAssocID="{1C27E8FB-72BD-430A-804D-A87D80DB674A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B452E0-C222-49BA-BE39-ED0296315DE3}" srcId="{1C27E8FB-72BD-430A-804D-A87D80DB674A}" destId="{3B4FD0D7-95AA-42DB-9676-706AFE9CD85A}" srcOrd="0" destOrd="0" parTransId="{CB601CC0-756D-4763-96AC-DEC95B086158}" sibTransId="{2FAD4343-3639-4BE2-A540-FDBA9D33447F}"/>
    <dgm:cxn modelId="{02F60623-26A9-4C74-A986-B8FBCF8F0F2F}" srcId="{BE533681-1450-4927-94AE-9C7FF62AF33F}" destId="{87A8D3A7-0CF8-43ED-A06E-2A6DE1926E63}" srcOrd="0" destOrd="0" parTransId="{72CD3371-DEFA-4174-85E3-21D77118B642}" sibTransId="{005381B7-9678-4E64-8D87-2EE5C303D75C}"/>
    <dgm:cxn modelId="{A88914C2-DA6F-4376-BBB4-0E97A30E9BFD}" type="presOf" srcId="{8C9EC1DA-1B86-4D94-9EBB-101DE6A39F1E}" destId="{22D3C6C3-9D4B-41EB-883E-43F8A07839AD}" srcOrd="0" destOrd="0" presId="urn:microsoft.com/office/officeart/2005/8/layout/vList5"/>
    <dgm:cxn modelId="{4261A75C-2045-4E83-B164-504C1669FE7E}" type="presOf" srcId="{DDBB9195-7277-4CE4-92F3-6A907FC0096E}" destId="{A3EFE1FC-F043-4FB0-BD80-D66C7CAC8BDF}" srcOrd="0" destOrd="0" presId="urn:microsoft.com/office/officeart/2005/8/layout/vList5"/>
    <dgm:cxn modelId="{0EF2C9F7-EB5D-4125-BCEC-D1B05A828632}" srcId="{DDBB9195-7277-4CE4-92F3-6A907FC0096E}" destId="{579F89A6-6399-41C0-B732-01ABD8DFAD38}" srcOrd="1" destOrd="0" parTransId="{15ED1536-30D1-426F-8245-1C1E40649B84}" sibTransId="{A140F661-5EB6-4337-AE09-90B2979CA7CE}"/>
    <dgm:cxn modelId="{D0B187FA-5A19-44C4-9961-C8E4B26867DC}" type="presOf" srcId="{87A8D3A7-0CF8-43ED-A06E-2A6DE1926E63}" destId="{E8D554D6-158A-43A4-8E01-EF90BE7A140F}" srcOrd="0" destOrd="0" presId="urn:microsoft.com/office/officeart/2005/8/layout/vList5"/>
    <dgm:cxn modelId="{12D220CB-4EE9-477C-B67B-045CA1A43F54}" srcId="{1C27E8FB-72BD-430A-804D-A87D80DB674A}" destId="{FE4DF1B1-FC7C-4F5B-B97F-4DBBF7D65576}" srcOrd="1" destOrd="0" parTransId="{E7D0118D-3221-4106-B087-1C81BEDDD046}" sibTransId="{28DFE6ED-E2C7-4793-B06E-66379D948ADA}"/>
    <dgm:cxn modelId="{2483CBBD-84CC-4565-8A4D-958269EE3676}" type="presOf" srcId="{FE4DF1B1-FC7C-4F5B-B97F-4DBBF7D65576}" destId="{A546872A-D678-4E75-866A-3CD832832275}" srcOrd="0" destOrd="1" presId="urn:microsoft.com/office/officeart/2005/8/layout/vList5"/>
    <dgm:cxn modelId="{CFC634AA-EF28-4302-872B-A45BF58C202F}" type="presOf" srcId="{E144D96E-F28A-44D0-9ADB-EDD464358BCE}" destId="{3E31CEC0-0860-4435-8577-89811227F187}" srcOrd="0" destOrd="1" presId="urn:microsoft.com/office/officeart/2005/8/layout/vList5"/>
    <dgm:cxn modelId="{C7C9F912-694A-4858-BD72-7AE069A976F8}" srcId="{BE533681-1450-4927-94AE-9C7FF62AF33F}" destId="{DDBB9195-7277-4CE4-92F3-6A907FC0096E}" srcOrd="1" destOrd="0" parTransId="{FECC10E1-263A-4C48-AEB3-AF2A5DAD7846}" sibTransId="{DCF316EA-3E23-472F-AE77-C0E7BF7B028D}"/>
    <dgm:cxn modelId="{AD663119-0022-420B-927D-6774A67118DF}" srcId="{DDBB9195-7277-4CE4-92F3-6A907FC0096E}" destId="{8C9EC1DA-1B86-4D94-9EBB-101DE6A39F1E}" srcOrd="0" destOrd="0" parTransId="{2BECCC45-B45C-4C27-96F6-A3A2EB785E66}" sibTransId="{7B7856BD-0FE5-482A-A23D-CE1BF3A12E0F}"/>
    <dgm:cxn modelId="{0D00CC18-9517-46A5-A2D7-281EFA406192}" type="presOf" srcId="{8D6A1A78-0E69-44A4-BAF3-96ACEFE406CB}" destId="{3E31CEC0-0860-4435-8577-89811227F187}" srcOrd="0" destOrd="0" presId="urn:microsoft.com/office/officeart/2005/8/layout/vList5"/>
    <dgm:cxn modelId="{713609AF-FCCB-47D4-9B67-F5683FF919CC}" type="presOf" srcId="{BE533681-1450-4927-94AE-9C7FF62AF33F}" destId="{40677188-1651-4565-8CA7-F385EE8B3639}" srcOrd="0" destOrd="0" presId="urn:microsoft.com/office/officeart/2005/8/layout/vList5"/>
    <dgm:cxn modelId="{B2A5D668-CC57-4571-A8A7-02FBB5693B16}" type="presOf" srcId="{1C27E8FB-72BD-430A-804D-A87D80DB674A}" destId="{5953A0F9-F244-4DD6-9F43-567BACB77959}" srcOrd="0" destOrd="0" presId="urn:microsoft.com/office/officeart/2005/8/layout/vList5"/>
    <dgm:cxn modelId="{C0308F71-B5CF-4528-9887-83AF27C0BDBF}" srcId="{BE533681-1450-4927-94AE-9C7FF62AF33F}" destId="{A4D903A6-8ACC-465C-A86D-3088F8CA95AA}" srcOrd="2" destOrd="0" parTransId="{E31E000E-1BFA-4D23-8E3E-1D558EB71CCB}" sibTransId="{7A081934-57E6-478A-9F87-97A3C516ECB6}"/>
    <dgm:cxn modelId="{06422D24-16EE-4E2A-B668-ED069DD5429A}" type="presOf" srcId="{11CE5C38-6924-46D1-82BC-FBBD8C0E4DBA}" destId="{4FC1D9D8-9793-4702-9B58-F90CCCABFBB9}" srcOrd="0" destOrd="0" presId="urn:microsoft.com/office/officeart/2005/8/layout/vList5"/>
    <dgm:cxn modelId="{21B73BF5-6E95-4588-A849-DC1898FFA1B9}" srcId="{87A8D3A7-0CF8-43ED-A06E-2A6DE1926E63}" destId="{11CE5C38-6924-46D1-82BC-FBBD8C0E4DBA}" srcOrd="0" destOrd="0" parTransId="{5A23B327-C27E-43CB-9A5C-4252573523A6}" sibTransId="{53523818-2C22-4846-BF8A-C1010184CFDA}"/>
    <dgm:cxn modelId="{7329FBDC-8515-43A0-9E97-6119EB69528A}" srcId="{A4D903A6-8ACC-465C-A86D-3088F8CA95AA}" destId="{E144D96E-F28A-44D0-9ADB-EDD464358BCE}" srcOrd="1" destOrd="0" parTransId="{F85CB873-C451-467E-95DA-20FDFDAB7C2D}" sibTransId="{779795AF-D716-4629-92F0-8E6D58111DF4}"/>
    <dgm:cxn modelId="{370804F0-9F91-438E-9B4A-9A95000BB0C8}" type="presOf" srcId="{579F89A6-6399-41C0-B732-01ABD8DFAD38}" destId="{22D3C6C3-9D4B-41EB-883E-43F8A07839AD}" srcOrd="0" destOrd="1" presId="urn:microsoft.com/office/officeart/2005/8/layout/vList5"/>
    <dgm:cxn modelId="{083D93C4-F8DC-4C98-A49C-BFAE27EF1E0B}" srcId="{A4D903A6-8ACC-465C-A86D-3088F8CA95AA}" destId="{8D6A1A78-0E69-44A4-BAF3-96ACEFE406CB}" srcOrd="0" destOrd="0" parTransId="{2460F334-9054-4CDA-A7DD-6C67D8A56B89}" sibTransId="{53588181-E3C5-4C65-9973-F4B38B87A53E}"/>
    <dgm:cxn modelId="{FC36E6ED-1A45-42AD-B019-0E794070A108}" type="presOf" srcId="{A4D903A6-8ACC-465C-A86D-3088F8CA95AA}" destId="{AC149E24-1895-4DCB-9C18-E3DA26702671}" srcOrd="0" destOrd="0" presId="urn:microsoft.com/office/officeart/2005/8/layout/vList5"/>
    <dgm:cxn modelId="{058543C7-C384-45B5-BE53-683483B8B8AD}" srcId="{BE533681-1450-4927-94AE-9C7FF62AF33F}" destId="{1C27E8FB-72BD-430A-804D-A87D80DB674A}" srcOrd="3" destOrd="0" parTransId="{918F8A93-2713-455F-9E99-2C2AF999D977}" sibTransId="{3639776B-1951-4181-8944-1A4CD791FC8E}"/>
    <dgm:cxn modelId="{848D953A-711B-413F-8500-4D662B365299}" type="presOf" srcId="{3B4FD0D7-95AA-42DB-9676-706AFE9CD85A}" destId="{A546872A-D678-4E75-866A-3CD832832275}" srcOrd="0" destOrd="0" presId="urn:microsoft.com/office/officeart/2005/8/layout/vList5"/>
    <dgm:cxn modelId="{9A8C70A9-9B68-4289-86C8-296D018A2137}" type="presParOf" srcId="{40677188-1651-4565-8CA7-F385EE8B3639}" destId="{41B7699A-CD77-4C12-8FA4-9C5D9E1AE16F}" srcOrd="0" destOrd="0" presId="urn:microsoft.com/office/officeart/2005/8/layout/vList5"/>
    <dgm:cxn modelId="{AA6CF3B2-17A1-4AC9-A142-4EF28780B967}" type="presParOf" srcId="{41B7699A-CD77-4C12-8FA4-9C5D9E1AE16F}" destId="{E8D554D6-158A-43A4-8E01-EF90BE7A140F}" srcOrd="0" destOrd="0" presId="urn:microsoft.com/office/officeart/2005/8/layout/vList5"/>
    <dgm:cxn modelId="{92CF930A-B7DA-4D19-943F-461D5667D7E2}" type="presParOf" srcId="{41B7699A-CD77-4C12-8FA4-9C5D9E1AE16F}" destId="{4FC1D9D8-9793-4702-9B58-F90CCCABFBB9}" srcOrd="1" destOrd="0" presId="urn:microsoft.com/office/officeart/2005/8/layout/vList5"/>
    <dgm:cxn modelId="{D380B26B-BA07-4A80-A54C-EA916099E55B}" type="presParOf" srcId="{40677188-1651-4565-8CA7-F385EE8B3639}" destId="{3E9C067E-BF59-42B6-AC2B-A6893BB74AF9}" srcOrd="1" destOrd="0" presId="urn:microsoft.com/office/officeart/2005/8/layout/vList5"/>
    <dgm:cxn modelId="{4E25198E-735C-4A8E-A4CD-926A9EC39502}" type="presParOf" srcId="{40677188-1651-4565-8CA7-F385EE8B3639}" destId="{BAC7D51E-617A-4356-BFCE-0022662E91B9}" srcOrd="2" destOrd="0" presId="urn:microsoft.com/office/officeart/2005/8/layout/vList5"/>
    <dgm:cxn modelId="{12368E82-C739-41B9-9720-A4C292C075D5}" type="presParOf" srcId="{BAC7D51E-617A-4356-BFCE-0022662E91B9}" destId="{A3EFE1FC-F043-4FB0-BD80-D66C7CAC8BDF}" srcOrd="0" destOrd="0" presId="urn:microsoft.com/office/officeart/2005/8/layout/vList5"/>
    <dgm:cxn modelId="{F41895B1-B7A6-48BE-BE25-6513EE62172C}" type="presParOf" srcId="{BAC7D51E-617A-4356-BFCE-0022662E91B9}" destId="{22D3C6C3-9D4B-41EB-883E-43F8A07839AD}" srcOrd="1" destOrd="0" presId="urn:microsoft.com/office/officeart/2005/8/layout/vList5"/>
    <dgm:cxn modelId="{110A817E-E218-4772-B228-793222F5A5E9}" type="presParOf" srcId="{40677188-1651-4565-8CA7-F385EE8B3639}" destId="{DE2730B7-7C4E-4CC8-AF21-B8644C954121}" srcOrd="3" destOrd="0" presId="urn:microsoft.com/office/officeart/2005/8/layout/vList5"/>
    <dgm:cxn modelId="{7E266ACD-B437-4977-980F-CF094164E1A9}" type="presParOf" srcId="{40677188-1651-4565-8CA7-F385EE8B3639}" destId="{58E5BCA1-1241-4E9E-A071-0F559E5B661A}" srcOrd="4" destOrd="0" presId="urn:microsoft.com/office/officeart/2005/8/layout/vList5"/>
    <dgm:cxn modelId="{6F4C0E4F-5E4F-4A16-8EF4-4552C31995BF}" type="presParOf" srcId="{58E5BCA1-1241-4E9E-A071-0F559E5B661A}" destId="{AC149E24-1895-4DCB-9C18-E3DA26702671}" srcOrd="0" destOrd="0" presId="urn:microsoft.com/office/officeart/2005/8/layout/vList5"/>
    <dgm:cxn modelId="{ED6A66DC-C084-44C9-95E8-9798DC727DB5}" type="presParOf" srcId="{58E5BCA1-1241-4E9E-A071-0F559E5B661A}" destId="{3E31CEC0-0860-4435-8577-89811227F187}" srcOrd="1" destOrd="0" presId="urn:microsoft.com/office/officeart/2005/8/layout/vList5"/>
    <dgm:cxn modelId="{0E09535A-3675-42F9-87DC-8CEDADEFF56B}" type="presParOf" srcId="{40677188-1651-4565-8CA7-F385EE8B3639}" destId="{3AE8B2FF-CCEB-46D2-AA1A-0632EA429F57}" srcOrd="5" destOrd="0" presId="urn:microsoft.com/office/officeart/2005/8/layout/vList5"/>
    <dgm:cxn modelId="{C9932023-351F-423A-92B5-D6FE4C67363E}" type="presParOf" srcId="{40677188-1651-4565-8CA7-F385EE8B3639}" destId="{24BC5D8B-2161-49B5-851F-FB45E1B0409B}" srcOrd="6" destOrd="0" presId="urn:microsoft.com/office/officeart/2005/8/layout/vList5"/>
    <dgm:cxn modelId="{548D5864-CEA5-40C2-B80B-1A15E245C9F5}" type="presParOf" srcId="{24BC5D8B-2161-49B5-851F-FB45E1B0409B}" destId="{5953A0F9-F244-4DD6-9F43-567BACB77959}" srcOrd="0" destOrd="0" presId="urn:microsoft.com/office/officeart/2005/8/layout/vList5"/>
    <dgm:cxn modelId="{A3AE39DE-43CD-493E-905F-5149ED1B17CD}" type="presParOf" srcId="{24BC5D8B-2161-49B5-851F-FB45E1B0409B}" destId="{A546872A-D678-4E75-866A-3CD83283227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C1D9D8-9793-4702-9B58-F90CCCABFBB9}">
      <dsp:nvSpPr>
        <dsp:cNvPr id="0" name=""/>
        <dsp:cNvSpPr/>
      </dsp:nvSpPr>
      <dsp:spPr>
        <a:xfrm rot="5400000">
          <a:off x="4574004" y="-1879023"/>
          <a:ext cx="69703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úvod</a:t>
          </a:r>
          <a:endParaRPr lang="cs-CZ" sz="1100" kern="1200" dirty="0"/>
        </a:p>
      </dsp:txBody>
      <dsp:txXfrm rot="-5400000">
        <a:off x="2606040" y="122967"/>
        <a:ext cx="4598934" cy="628979"/>
      </dsp:txXfrm>
    </dsp:sp>
    <dsp:sp modelId="{E8D554D6-158A-43A4-8E01-EF90BE7A140F}">
      <dsp:nvSpPr>
        <dsp:cNvPr id="0" name=""/>
        <dsp:cNvSpPr/>
      </dsp:nvSpPr>
      <dsp:spPr>
        <a:xfrm>
          <a:off x="0" y="1811"/>
          <a:ext cx="2606040" cy="8712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Snímek 1 </a:t>
          </a:r>
          <a:endParaRPr lang="cs-CZ" sz="1700" kern="1200" dirty="0"/>
        </a:p>
      </dsp:txBody>
      <dsp:txXfrm>
        <a:off x="42533" y="44344"/>
        <a:ext cx="2520974" cy="786223"/>
      </dsp:txXfrm>
    </dsp:sp>
    <dsp:sp modelId="{22D3C6C3-9D4B-41EB-883E-43F8A07839AD}">
      <dsp:nvSpPr>
        <dsp:cNvPr id="0" name=""/>
        <dsp:cNvSpPr/>
      </dsp:nvSpPr>
      <dsp:spPr>
        <a:xfrm rot="5400000">
          <a:off x="4574004" y="-964169"/>
          <a:ext cx="69703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Představení základních barev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Ke každému autu se objeví název barvy </a:t>
          </a:r>
          <a:endParaRPr lang="cs-CZ" sz="1100" kern="1200" dirty="0"/>
        </a:p>
      </dsp:txBody>
      <dsp:txXfrm rot="-5400000">
        <a:off x="2606040" y="1037821"/>
        <a:ext cx="4598934" cy="628979"/>
      </dsp:txXfrm>
    </dsp:sp>
    <dsp:sp modelId="{A3EFE1FC-F043-4FB0-BD80-D66C7CAC8BDF}">
      <dsp:nvSpPr>
        <dsp:cNvPr id="0" name=""/>
        <dsp:cNvSpPr/>
      </dsp:nvSpPr>
      <dsp:spPr>
        <a:xfrm>
          <a:off x="0" y="916665"/>
          <a:ext cx="2606040" cy="8712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Snímek 2</a:t>
          </a:r>
          <a:endParaRPr lang="cs-CZ" sz="1700" kern="1200" dirty="0"/>
        </a:p>
      </dsp:txBody>
      <dsp:txXfrm>
        <a:off x="42533" y="959198"/>
        <a:ext cx="2520974" cy="786223"/>
      </dsp:txXfrm>
    </dsp:sp>
    <dsp:sp modelId="{3E31CEC0-0860-4435-8577-89811227F187}">
      <dsp:nvSpPr>
        <dsp:cNvPr id="0" name=""/>
        <dsp:cNvSpPr/>
      </dsp:nvSpPr>
      <dsp:spPr>
        <a:xfrm rot="5400000">
          <a:off x="4574004" y="-49315"/>
          <a:ext cx="69703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Děti se rozdělí do dvojic a navzájem se budou ptát jakou barvu mají obrázky.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Budou se střídat v konverzaci</a:t>
          </a:r>
          <a:endParaRPr lang="cs-CZ" sz="1100" kern="1200" dirty="0"/>
        </a:p>
      </dsp:txBody>
      <dsp:txXfrm rot="-5400000">
        <a:off x="2606040" y="1952675"/>
        <a:ext cx="4598934" cy="628979"/>
      </dsp:txXfrm>
    </dsp:sp>
    <dsp:sp modelId="{AC149E24-1895-4DCB-9C18-E3DA26702671}">
      <dsp:nvSpPr>
        <dsp:cNvPr id="0" name=""/>
        <dsp:cNvSpPr/>
      </dsp:nvSpPr>
      <dsp:spPr>
        <a:xfrm>
          <a:off x="0" y="1831519"/>
          <a:ext cx="2606040" cy="8712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Snímek 3</a:t>
          </a:r>
          <a:endParaRPr lang="cs-CZ" sz="1700" kern="1200" dirty="0"/>
        </a:p>
      </dsp:txBody>
      <dsp:txXfrm>
        <a:off x="42533" y="1874052"/>
        <a:ext cx="2520974" cy="786223"/>
      </dsp:txXfrm>
    </dsp:sp>
    <dsp:sp modelId="{A546872A-D678-4E75-866A-3CD832832275}">
      <dsp:nvSpPr>
        <dsp:cNvPr id="0" name=""/>
        <dsp:cNvSpPr/>
      </dsp:nvSpPr>
      <dsp:spPr>
        <a:xfrm rot="5400000">
          <a:off x="4574004" y="865538"/>
          <a:ext cx="697031" cy="463296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20955" rIns="41910" bIns="20955" numCol="1" spcCol="1270" anchor="ctr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Test – děti postupně formou samostatné práce odpoví jakou barvu mají dané předměty  </a:t>
          </a:r>
          <a:endParaRPr lang="cs-CZ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100" kern="1200" dirty="0" smtClean="0"/>
            <a:t>Při společné kontrole se správná odpověď zvětší a změní barvu</a:t>
          </a:r>
          <a:endParaRPr lang="cs-CZ" sz="1100" kern="1200" dirty="0"/>
        </a:p>
      </dsp:txBody>
      <dsp:txXfrm rot="-5400000">
        <a:off x="2606040" y="2867528"/>
        <a:ext cx="4598934" cy="628979"/>
      </dsp:txXfrm>
    </dsp:sp>
    <dsp:sp modelId="{5953A0F9-F244-4DD6-9F43-567BACB77959}">
      <dsp:nvSpPr>
        <dsp:cNvPr id="0" name=""/>
        <dsp:cNvSpPr/>
      </dsp:nvSpPr>
      <dsp:spPr>
        <a:xfrm>
          <a:off x="0" y="2746373"/>
          <a:ext cx="2606040" cy="87128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Snímek 4</a:t>
          </a:r>
          <a:endParaRPr lang="cs-CZ" sz="1700" kern="1200" dirty="0"/>
        </a:p>
      </dsp:txBody>
      <dsp:txXfrm>
        <a:off x="42533" y="2788906"/>
        <a:ext cx="2520974" cy="786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1BCFA62-B788-451A-A830-675B2A674A5E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93450BC-9194-4286-94D2-4CD5BD84753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circl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13" Type="http://schemas.openxmlformats.org/officeDocument/2006/relationships/image" Target="../media/image15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image" Target="../media/image13.jpeg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Relationship Id="rId1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28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12" Type="http://schemas.openxmlformats.org/officeDocument/2006/relationships/image" Target="../media/image27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11" Type="http://schemas.openxmlformats.org/officeDocument/2006/relationships/image" Target="../media/image26.jpeg"/><Relationship Id="rId5" Type="http://schemas.openxmlformats.org/officeDocument/2006/relationships/image" Target="../media/image20.jpeg"/><Relationship Id="rId10" Type="http://schemas.openxmlformats.org/officeDocument/2006/relationships/image" Target="../media/image25.jpeg"/><Relationship Id="rId4" Type="http://schemas.openxmlformats.org/officeDocument/2006/relationships/image" Target="../media/image19.jpeg"/><Relationship Id="rId9" Type="http://schemas.openxmlformats.org/officeDocument/2006/relationships/image" Target="../media/image2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627784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0502887"/>
              </p:ext>
            </p:extLst>
          </p:nvPr>
        </p:nvGraphicFramePr>
        <p:xfrm>
          <a:off x="1907704" y="436510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VY_32_INOVACE_2A_04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r>
                        <a:rPr lang="cs-CZ" smtClean="0"/>
                        <a:t>:       </a:t>
                      </a:r>
                      <a:r>
                        <a:rPr lang="cs-CZ" dirty="0" smtClean="0"/>
                        <a:t>A</a:t>
                      </a:r>
                      <a:r>
                        <a:rPr lang="cs-CZ" smtClean="0"/>
                        <a:t>nglický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412776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latin typeface="Matisse ITC" pitchFamily="82" charset="0"/>
              </a:rPr>
              <a:t>  </a:t>
            </a:r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  <a:latin typeface="Matisse ITC" pitchFamily="82" charset="0"/>
              </a:rPr>
              <a:t>COLOURS</a:t>
            </a:r>
            <a:endParaRPr lang="cs-CZ" sz="8000" dirty="0">
              <a:solidFill>
                <a:schemeClr val="accent1">
                  <a:lumMod val="75000"/>
                </a:schemeClr>
              </a:solidFill>
              <a:latin typeface="Matisse ITC" pitchFamily="82" charset="0"/>
            </a:endParaRPr>
          </a:p>
        </p:txBody>
      </p:sp>
      <p:pic>
        <p:nvPicPr>
          <p:cNvPr id="4" name="Zástupný symbol pro obsah 3" descr="paleta barev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283968" y="-675456"/>
            <a:ext cx="3483273" cy="3483273"/>
          </a:xfrm>
        </p:spPr>
      </p:pic>
      <p:pic>
        <p:nvPicPr>
          <p:cNvPr id="5" name="Obrázek 4" descr="bílá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916832"/>
            <a:ext cx="914400" cy="9144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95536" y="1316234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What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colour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is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</a:t>
            </a:r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car ? 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2132856"/>
            <a:ext cx="86409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White</a:t>
            </a:r>
            <a:endParaRPr lang="cs-CZ" dirty="0"/>
          </a:p>
        </p:txBody>
      </p:sp>
      <p:pic>
        <p:nvPicPr>
          <p:cNvPr id="8" name="Obrázek 7" descr="žlutá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2708920"/>
            <a:ext cx="914400" cy="9144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403648" y="28529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FF00"/>
                </a:solidFill>
              </a:rPr>
              <a:t>Yellow</a:t>
            </a:r>
            <a:endParaRPr lang="cs-CZ" b="1" dirty="0" smtClean="0">
              <a:solidFill>
                <a:srgbClr val="FFFF00"/>
              </a:solidFill>
            </a:endParaRPr>
          </a:p>
        </p:txBody>
      </p:sp>
      <p:pic>
        <p:nvPicPr>
          <p:cNvPr id="10" name="Obrázek 9" descr="oranžová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5536" y="3501008"/>
            <a:ext cx="914400" cy="9144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547664" y="37170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A8B38"/>
                </a:solidFill>
              </a:rPr>
              <a:t>Orange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2" name="Obrázek 11" descr="červená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4221088"/>
            <a:ext cx="914400" cy="9144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547664" y="45091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4" name="Obrázek 13" descr="fialová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5013176"/>
            <a:ext cx="914400" cy="914400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547664" y="52292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Purple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6" name="Obrázek 15" descr="zelená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95536" y="5733256"/>
            <a:ext cx="914400" cy="914400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547664" y="609329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Green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8" name="Obrázek 17" descr="světle modrá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707904" y="1772816"/>
            <a:ext cx="914400" cy="914400"/>
          </a:xfrm>
          <a:prstGeom prst="rect">
            <a:avLst/>
          </a:prstGeom>
        </p:spPr>
      </p:pic>
      <p:pic>
        <p:nvPicPr>
          <p:cNvPr id="19" name="Obrázek 18" descr="modrá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3635896" y="2636912"/>
            <a:ext cx="914400" cy="914400"/>
          </a:xfrm>
          <a:prstGeom prst="rect">
            <a:avLst/>
          </a:prstGeom>
        </p:spPr>
      </p:pic>
      <p:pic>
        <p:nvPicPr>
          <p:cNvPr id="20" name="Obrázek 19" descr="růžová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707904" y="3356992"/>
            <a:ext cx="914400" cy="914400"/>
          </a:xfrm>
          <a:prstGeom prst="rect">
            <a:avLst/>
          </a:prstGeom>
        </p:spPr>
      </p:pic>
      <p:pic>
        <p:nvPicPr>
          <p:cNvPr id="21" name="Obrázek 20" descr="šedá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3851920" y="4941168"/>
            <a:ext cx="914400" cy="914400"/>
          </a:xfrm>
          <a:prstGeom prst="rect">
            <a:avLst/>
          </a:prstGeom>
        </p:spPr>
      </p:pic>
      <p:pic>
        <p:nvPicPr>
          <p:cNvPr id="22" name="Obrázek 21" descr="černá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3779912" y="4149080"/>
            <a:ext cx="914400" cy="914400"/>
          </a:xfrm>
          <a:prstGeom prst="rect">
            <a:avLst/>
          </a:prstGeom>
        </p:spPr>
      </p:pic>
      <p:pic>
        <p:nvPicPr>
          <p:cNvPr id="23" name="Obrázek 22" descr="hnědá.JP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3707904" y="5805264"/>
            <a:ext cx="914400" cy="914400"/>
          </a:xfrm>
          <a:prstGeom prst="rect">
            <a:avLst/>
          </a:prstGeom>
        </p:spPr>
      </p:pic>
      <p:sp>
        <p:nvSpPr>
          <p:cNvPr id="24" name="TextovéPole 23"/>
          <p:cNvSpPr txBox="1"/>
          <p:nvPr/>
        </p:nvSpPr>
        <p:spPr>
          <a:xfrm>
            <a:off x="5004048" y="20608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00B0F0"/>
                </a:solidFill>
              </a:rPr>
              <a:t>Light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err="1" smtClean="0">
                <a:solidFill>
                  <a:srgbClr val="00B0F0"/>
                </a:solidFill>
              </a:rPr>
              <a:t>blue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04048" y="292494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rgbClr val="0070C0"/>
                </a:solidFill>
              </a:rPr>
              <a:t>Dark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blue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765BC"/>
                </a:solidFill>
              </a:rPr>
              <a:t>Pink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04048" y="42930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bg1">
                    <a:lumMod val="65000"/>
                  </a:schemeClr>
                </a:solidFill>
              </a:rPr>
              <a:t>Grey</a:t>
            </a:r>
            <a:r>
              <a:rPr lang="cs-CZ" dirty="0" smtClean="0"/>
              <a:t>   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076056" y="508518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Black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004048" y="59492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Brown</a:t>
            </a:r>
            <a:r>
              <a:rPr lang="cs-CZ" dirty="0" smtClean="0"/>
              <a:t> 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  <p:bldP spid="11" grpId="0"/>
      <p:bldP spid="13" grpId="0"/>
      <p:bldP spid="15" grpId="0"/>
      <p:bldP spid="17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7239000" cy="698336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Ask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and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answer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. . . . . . . ? </a:t>
            </a:r>
            <a:endParaRPr lang="cs-CZ" dirty="0"/>
          </a:p>
        </p:txBody>
      </p:sp>
      <p:pic>
        <p:nvPicPr>
          <p:cNvPr id="4" name="Obrázek 3" descr="medvě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8264" y="3789040"/>
            <a:ext cx="914400" cy="914400"/>
          </a:xfrm>
          <a:prstGeom prst="rect">
            <a:avLst/>
          </a:prstGeom>
        </p:spPr>
      </p:pic>
      <p:pic>
        <p:nvPicPr>
          <p:cNvPr id="5" name="Obrázek 4" descr="motý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2204864"/>
            <a:ext cx="914400" cy="914400"/>
          </a:xfrm>
          <a:prstGeom prst="rect">
            <a:avLst/>
          </a:prstGeom>
        </p:spPr>
      </p:pic>
      <p:pic>
        <p:nvPicPr>
          <p:cNvPr id="6" name="Obrázek 5" descr="mrkev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16216" y="1772816"/>
            <a:ext cx="914400" cy="914400"/>
          </a:xfrm>
          <a:prstGeom prst="rect">
            <a:avLst/>
          </a:prstGeom>
        </p:spPr>
      </p:pic>
      <p:pic>
        <p:nvPicPr>
          <p:cNvPr id="7" name="Obrázek 6" descr="pras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051720" y="3284984"/>
            <a:ext cx="914400" cy="914400"/>
          </a:xfrm>
          <a:prstGeom prst="rect">
            <a:avLst/>
          </a:prstGeom>
        </p:spPr>
      </p:pic>
      <p:pic>
        <p:nvPicPr>
          <p:cNvPr id="8" name="Obrázek 7" descr="slon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979712" y="5085184"/>
            <a:ext cx="914400" cy="914400"/>
          </a:xfrm>
          <a:prstGeom prst="rect">
            <a:avLst/>
          </a:prstGeom>
        </p:spPr>
      </p:pic>
      <p:pic>
        <p:nvPicPr>
          <p:cNvPr id="9" name="Obrázek 8" descr="tuž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148064" y="5373216"/>
            <a:ext cx="914400" cy="914400"/>
          </a:xfrm>
          <a:prstGeom prst="rect">
            <a:avLst/>
          </a:prstGeom>
        </p:spPr>
      </p:pic>
      <p:pic>
        <p:nvPicPr>
          <p:cNvPr id="10" name="Obrázek 9" descr="strom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55576" y="4221088"/>
            <a:ext cx="914400" cy="914400"/>
          </a:xfrm>
          <a:prstGeom prst="rect">
            <a:avLst/>
          </a:prstGeom>
        </p:spPr>
      </p:pic>
      <p:pic>
        <p:nvPicPr>
          <p:cNvPr id="11" name="Obrázek 10" descr="stůl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347864" y="2348880"/>
            <a:ext cx="914400" cy="914400"/>
          </a:xfrm>
          <a:prstGeom prst="rect">
            <a:avLst/>
          </a:prstGeom>
        </p:spPr>
      </p:pic>
      <p:pic>
        <p:nvPicPr>
          <p:cNvPr id="12" name="Obrázek 11" descr="kůň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5724128" y="3861048"/>
            <a:ext cx="914400" cy="914400"/>
          </a:xfrm>
          <a:prstGeom prst="rect">
            <a:avLst/>
          </a:prstGeom>
        </p:spPr>
      </p:pic>
      <p:pic>
        <p:nvPicPr>
          <p:cNvPr id="13" name="Obrázek 12" descr="fialka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3635896" y="4365104"/>
            <a:ext cx="914400" cy="914400"/>
          </a:xfrm>
          <a:prstGeom prst="rect">
            <a:avLst/>
          </a:prstGeom>
        </p:spPr>
      </p:pic>
      <p:pic>
        <p:nvPicPr>
          <p:cNvPr id="14" name="Obrázek 13" descr="kočka.JPG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6588224" y="4941168"/>
            <a:ext cx="914400" cy="914400"/>
          </a:xfrm>
          <a:prstGeom prst="rect">
            <a:avLst/>
          </a:prstGeom>
        </p:spPr>
      </p:pic>
      <p:pic>
        <p:nvPicPr>
          <p:cNvPr id="15" name="Obrázek 14" descr="kalhoty.JP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860032" y="2636912"/>
            <a:ext cx="914400" cy="914400"/>
          </a:xfrm>
          <a:prstGeom prst="rect">
            <a:avLst/>
          </a:prstGeom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Test on </a:t>
            </a:r>
            <a:r>
              <a:rPr lang="cs-CZ" dirty="0" err="1" smtClean="0">
                <a:solidFill>
                  <a:schemeClr val="accent1">
                    <a:lumMod val="75000"/>
                  </a:schemeClr>
                </a:solidFill>
              </a:rPr>
              <a:t>colours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239000" cy="51869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1.frog                              2. </a:t>
            </a:r>
            <a:r>
              <a:rPr lang="cs-CZ" sz="1600" dirty="0" err="1" smtClean="0"/>
              <a:t>mouse</a:t>
            </a:r>
            <a:r>
              <a:rPr lang="cs-CZ" sz="1600" dirty="0" smtClean="0"/>
              <a:t>                             3. </a:t>
            </a:r>
            <a:r>
              <a:rPr lang="cs-CZ" sz="1600" dirty="0" err="1" smtClean="0"/>
              <a:t>egg</a:t>
            </a: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4. </a:t>
            </a:r>
            <a:r>
              <a:rPr lang="cs-CZ" sz="1600" dirty="0" err="1" smtClean="0"/>
              <a:t>sky</a:t>
            </a:r>
            <a:r>
              <a:rPr lang="cs-CZ" sz="1600" dirty="0" smtClean="0"/>
              <a:t>                               5. </a:t>
            </a:r>
            <a:r>
              <a:rPr lang="cs-CZ" sz="1600" dirty="0" err="1" smtClean="0"/>
              <a:t>gold</a:t>
            </a:r>
            <a:r>
              <a:rPr lang="cs-CZ" sz="1600" dirty="0" smtClean="0"/>
              <a:t>                                6. </a:t>
            </a:r>
            <a:r>
              <a:rPr lang="cs-CZ" sz="1600" dirty="0" err="1" smtClean="0"/>
              <a:t>bread</a:t>
            </a:r>
            <a:r>
              <a:rPr lang="cs-CZ" sz="1600" dirty="0" smtClean="0"/>
              <a:t>     </a:t>
            </a:r>
          </a:p>
          <a:p>
            <a:pPr>
              <a:buNone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7. </a:t>
            </a:r>
            <a:r>
              <a:rPr lang="cs-CZ" sz="1600" dirty="0" err="1" smtClean="0"/>
              <a:t>apple</a:t>
            </a:r>
            <a:r>
              <a:rPr lang="cs-CZ" sz="1600" dirty="0" smtClean="0"/>
              <a:t>                            8. fox                                 9. </a:t>
            </a:r>
            <a:r>
              <a:rPr lang="cs-CZ" sz="1600" dirty="0" err="1" smtClean="0"/>
              <a:t>snow</a:t>
            </a: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10. </a:t>
            </a:r>
            <a:r>
              <a:rPr lang="cs-CZ" sz="1600" dirty="0" err="1" smtClean="0"/>
              <a:t>water</a:t>
            </a:r>
            <a:r>
              <a:rPr lang="cs-CZ" sz="1600" dirty="0" smtClean="0"/>
              <a:t>                          11. sun                              12. </a:t>
            </a:r>
            <a:r>
              <a:rPr lang="cs-CZ" sz="1600" dirty="0" err="1" smtClean="0"/>
              <a:t>tree</a:t>
            </a:r>
            <a:endParaRPr lang="cs-CZ" sz="1600" dirty="0" smtClean="0"/>
          </a:p>
        </p:txBody>
      </p:sp>
      <p:sp>
        <p:nvSpPr>
          <p:cNvPr id="7" name="Zaoblený obdélník 6"/>
          <p:cNvSpPr/>
          <p:nvPr/>
        </p:nvSpPr>
        <p:spPr>
          <a:xfrm>
            <a:off x="1547664" y="1340768"/>
            <a:ext cx="936104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yellow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1547664" y="1700808"/>
            <a:ext cx="936104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blue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2060848"/>
            <a:ext cx="936104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547664" y="256490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pink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547664" y="328498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blue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547664" y="292494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brown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547664" y="378904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547664" y="450912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547664" y="414908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blue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1547664" y="580526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blue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1547664" y="508518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547664" y="544522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purple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3995936" y="2060848"/>
            <a:ext cx="108012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pink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995936" y="1700808"/>
            <a:ext cx="108012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grey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995936" y="1340768"/>
            <a:ext cx="108012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3995936" y="292494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yellow</a:t>
            </a:r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3995936" y="256490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brown</a:t>
            </a:r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3995936" y="328498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3995936" y="414908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3995936" y="450912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3995936" y="378904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3995936" y="580526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yellow</a:t>
            </a:r>
            <a:endParaRPr lang="cs-CZ" dirty="0"/>
          </a:p>
        </p:txBody>
      </p:sp>
      <p:sp>
        <p:nvSpPr>
          <p:cNvPr id="29" name="Zaoblený obdélník 28"/>
          <p:cNvSpPr/>
          <p:nvPr/>
        </p:nvSpPr>
        <p:spPr>
          <a:xfrm>
            <a:off x="3995936" y="508518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  <p:sp>
        <p:nvSpPr>
          <p:cNvPr id="30" name="Zaoblený obdélník 29"/>
          <p:cNvSpPr/>
          <p:nvPr/>
        </p:nvSpPr>
        <p:spPr>
          <a:xfrm>
            <a:off x="3995936" y="544522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brown</a:t>
            </a:r>
            <a:endParaRPr lang="cs-CZ" dirty="0"/>
          </a:p>
        </p:txBody>
      </p:sp>
      <p:sp>
        <p:nvSpPr>
          <p:cNvPr id="31" name="Zaoblený obdélník 30"/>
          <p:cNvSpPr/>
          <p:nvPr/>
        </p:nvSpPr>
        <p:spPr>
          <a:xfrm>
            <a:off x="6516216" y="1340768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white</a:t>
            </a:r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6516216" y="1700808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red</a:t>
            </a:r>
            <a:endParaRPr lang="cs-CZ" dirty="0"/>
          </a:p>
        </p:txBody>
      </p:sp>
      <p:sp>
        <p:nvSpPr>
          <p:cNvPr id="33" name="Zaoblený obdélník 32"/>
          <p:cNvSpPr/>
          <p:nvPr/>
        </p:nvSpPr>
        <p:spPr>
          <a:xfrm>
            <a:off x="6516216" y="2060848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34" name="Zaoblený obdélník 33"/>
          <p:cNvSpPr/>
          <p:nvPr/>
        </p:nvSpPr>
        <p:spPr>
          <a:xfrm>
            <a:off x="6516216" y="256490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purple</a:t>
            </a:r>
            <a:endParaRPr lang="cs-CZ" dirty="0"/>
          </a:p>
        </p:txBody>
      </p:sp>
      <p:sp>
        <p:nvSpPr>
          <p:cNvPr id="35" name="Zaoblený obdélník 34"/>
          <p:cNvSpPr/>
          <p:nvPr/>
        </p:nvSpPr>
        <p:spPr>
          <a:xfrm>
            <a:off x="6516216" y="292494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brown</a:t>
            </a:r>
            <a:endParaRPr lang="cs-CZ" dirty="0"/>
          </a:p>
        </p:txBody>
      </p:sp>
      <p:sp>
        <p:nvSpPr>
          <p:cNvPr id="36" name="Zaoblený obdélník 35"/>
          <p:cNvSpPr/>
          <p:nvPr/>
        </p:nvSpPr>
        <p:spPr>
          <a:xfrm>
            <a:off x="6516216" y="3284984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yellow</a:t>
            </a:r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6516216" y="378904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white</a:t>
            </a:r>
            <a:endParaRPr lang="cs-CZ" dirty="0"/>
          </a:p>
        </p:txBody>
      </p:sp>
      <p:sp>
        <p:nvSpPr>
          <p:cNvPr id="38" name="Zaoblený obdélník 37"/>
          <p:cNvSpPr/>
          <p:nvPr/>
        </p:nvSpPr>
        <p:spPr>
          <a:xfrm>
            <a:off x="6516216" y="450912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black</a:t>
            </a:r>
            <a:endParaRPr lang="cs-CZ" dirty="0"/>
          </a:p>
        </p:txBody>
      </p:sp>
      <p:sp>
        <p:nvSpPr>
          <p:cNvPr id="39" name="Zaoblený obdélník 38"/>
          <p:cNvSpPr/>
          <p:nvPr/>
        </p:nvSpPr>
        <p:spPr>
          <a:xfrm>
            <a:off x="6516216" y="4149080"/>
            <a:ext cx="914400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blue</a:t>
            </a:r>
            <a:endParaRPr lang="cs-CZ" dirty="0"/>
          </a:p>
        </p:txBody>
      </p:sp>
      <p:sp>
        <p:nvSpPr>
          <p:cNvPr id="40" name="Zaoblený obdélník 39"/>
          <p:cNvSpPr/>
          <p:nvPr/>
        </p:nvSpPr>
        <p:spPr>
          <a:xfrm>
            <a:off x="6516216" y="5805264"/>
            <a:ext cx="1008112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/>
              <a:t>r</a:t>
            </a:r>
            <a:r>
              <a:rPr lang="cs-CZ" dirty="0" err="1" smtClean="0"/>
              <a:t>ed</a:t>
            </a:r>
            <a:endParaRPr lang="cs-CZ" dirty="0" smtClean="0"/>
          </a:p>
        </p:txBody>
      </p:sp>
      <p:sp>
        <p:nvSpPr>
          <p:cNvPr id="41" name="Zaoblený obdélník 40"/>
          <p:cNvSpPr/>
          <p:nvPr/>
        </p:nvSpPr>
        <p:spPr>
          <a:xfrm>
            <a:off x="6516216" y="5445224"/>
            <a:ext cx="1008112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orange</a:t>
            </a:r>
            <a:endParaRPr lang="cs-CZ" dirty="0"/>
          </a:p>
        </p:txBody>
      </p:sp>
      <p:sp>
        <p:nvSpPr>
          <p:cNvPr id="42" name="Zaoblený obdélník 41"/>
          <p:cNvSpPr/>
          <p:nvPr/>
        </p:nvSpPr>
        <p:spPr>
          <a:xfrm>
            <a:off x="6516216" y="5085184"/>
            <a:ext cx="1008112" cy="36004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6" dur="2000" fill="hold"/>
                                        <p:tgtEl>
                                          <p:spTgt spid="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6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3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6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6" dur="2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6" dur="2000" fill="hold"/>
                                        <p:tgtEl>
                                          <p:spTgt spid="4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6" grpId="0" animBg="1"/>
      <p:bldP spid="20" grpId="0" animBg="1"/>
      <p:bldP spid="22" grpId="0" animBg="1"/>
      <p:bldP spid="25" grpId="0" animBg="1"/>
      <p:bldP spid="28" grpId="0" animBg="1"/>
      <p:bldP spid="31" grpId="0" animBg="1"/>
      <p:bldP spid="35" grpId="0" animBg="1"/>
      <p:bldP spid="37" grpId="0" animBg="1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9725"/>
          <a:ext cx="7239000" cy="3619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15616" y="6021288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239000" cy="569103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použité z otevřené galerie MS Office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196</TotalTime>
  <Words>241</Words>
  <Application>Microsoft Office PowerPoint</Application>
  <PresentationFormat>Předvádění na obrazovce (4:3)</PresentationFormat>
  <Paragraphs>86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  COLOURS</vt:lpstr>
      <vt:lpstr>Ask and answer</vt:lpstr>
      <vt:lpstr>Test on colours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karolína</dc:creator>
  <cp:lastModifiedBy>root</cp:lastModifiedBy>
  <cp:revision>27</cp:revision>
  <cp:lastPrinted>2012-03-02T09:00:24Z</cp:lastPrinted>
  <dcterms:created xsi:type="dcterms:W3CDTF">2012-02-28T18:00:38Z</dcterms:created>
  <dcterms:modified xsi:type="dcterms:W3CDTF">2013-05-17T12:12:32Z</dcterms:modified>
</cp:coreProperties>
</file>