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EF76F5-AA34-4803-B115-E58A57E7676F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B2C4FC-CB87-463E-B226-78C63C009253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6C710521-7440-43BD-AA4E-C69AE3DEBE5A}" type="parTrans" cxnId="{D1E5B7AA-88C9-4AEA-85E2-FBC6FDDA30C6}">
      <dgm:prSet/>
      <dgm:spPr/>
      <dgm:t>
        <a:bodyPr/>
        <a:lstStyle/>
        <a:p>
          <a:endParaRPr lang="cs-CZ"/>
        </a:p>
      </dgm:t>
    </dgm:pt>
    <dgm:pt modelId="{0469B32A-EC03-428F-86A4-04E61FFEB530}" type="sibTrans" cxnId="{D1E5B7AA-88C9-4AEA-85E2-FBC6FDDA30C6}">
      <dgm:prSet/>
      <dgm:spPr/>
      <dgm:t>
        <a:bodyPr/>
        <a:lstStyle/>
        <a:p>
          <a:endParaRPr lang="cs-CZ"/>
        </a:p>
      </dgm:t>
    </dgm:pt>
    <dgm:pt modelId="{9AA7B21B-3C7E-4A2B-97A9-D027C10685EC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54803E90-589C-4796-ABE4-E79BF6C30421}" type="parTrans" cxnId="{2490C09C-164E-4521-B8DD-E386EE1EB5FC}">
      <dgm:prSet/>
      <dgm:spPr/>
      <dgm:t>
        <a:bodyPr/>
        <a:lstStyle/>
        <a:p>
          <a:endParaRPr lang="cs-CZ"/>
        </a:p>
      </dgm:t>
    </dgm:pt>
    <dgm:pt modelId="{5B7C00F5-4E65-4634-AF57-B600C7E52FD3}" type="sibTrans" cxnId="{2490C09C-164E-4521-B8DD-E386EE1EB5FC}">
      <dgm:prSet/>
      <dgm:spPr/>
      <dgm:t>
        <a:bodyPr/>
        <a:lstStyle/>
        <a:p>
          <a:endParaRPr lang="cs-CZ"/>
        </a:p>
      </dgm:t>
    </dgm:pt>
    <dgm:pt modelId="{98E4F1D7-89DA-45F6-B39A-BEA68F06976F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8F272824-63C8-470F-ACEA-576CCA2232FA}" type="parTrans" cxnId="{941BEDF6-6336-4696-A54E-CD969DF5CBD1}">
      <dgm:prSet/>
      <dgm:spPr/>
      <dgm:t>
        <a:bodyPr/>
        <a:lstStyle/>
        <a:p>
          <a:endParaRPr lang="cs-CZ"/>
        </a:p>
      </dgm:t>
    </dgm:pt>
    <dgm:pt modelId="{25880B9C-33AF-4D98-95A6-1AC259C9659A}" type="sibTrans" cxnId="{941BEDF6-6336-4696-A54E-CD969DF5CBD1}">
      <dgm:prSet/>
      <dgm:spPr/>
      <dgm:t>
        <a:bodyPr/>
        <a:lstStyle/>
        <a:p>
          <a:endParaRPr lang="cs-CZ"/>
        </a:p>
      </dgm:t>
    </dgm:pt>
    <dgm:pt modelId="{27042F0D-8698-4B74-A47C-A458EBD9339B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139C34A3-70D5-445B-89D3-22DB16E487EB}" type="parTrans" cxnId="{303C1B61-4255-4A95-B961-C0709DAD6392}">
      <dgm:prSet/>
      <dgm:spPr/>
      <dgm:t>
        <a:bodyPr/>
        <a:lstStyle/>
        <a:p>
          <a:endParaRPr lang="cs-CZ"/>
        </a:p>
      </dgm:t>
    </dgm:pt>
    <dgm:pt modelId="{072BDBBE-6A52-4116-83EE-FFFBA0FF2186}" type="sibTrans" cxnId="{303C1B61-4255-4A95-B961-C0709DAD6392}">
      <dgm:prSet/>
      <dgm:spPr/>
      <dgm:t>
        <a:bodyPr/>
        <a:lstStyle/>
        <a:p>
          <a:endParaRPr lang="cs-CZ"/>
        </a:p>
      </dgm:t>
    </dgm:pt>
    <dgm:pt modelId="{F40D6EC4-3D90-4BD1-9EE3-2ADDADB93E95}">
      <dgm:prSet phldrT="[Text]" custT="1"/>
      <dgm:spPr/>
      <dgm:t>
        <a:bodyPr/>
        <a:lstStyle/>
        <a:p>
          <a:r>
            <a:rPr lang="cs-CZ" sz="1400" dirty="0" smtClean="0"/>
            <a:t>Ukázka názvu členů rodiny na rodokmenu</a:t>
          </a:r>
          <a:endParaRPr lang="cs-CZ" sz="1400" dirty="0"/>
        </a:p>
      </dgm:t>
    </dgm:pt>
    <dgm:pt modelId="{E90BACA2-AAF1-48EF-9627-A024EDDD780C}" type="parTrans" cxnId="{C8C21744-3E52-4C49-92F0-06217D5CFD14}">
      <dgm:prSet/>
      <dgm:spPr/>
      <dgm:t>
        <a:bodyPr/>
        <a:lstStyle/>
        <a:p>
          <a:endParaRPr lang="cs-CZ"/>
        </a:p>
      </dgm:t>
    </dgm:pt>
    <dgm:pt modelId="{92AAC43B-D2B5-4861-B190-737654BBF21A}" type="sibTrans" cxnId="{C8C21744-3E52-4C49-92F0-06217D5CFD14}">
      <dgm:prSet/>
      <dgm:spPr/>
      <dgm:t>
        <a:bodyPr/>
        <a:lstStyle/>
        <a:p>
          <a:endParaRPr lang="cs-CZ"/>
        </a:p>
      </dgm:t>
    </dgm:pt>
    <dgm:pt modelId="{EB6E765E-DBE9-437D-B3B2-E8C5700712C5}">
      <dgm:prSet phldrT="[Text]" custT="1"/>
      <dgm:spPr/>
      <dgm:t>
        <a:bodyPr/>
        <a:lstStyle/>
        <a:p>
          <a:r>
            <a:rPr lang="cs-CZ" sz="1400" dirty="0" smtClean="0"/>
            <a:t>Postupně se zobrazí  pozice v rodokmenu</a:t>
          </a:r>
          <a:endParaRPr lang="cs-CZ" sz="1400" dirty="0"/>
        </a:p>
      </dgm:t>
    </dgm:pt>
    <dgm:pt modelId="{375352C2-7C9D-42CC-93C4-4F22BA589D95}" type="parTrans" cxnId="{C6964C1B-3851-47AE-B0D4-6805D7C3B596}">
      <dgm:prSet/>
      <dgm:spPr/>
      <dgm:t>
        <a:bodyPr/>
        <a:lstStyle/>
        <a:p>
          <a:endParaRPr lang="cs-CZ"/>
        </a:p>
      </dgm:t>
    </dgm:pt>
    <dgm:pt modelId="{3D50CBE5-E355-40DA-A3B3-8AB44C9A5D48}" type="sibTrans" cxnId="{C6964C1B-3851-47AE-B0D4-6805D7C3B596}">
      <dgm:prSet/>
      <dgm:spPr/>
      <dgm:t>
        <a:bodyPr/>
        <a:lstStyle/>
        <a:p>
          <a:endParaRPr lang="cs-CZ"/>
        </a:p>
      </dgm:t>
    </dgm:pt>
    <dgm:pt modelId="{162EFBFB-C6F4-430F-95EF-E632D0CB8E7E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9CC8CDB1-5120-40F4-8843-35510EA2A4EF}" type="parTrans" cxnId="{AAE70135-40F1-444A-9F4E-0BE9DCE1ECC4}">
      <dgm:prSet/>
      <dgm:spPr/>
      <dgm:t>
        <a:bodyPr/>
        <a:lstStyle/>
        <a:p>
          <a:endParaRPr lang="cs-CZ"/>
        </a:p>
      </dgm:t>
    </dgm:pt>
    <dgm:pt modelId="{AE618D10-B968-41C6-927C-83CAC29EC797}" type="sibTrans" cxnId="{AAE70135-40F1-444A-9F4E-0BE9DCE1ECC4}">
      <dgm:prSet/>
      <dgm:spPr/>
      <dgm:t>
        <a:bodyPr/>
        <a:lstStyle/>
        <a:p>
          <a:endParaRPr lang="cs-CZ"/>
        </a:p>
      </dgm:t>
    </dgm:pt>
    <dgm:pt modelId="{A1E27279-01E6-47EE-807D-582EB5D4A007}">
      <dgm:prSet phldrT="[Text]" custT="1"/>
      <dgm:spPr/>
      <dgm:t>
        <a:bodyPr/>
        <a:lstStyle/>
        <a:p>
          <a:r>
            <a:rPr lang="cs-CZ" sz="1400" dirty="0" smtClean="0"/>
            <a:t>K předepsaným členům rodiny děti doplní dvojici která k nim logicky patří</a:t>
          </a:r>
          <a:endParaRPr lang="cs-CZ" sz="1400" dirty="0"/>
        </a:p>
      </dgm:t>
    </dgm:pt>
    <dgm:pt modelId="{1A510E3E-597D-4A87-9743-EBDE8160D39D}" type="parTrans" cxnId="{3160A189-D138-43A2-994E-1F0494CC4212}">
      <dgm:prSet/>
      <dgm:spPr/>
      <dgm:t>
        <a:bodyPr/>
        <a:lstStyle/>
        <a:p>
          <a:endParaRPr lang="cs-CZ"/>
        </a:p>
      </dgm:t>
    </dgm:pt>
    <dgm:pt modelId="{3FCBD84B-861E-44DA-B518-A7B820DD9ADC}" type="sibTrans" cxnId="{3160A189-D138-43A2-994E-1F0494CC4212}">
      <dgm:prSet/>
      <dgm:spPr/>
      <dgm:t>
        <a:bodyPr/>
        <a:lstStyle/>
        <a:p>
          <a:endParaRPr lang="cs-CZ"/>
        </a:p>
      </dgm:t>
    </dgm:pt>
    <dgm:pt modelId="{7C208FCB-8840-46B0-984C-9F1DF66ADE75}">
      <dgm:prSet phldrT="[Text]" custT="1"/>
      <dgm:spPr/>
      <dgm:t>
        <a:bodyPr/>
        <a:lstStyle/>
        <a:p>
          <a:r>
            <a:rPr lang="cs-CZ" sz="1800" dirty="0" smtClean="0"/>
            <a:t>Snímek 5</a:t>
          </a:r>
        </a:p>
      </dgm:t>
    </dgm:pt>
    <dgm:pt modelId="{ECEBF67A-2186-4CB1-A9E8-9E22EF9507AA}" type="parTrans" cxnId="{AFCD9038-31D0-42EB-A51D-DF047BB68B72}">
      <dgm:prSet/>
      <dgm:spPr/>
      <dgm:t>
        <a:bodyPr/>
        <a:lstStyle/>
        <a:p>
          <a:endParaRPr lang="cs-CZ"/>
        </a:p>
      </dgm:t>
    </dgm:pt>
    <dgm:pt modelId="{245F320A-FA7C-407F-9C04-E87D0FA0620B}" type="sibTrans" cxnId="{AFCD9038-31D0-42EB-A51D-DF047BB68B72}">
      <dgm:prSet/>
      <dgm:spPr/>
      <dgm:t>
        <a:bodyPr/>
        <a:lstStyle/>
        <a:p>
          <a:endParaRPr lang="cs-CZ"/>
        </a:p>
      </dgm:t>
    </dgm:pt>
    <dgm:pt modelId="{2CFC41EA-F207-4F13-A5E8-6BF5BF56D8BA}">
      <dgm:prSet phldrT="[Text]" custT="1"/>
      <dgm:spPr/>
      <dgm:t>
        <a:bodyPr/>
        <a:lstStyle/>
        <a:p>
          <a:r>
            <a:rPr lang="cs-CZ" sz="1400" dirty="0" smtClean="0"/>
            <a:t>Seznámení se slovní zásobou k danému tématu</a:t>
          </a:r>
          <a:endParaRPr lang="cs-CZ" sz="1400" dirty="0"/>
        </a:p>
      </dgm:t>
    </dgm:pt>
    <dgm:pt modelId="{309FC782-BA2F-43F8-BE63-49D4509F5B97}" type="parTrans" cxnId="{E9EB769C-11C3-48F6-910A-CC1D5F4CB880}">
      <dgm:prSet/>
      <dgm:spPr/>
      <dgm:t>
        <a:bodyPr/>
        <a:lstStyle/>
        <a:p>
          <a:endParaRPr lang="cs-CZ"/>
        </a:p>
      </dgm:t>
    </dgm:pt>
    <dgm:pt modelId="{E7DFC534-3F82-42A3-9E31-54B237E27B99}" type="sibTrans" cxnId="{E9EB769C-11C3-48F6-910A-CC1D5F4CB880}">
      <dgm:prSet/>
      <dgm:spPr/>
      <dgm:t>
        <a:bodyPr/>
        <a:lstStyle/>
        <a:p>
          <a:endParaRPr lang="cs-CZ"/>
        </a:p>
      </dgm:t>
    </dgm:pt>
    <dgm:pt modelId="{79D05F19-013B-40CA-9F44-C9E6F6B57A6B}">
      <dgm:prSet phldrT="[Text]" custT="1"/>
      <dgm:spPr/>
      <dgm:t>
        <a:bodyPr/>
        <a:lstStyle/>
        <a:p>
          <a:r>
            <a:rPr lang="cs-CZ" sz="1400" dirty="0" smtClean="0"/>
            <a:t>Správné odpovědí se přiřadí na své místo</a:t>
          </a:r>
          <a:endParaRPr lang="cs-CZ" sz="1400" dirty="0"/>
        </a:p>
      </dgm:t>
    </dgm:pt>
    <dgm:pt modelId="{CFCC0588-AEBB-40AD-B12A-6F61583E58DA}" type="parTrans" cxnId="{A0737E2F-3483-48AC-9CAC-B8E127B2715C}">
      <dgm:prSet/>
      <dgm:spPr/>
      <dgm:t>
        <a:bodyPr/>
        <a:lstStyle/>
        <a:p>
          <a:endParaRPr lang="cs-CZ"/>
        </a:p>
      </dgm:t>
    </dgm:pt>
    <dgm:pt modelId="{6CDFEA90-3CF2-4683-8F49-70717825C45E}" type="sibTrans" cxnId="{A0737E2F-3483-48AC-9CAC-B8E127B2715C}">
      <dgm:prSet/>
      <dgm:spPr/>
      <dgm:t>
        <a:bodyPr/>
        <a:lstStyle/>
        <a:p>
          <a:endParaRPr lang="cs-CZ"/>
        </a:p>
      </dgm:t>
    </dgm:pt>
    <dgm:pt modelId="{86BFC446-CFCC-43C5-A930-EE0189129E17}">
      <dgm:prSet phldrT="[Text]" custT="1"/>
      <dgm:spPr/>
      <dgm:t>
        <a:bodyPr/>
        <a:lstStyle/>
        <a:p>
          <a:r>
            <a:rPr lang="cs-CZ" sz="1400" dirty="0" smtClean="0"/>
            <a:t>Děti namalují svůj rodokmen podle jejich rodiny</a:t>
          </a:r>
        </a:p>
      </dgm:t>
    </dgm:pt>
    <dgm:pt modelId="{36E8BBA2-3644-4CBD-B168-741A0077A6CD}" type="parTrans" cxnId="{ED106D28-A031-45A7-AE45-5081DFB99D23}">
      <dgm:prSet/>
      <dgm:spPr/>
      <dgm:t>
        <a:bodyPr/>
        <a:lstStyle/>
        <a:p>
          <a:endParaRPr lang="cs-CZ"/>
        </a:p>
      </dgm:t>
    </dgm:pt>
    <dgm:pt modelId="{8A13B047-A02B-4A2A-A0C7-C54A477C2ED5}" type="sibTrans" cxnId="{ED106D28-A031-45A7-AE45-5081DFB99D23}">
      <dgm:prSet/>
      <dgm:spPr/>
      <dgm:t>
        <a:bodyPr/>
        <a:lstStyle/>
        <a:p>
          <a:endParaRPr lang="cs-CZ"/>
        </a:p>
      </dgm:t>
    </dgm:pt>
    <dgm:pt modelId="{020DEBC1-22C7-4697-917B-82B13267AB2F}" type="pres">
      <dgm:prSet presAssocID="{84EF76F5-AA34-4803-B115-E58A57E7676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9A302A-9AC8-45E4-AFF2-C5491E7F2948}" type="pres">
      <dgm:prSet presAssocID="{C7B2C4FC-CB87-463E-B226-78C63C009253}" presName="linNode" presStyleCnt="0"/>
      <dgm:spPr/>
    </dgm:pt>
    <dgm:pt modelId="{B5C9B65E-969E-433E-B291-D309F62C1032}" type="pres">
      <dgm:prSet presAssocID="{C7B2C4FC-CB87-463E-B226-78C63C009253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46F5B-1DE6-43DF-9EE5-D97B66D8F928}" type="pres">
      <dgm:prSet presAssocID="{C7B2C4FC-CB87-463E-B226-78C63C009253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F088E1-2990-4748-994A-FB44576CEBD9}" type="pres">
      <dgm:prSet presAssocID="{0469B32A-EC03-428F-86A4-04E61FFEB530}" presName="sp" presStyleCnt="0"/>
      <dgm:spPr/>
    </dgm:pt>
    <dgm:pt modelId="{8E1DACCC-C1AC-4BDB-BDAE-414C58BBEA8C}" type="pres">
      <dgm:prSet presAssocID="{98E4F1D7-89DA-45F6-B39A-BEA68F06976F}" presName="linNode" presStyleCnt="0"/>
      <dgm:spPr/>
    </dgm:pt>
    <dgm:pt modelId="{DD89B02A-D4ED-46A5-B757-304FDC4F332A}" type="pres">
      <dgm:prSet presAssocID="{98E4F1D7-89DA-45F6-B39A-BEA68F06976F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28AB1-1F12-46F8-B31E-D1B897DA6853}" type="pres">
      <dgm:prSet presAssocID="{98E4F1D7-89DA-45F6-B39A-BEA68F06976F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737388-CB98-4DC6-88A4-F23DE7A74A3A}" type="pres">
      <dgm:prSet presAssocID="{25880B9C-33AF-4D98-95A6-1AC259C9659A}" presName="sp" presStyleCnt="0"/>
      <dgm:spPr/>
    </dgm:pt>
    <dgm:pt modelId="{A7A5F66D-8708-4B1A-85C9-AEF543F91565}" type="pres">
      <dgm:prSet presAssocID="{27042F0D-8698-4B74-A47C-A458EBD9339B}" presName="linNode" presStyleCnt="0"/>
      <dgm:spPr/>
    </dgm:pt>
    <dgm:pt modelId="{23F00FD8-7F44-4106-809F-6D9FCF148F7E}" type="pres">
      <dgm:prSet presAssocID="{27042F0D-8698-4B74-A47C-A458EBD9339B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D7D09D-EFA8-4C11-82FE-13C97E5FB0DD}" type="pres">
      <dgm:prSet presAssocID="{27042F0D-8698-4B74-A47C-A458EBD9339B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C39EA4-D86D-47D6-9AF2-840C6AD5C1A4}" type="pres">
      <dgm:prSet presAssocID="{072BDBBE-6A52-4116-83EE-FFFBA0FF2186}" presName="sp" presStyleCnt="0"/>
      <dgm:spPr/>
    </dgm:pt>
    <dgm:pt modelId="{674FAD8C-3D03-49FC-9B37-E90393F68D1A}" type="pres">
      <dgm:prSet presAssocID="{162EFBFB-C6F4-430F-95EF-E632D0CB8E7E}" presName="linNode" presStyleCnt="0"/>
      <dgm:spPr/>
    </dgm:pt>
    <dgm:pt modelId="{5CBF75BE-6373-4E63-A621-1ED6453C25F4}" type="pres">
      <dgm:prSet presAssocID="{162EFBFB-C6F4-430F-95EF-E632D0CB8E7E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73C20D-D0F7-40D1-AB39-AFC993C0B128}" type="pres">
      <dgm:prSet presAssocID="{162EFBFB-C6F4-430F-95EF-E632D0CB8E7E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B32EBA-6956-4243-94C0-53A8122CDC59}" type="pres">
      <dgm:prSet presAssocID="{AE618D10-B968-41C6-927C-83CAC29EC797}" presName="sp" presStyleCnt="0"/>
      <dgm:spPr/>
    </dgm:pt>
    <dgm:pt modelId="{04AE427B-E59D-455B-8F77-450A4BAB36A0}" type="pres">
      <dgm:prSet presAssocID="{7C208FCB-8840-46B0-984C-9F1DF66ADE75}" presName="linNode" presStyleCnt="0"/>
      <dgm:spPr/>
    </dgm:pt>
    <dgm:pt modelId="{E844B3D2-0E6E-4628-BE95-A2B1E79E4F49}" type="pres">
      <dgm:prSet presAssocID="{7C208FCB-8840-46B0-984C-9F1DF66ADE75}" presName="parentText" presStyleLbl="node1" presStyleIdx="4" presStyleCnt="5" custLinFactNeighborX="138" custLinFactNeighborY="599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A11829-98A5-4071-823A-7DCD3F48B8F7}" type="pres">
      <dgm:prSet presAssocID="{7C208FCB-8840-46B0-984C-9F1DF66ADE75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737E2F-3483-48AC-9CAC-B8E127B2715C}" srcId="{162EFBFB-C6F4-430F-95EF-E632D0CB8E7E}" destId="{79D05F19-013B-40CA-9F44-C9E6F6B57A6B}" srcOrd="1" destOrd="0" parTransId="{CFCC0588-AEBB-40AD-B12A-6F61583E58DA}" sibTransId="{6CDFEA90-3CF2-4683-8F49-70717825C45E}"/>
    <dgm:cxn modelId="{AFCD9038-31D0-42EB-A51D-DF047BB68B72}" srcId="{84EF76F5-AA34-4803-B115-E58A57E7676F}" destId="{7C208FCB-8840-46B0-984C-9F1DF66ADE75}" srcOrd="4" destOrd="0" parTransId="{ECEBF67A-2186-4CB1-A9E8-9E22EF9507AA}" sibTransId="{245F320A-FA7C-407F-9C04-E87D0FA0620B}"/>
    <dgm:cxn modelId="{9801C6E2-F147-47D6-A9AF-C2926649C1EF}" type="presOf" srcId="{79D05F19-013B-40CA-9F44-C9E6F6B57A6B}" destId="{AA73C20D-D0F7-40D1-AB39-AFC993C0B128}" srcOrd="0" destOrd="1" presId="urn:microsoft.com/office/officeart/2005/8/layout/vList5"/>
    <dgm:cxn modelId="{6C733AE0-D137-47D3-8D6D-4916D151303D}" type="presOf" srcId="{162EFBFB-C6F4-430F-95EF-E632D0CB8E7E}" destId="{5CBF75BE-6373-4E63-A621-1ED6453C25F4}" srcOrd="0" destOrd="0" presId="urn:microsoft.com/office/officeart/2005/8/layout/vList5"/>
    <dgm:cxn modelId="{818C2B9A-432F-4D5F-A62A-3ED177300622}" type="presOf" srcId="{C7B2C4FC-CB87-463E-B226-78C63C009253}" destId="{B5C9B65E-969E-433E-B291-D309F62C1032}" srcOrd="0" destOrd="0" presId="urn:microsoft.com/office/officeart/2005/8/layout/vList5"/>
    <dgm:cxn modelId="{7B4F02CB-D74E-48D9-A5CA-C90BA13D83CA}" type="presOf" srcId="{EB6E765E-DBE9-437D-B3B2-E8C5700712C5}" destId="{C5D7D09D-EFA8-4C11-82FE-13C97E5FB0DD}" srcOrd="0" destOrd="1" presId="urn:microsoft.com/office/officeart/2005/8/layout/vList5"/>
    <dgm:cxn modelId="{941BEDF6-6336-4696-A54E-CD969DF5CBD1}" srcId="{84EF76F5-AA34-4803-B115-E58A57E7676F}" destId="{98E4F1D7-89DA-45F6-B39A-BEA68F06976F}" srcOrd="1" destOrd="0" parTransId="{8F272824-63C8-470F-ACEA-576CCA2232FA}" sibTransId="{25880B9C-33AF-4D98-95A6-1AC259C9659A}"/>
    <dgm:cxn modelId="{24EBDBA8-C555-4FE3-8F39-D007EBF31AF4}" type="presOf" srcId="{2CFC41EA-F207-4F13-A5E8-6BF5BF56D8BA}" destId="{5C028AB1-1F12-46F8-B31E-D1B897DA6853}" srcOrd="0" destOrd="0" presId="urn:microsoft.com/office/officeart/2005/8/layout/vList5"/>
    <dgm:cxn modelId="{2FFEE634-E66A-4B37-A55D-97892EF01523}" type="presOf" srcId="{7C208FCB-8840-46B0-984C-9F1DF66ADE75}" destId="{E844B3D2-0E6E-4628-BE95-A2B1E79E4F49}" srcOrd="0" destOrd="0" presId="urn:microsoft.com/office/officeart/2005/8/layout/vList5"/>
    <dgm:cxn modelId="{AAE70135-40F1-444A-9F4E-0BE9DCE1ECC4}" srcId="{84EF76F5-AA34-4803-B115-E58A57E7676F}" destId="{162EFBFB-C6F4-430F-95EF-E632D0CB8E7E}" srcOrd="3" destOrd="0" parTransId="{9CC8CDB1-5120-40F4-8843-35510EA2A4EF}" sibTransId="{AE618D10-B968-41C6-927C-83CAC29EC797}"/>
    <dgm:cxn modelId="{303C1B61-4255-4A95-B961-C0709DAD6392}" srcId="{84EF76F5-AA34-4803-B115-E58A57E7676F}" destId="{27042F0D-8698-4B74-A47C-A458EBD9339B}" srcOrd="2" destOrd="0" parTransId="{139C34A3-70D5-445B-89D3-22DB16E487EB}" sibTransId="{072BDBBE-6A52-4116-83EE-FFFBA0FF2186}"/>
    <dgm:cxn modelId="{C8C21744-3E52-4C49-92F0-06217D5CFD14}" srcId="{27042F0D-8698-4B74-A47C-A458EBD9339B}" destId="{F40D6EC4-3D90-4BD1-9EE3-2ADDADB93E95}" srcOrd="0" destOrd="0" parTransId="{E90BACA2-AAF1-48EF-9627-A024EDDD780C}" sibTransId="{92AAC43B-D2B5-4861-B190-737654BBF21A}"/>
    <dgm:cxn modelId="{3160A189-D138-43A2-994E-1F0494CC4212}" srcId="{162EFBFB-C6F4-430F-95EF-E632D0CB8E7E}" destId="{A1E27279-01E6-47EE-807D-582EB5D4A007}" srcOrd="0" destOrd="0" parTransId="{1A510E3E-597D-4A87-9743-EBDE8160D39D}" sibTransId="{3FCBD84B-861E-44DA-B518-A7B820DD9ADC}"/>
    <dgm:cxn modelId="{1E5EB49F-B821-43A8-81AD-53C3FC1B7BB8}" type="presOf" srcId="{98E4F1D7-89DA-45F6-B39A-BEA68F06976F}" destId="{DD89B02A-D4ED-46A5-B757-304FDC4F332A}" srcOrd="0" destOrd="0" presId="urn:microsoft.com/office/officeart/2005/8/layout/vList5"/>
    <dgm:cxn modelId="{D1E5B7AA-88C9-4AEA-85E2-FBC6FDDA30C6}" srcId="{84EF76F5-AA34-4803-B115-E58A57E7676F}" destId="{C7B2C4FC-CB87-463E-B226-78C63C009253}" srcOrd="0" destOrd="0" parTransId="{6C710521-7440-43BD-AA4E-C69AE3DEBE5A}" sibTransId="{0469B32A-EC03-428F-86A4-04E61FFEB530}"/>
    <dgm:cxn modelId="{56FF454F-4934-4939-BCE7-A44FAF9589B0}" type="presOf" srcId="{27042F0D-8698-4B74-A47C-A458EBD9339B}" destId="{23F00FD8-7F44-4106-809F-6D9FCF148F7E}" srcOrd="0" destOrd="0" presId="urn:microsoft.com/office/officeart/2005/8/layout/vList5"/>
    <dgm:cxn modelId="{D371D8D5-7938-4EEF-97C3-6AAB46BB7CFA}" type="presOf" srcId="{9AA7B21B-3C7E-4A2B-97A9-D027C10685EC}" destId="{C9446F5B-1DE6-43DF-9EE5-D97B66D8F928}" srcOrd="0" destOrd="0" presId="urn:microsoft.com/office/officeart/2005/8/layout/vList5"/>
    <dgm:cxn modelId="{3403BC99-A750-4508-9D06-927ACCF6E919}" type="presOf" srcId="{A1E27279-01E6-47EE-807D-582EB5D4A007}" destId="{AA73C20D-D0F7-40D1-AB39-AFC993C0B128}" srcOrd="0" destOrd="0" presId="urn:microsoft.com/office/officeart/2005/8/layout/vList5"/>
    <dgm:cxn modelId="{2490C09C-164E-4521-B8DD-E386EE1EB5FC}" srcId="{C7B2C4FC-CB87-463E-B226-78C63C009253}" destId="{9AA7B21B-3C7E-4A2B-97A9-D027C10685EC}" srcOrd="0" destOrd="0" parTransId="{54803E90-589C-4796-ABE4-E79BF6C30421}" sibTransId="{5B7C00F5-4E65-4634-AF57-B600C7E52FD3}"/>
    <dgm:cxn modelId="{DDB588FA-44DC-4BD7-A96C-876AB9C2971A}" type="presOf" srcId="{F40D6EC4-3D90-4BD1-9EE3-2ADDADB93E95}" destId="{C5D7D09D-EFA8-4C11-82FE-13C97E5FB0DD}" srcOrd="0" destOrd="0" presId="urn:microsoft.com/office/officeart/2005/8/layout/vList5"/>
    <dgm:cxn modelId="{7FB982D5-146B-45E9-B72B-BDBD785790BC}" type="presOf" srcId="{86BFC446-CFCC-43C5-A930-EE0189129E17}" destId="{CCA11829-98A5-4071-823A-7DCD3F48B8F7}" srcOrd="0" destOrd="0" presId="urn:microsoft.com/office/officeart/2005/8/layout/vList5"/>
    <dgm:cxn modelId="{ED106D28-A031-45A7-AE45-5081DFB99D23}" srcId="{7C208FCB-8840-46B0-984C-9F1DF66ADE75}" destId="{86BFC446-CFCC-43C5-A930-EE0189129E17}" srcOrd="0" destOrd="0" parTransId="{36E8BBA2-3644-4CBD-B168-741A0077A6CD}" sibTransId="{8A13B047-A02B-4A2A-A0C7-C54A477C2ED5}"/>
    <dgm:cxn modelId="{7A3C2CDB-5A18-4B53-8A1A-FDCD47DB9F2C}" type="presOf" srcId="{84EF76F5-AA34-4803-B115-E58A57E7676F}" destId="{020DEBC1-22C7-4697-917B-82B13267AB2F}" srcOrd="0" destOrd="0" presId="urn:microsoft.com/office/officeart/2005/8/layout/vList5"/>
    <dgm:cxn modelId="{E9EB769C-11C3-48F6-910A-CC1D5F4CB880}" srcId="{98E4F1D7-89DA-45F6-B39A-BEA68F06976F}" destId="{2CFC41EA-F207-4F13-A5E8-6BF5BF56D8BA}" srcOrd="0" destOrd="0" parTransId="{309FC782-BA2F-43F8-BE63-49D4509F5B97}" sibTransId="{E7DFC534-3F82-42A3-9E31-54B237E27B99}"/>
    <dgm:cxn modelId="{C6964C1B-3851-47AE-B0D4-6805D7C3B596}" srcId="{27042F0D-8698-4B74-A47C-A458EBD9339B}" destId="{EB6E765E-DBE9-437D-B3B2-E8C5700712C5}" srcOrd="1" destOrd="0" parTransId="{375352C2-7C9D-42CC-93C4-4F22BA589D95}" sibTransId="{3D50CBE5-E355-40DA-A3B3-8AB44C9A5D48}"/>
    <dgm:cxn modelId="{69E52697-1E37-40F9-8894-B4D8112A9563}" type="presParOf" srcId="{020DEBC1-22C7-4697-917B-82B13267AB2F}" destId="{2D9A302A-9AC8-45E4-AFF2-C5491E7F2948}" srcOrd="0" destOrd="0" presId="urn:microsoft.com/office/officeart/2005/8/layout/vList5"/>
    <dgm:cxn modelId="{819C4EFB-8D0D-4E7D-B725-88DF489FF32F}" type="presParOf" srcId="{2D9A302A-9AC8-45E4-AFF2-C5491E7F2948}" destId="{B5C9B65E-969E-433E-B291-D309F62C1032}" srcOrd="0" destOrd="0" presId="urn:microsoft.com/office/officeart/2005/8/layout/vList5"/>
    <dgm:cxn modelId="{C31E362A-5808-42F4-818B-01B1E8A21864}" type="presParOf" srcId="{2D9A302A-9AC8-45E4-AFF2-C5491E7F2948}" destId="{C9446F5B-1DE6-43DF-9EE5-D97B66D8F928}" srcOrd="1" destOrd="0" presId="urn:microsoft.com/office/officeart/2005/8/layout/vList5"/>
    <dgm:cxn modelId="{E0F4DF7C-3B60-426E-B089-4B7C5B7361CB}" type="presParOf" srcId="{020DEBC1-22C7-4697-917B-82B13267AB2F}" destId="{7FF088E1-2990-4748-994A-FB44576CEBD9}" srcOrd="1" destOrd="0" presId="urn:microsoft.com/office/officeart/2005/8/layout/vList5"/>
    <dgm:cxn modelId="{A9ADFD3C-C3E1-4454-87A1-F3A94F6B081E}" type="presParOf" srcId="{020DEBC1-22C7-4697-917B-82B13267AB2F}" destId="{8E1DACCC-C1AC-4BDB-BDAE-414C58BBEA8C}" srcOrd="2" destOrd="0" presId="urn:microsoft.com/office/officeart/2005/8/layout/vList5"/>
    <dgm:cxn modelId="{D92EC291-C824-4F84-9384-C1F7CAA343CC}" type="presParOf" srcId="{8E1DACCC-C1AC-4BDB-BDAE-414C58BBEA8C}" destId="{DD89B02A-D4ED-46A5-B757-304FDC4F332A}" srcOrd="0" destOrd="0" presId="urn:microsoft.com/office/officeart/2005/8/layout/vList5"/>
    <dgm:cxn modelId="{2F5F19C5-C321-4904-92FE-9D2DF710F5A2}" type="presParOf" srcId="{8E1DACCC-C1AC-4BDB-BDAE-414C58BBEA8C}" destId="{5C028AB1-1F12-46F8-B31E-D1B897DA6853}" srcOrd="1" destOrd="0" presId="urn:microsoft.com/office/officeart/2005/8/layout/vList5"/>
    <dgm:cxn modelId="{4FE75CAB-9D5B-4FF1-ABAC-855BF38CB337}" type="presParOf" srcId="{020DEBC1-22C7-4697-917B-82B13267AB2F}" destId="{43737388-CB98-4DC6-88A4-F23DE7A74A3A}" srcOrd="3" destOrd="0" presId="urn:microsoft.com/office/officeart/2005/8/layout/vList5"/>
    <dgm:cxn modelId="{E90D2C2D-978F-41C5-B88A-33E2725F4E97}" type="presParOf" srcId="{020DEBC1-22C7-4697-917B-82B13267AB2F}" destId="{A7A5F66D-8708-4B1A-85C9-AEF543F91565}" srcOrd="4" destOrd="0" presId="urn:microsoft.com/office/officeart/2005/8/layout/vList5"/>
    <dgm:cxn modelId="{CCEAE3B3-B84D-4CAA-8188-C060570FC94D}" type="presParOf" srcId="{A7A5F66D-8708-4B1A-85C9-AEF543F91565}" destId="{23F00FD8-7F44-4106-809F-6D9FCF148F7E}" srcOrd="0" destOrd="0" presId="urn:microsoft.com/office/officeart/2005/8/layout/vList5"/>
    <dgm:cxn modelId="{22DB4E4C-D560-4F01-8C39-56FDC60BA64E}" type="presParOf" srcId="{A7A5F66D-8708-4B1A-85C9-AEF543F91565}" destId="{C5D7D09D-EFA8-4C11-82FE-13C97E5FB0DD}" srcOrd="1" destOrd="0" presId="urn:microsoft.com/office/officeart/2005/8/layout/vList5"/>
    <dgm:cxn modelId="{9799AA29-968C-4B88-B2C1-2FE27D1AD985}" type="presParOf" srcId="{020DEBC1-22C7-4697-917B-82B13267AB2F}" destId="{34C39EA4-D86D-47D6-9AF2-840C6AD5C1A4}" srcOrd="5" destOrd="0" presId="urn:microsoft.com/office/officeart/2005/8/layout/vList5"/>
    <dgm:cxn modelId="{95205101-B264-4311-B07A-97CD04B83C01}" type="presParOf" srcId="{020DEBC1-22C7-4697-917B-82B13267AB2F}" destId="{674FAD8C-3D03-49FC-9B37-E90393F68D1A}" srcOrd="6" destOrd="0" presId="urn:microsoft.com/office/officeart/2005/8/layout/vList5"/>
    <dgm:cxn modelId="{B752F6AF-7E85-4EA0-9B2E-594FD03CD5CF}" type="presParOf" srcId="{674FAD8C-3D03-49FC-9B37-E90393F68D1A}" destId="{5CBF75BE-6373-4E63-A621-1ED6453C25F4}" srcOrd="0" destOrd="0" presId="urn:microsoft.com/office/officeart/2005/8/layout/vList5"/>
    <dgm:cxn modelId="{83605D6E-C082-4564-BF98-C94289D14012}" type="presParOf" srcId="{674FAD8C-3D03-49FC-9B37-E90393F68D1A}" destId="{AA73C20D-D0F7-40D1-AB39-AFC993C0B128}" srcOrd="1" destOrd="0" presId="urn:microsoft.com/office/officeart/2005/8/layout/vList5"/>
    <dgm:cxn modelId="{16E7B963-FC84-4D6C-B88C-A6085CB06FE0}" type="presParOf" srcId="{020DEBC1-22C7-4697-917B-82B13267AB2F}" destId="{E3B32EBA-6956-4243-94C0-53A8122CDC59}" srcOrd="7" destOrd="0" presId="urn:microsoft.com/office/officeart/2005/8/layout/vList5"/>
    <dgm:cxn modelId="{65DC0DF9-9389-4E18-BBC6-4D2F070948AF}" type="presParOf" srcId="{020DEBC1-22C7-4697-917B-82B13267AB2F}" destId="{04AE427B-E59D-455B-8F77-450A4BAB36A0}" srcOrd="8" destOrd="0" presId="urn:microsoft.com/office/officeart/2005/8/layout/vList5"/>
    <dgm:cxn modelId="{18C68415-CA89-47ED-A03D-BF48BE3E2FB6}" type="presParOf" srcId="{04AE427B-E59D-455B-8F77-450A4BAB36A0}" destId="{E844B3D2-0E6E-4628-BE95-A2B1E79E4F49}" srcOrd="0" destOrd="0" presId="urn:microsoft.com/office/officeart/2005/8/layout/vList5"/>
    <dgm:cxn modelId="{0DF77039-21FC-446D-9B89-576860043F67}" type="presParOf" srcId="{04AE427B-E59D-455B-8F77-450A4BAB36A0}" destId="{CCA11829-98A5-4071-823A-7DCD3F48B8F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46F5B-1DE6-43DF-9EE5-D97B66D8F928}">
      <dsp:nvSpPr>
        <dsp:cNvPr id="0" name=""/>
        <dsp:cNvSpPr/>
      </dsp:nvSpPr>
      <dsp:spPr>
        <a:xfrm rot="5400000">
          <a:off x="5151234" y="-2124300"/>
          <a:ext cx="76372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929285" y="134931"/>
        <a:ext cx="5170336" cy="689156"/>
      </dsp:txXfrm>
    </dsp:sp>
    <dsp:sp modelId="{B5C9B65E-969E-433E-B291-D309F62C1032}">
      <dsp:nvSpPr>
        <dsp:cNvPr id="0" name=""/>
        <dsp:cNvSpPr/>
      </dsp:nvSpPr>
      <dsp:spPr>
        <a:xfrm>
          <a:off x="0" y="2183"/>
          <a:ext cx="2929285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46602" y="48785"/>
        <a:ext cx="2836081" cy="861446"/>
      </dsp:txXfrm>
    </dsp:sp>
    <dsp:sp modelId="{5C028AB1-1F12-46F8-B31E-D1B897DA6853}">
      <dsp:nvSpPr>
        <dsp:cNvPr id="0" name=""/>
        <dsp:cNvSpPr/>
      </dsp:nvSpPr>
      <dsp:spPr>
        <a:xfrm rot="5400000">
          <a:off x="5151234" y="-1121916"/>
          <a:ext cx="76372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Seznámení se slovní zásobou k danému tématu</a:t>
          </a:r>
          <a:endParaRPr lang="cs-CZ" sz="1400" kern="1200" dirty="0"/>
        </a:p>
      </dsp:txBody>
      <dsp:txXfrm rot="-5400000">
        <a:off x="2929285" y="1137315"/>
        <a:ext cx="5170336" cy="689156"/>
      </dsp:txXfrm>
    </dsp:sp>
    <dsp:sp modelId="{DD89B02A-D4ED-46A5-B757-304FDC4F332A}">
      <dsp:nvSpPr>
        <dsp:cNvPr id="0" name=""/>
        <dsp:cNvSpPr/>
      </dsp:nvSpPr>
      <dsp:spPr>
        <a:xfrm>
          <a:off x="0" y="1004566"/>
          <a:ext cx="2929285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46602" y="1051168"/>
        <a:ext cx="2836081" cy="861446"/>
      </dsp:txXfrm>
    </dsp:sp>
    <dsp:sp modelId="{C5D7D09D-EFA8-4C11-82FE-13C97E5FB0DD}">
      <dsp:nvSpPr>
        <dsp:cNvPr id="0" name=""/>
        <dsp:cNvSpPr/>
      </dsp:nvSpPr>
      <dsp:spPr>
        <a:xfrm rot="5400000">
          <a:off x="5151234" y="-119533"/>
          <a:ext cx="76372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Ukázka názvu členů rodiny na rodokmenu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Postupně se zobrazí  pozice v rodokmenu</a:t>
          </a:r>
          <a:endParaRPr lang="cs-CZ" sz="1400" kern="1200" dirty="0"/>
        </a:p>
      </dsp:txBody>
      <dsp:txXfrm rot="-5400000">
        <a:off x="2929285" y="2139698"/>
        <a:ext cx="5170336" cy="689156"/>
      </dsp:txXfrm>
    </dsp:sp>
    <dsp:sp modelId="{23F00FD8-7F44-4106-809F-6D9FCF148F7E}">
      <dsp:nvSpPr>
        <dsp:cNvPr id="0" name=""/>
        <dsp:cNvSpPr/>
      </dsp:nvSpPr>
      <dsp:spPr>
        <a:xfrm>
          <a:off x="0" y="2006950"/>
          <a:ext cx="2929285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46602" y="2053552"/>
        <a:ext cx="2836081" cy="861446"/>
      </dsp:txXfrm>
    </dsp:sp>
    <dsp:sp modelId="{AA73C20D-D0F7-40D1-AB39-AFC993C0B128}">
      <dsp:nvSpPr>
        <dsp:cNvPr id="0" name=""/>
        <dsp:cNvSpPr/>
      </dsp:nvSpPr>
      <dsp:spPr>
        <a:xfrm rot="5400000">
          <a:off x="5151234" y="882850"/>
          <a:ext cx="76372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 předepsaným členům rodiny děti doplní dvojici která k nim logicky patří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Správné odpovědí se přiřadí na své místo</a:t>
          </a:r>
          <a:endParaRPr lang="cs-CZ" sz="1400" kern="1200" dirty="0"/>
        </a:p>
      </dsp:txBody>
      <dsp:txXfrm rot="-5400000">
        <a:off x="2929285" y="3142081"/>
        <a:ext cx="5170336" cy="689156"/>
      </dsp:txXfrm>
    </dsp:sp>
    <dsp:sp modelId="{5CBF75BE-6373-4E63-A621-1ED6453C25F4}">
      <dsp:nvSpPr>
        <dsp:cNvPr id="0" name=""/>
        <dsp:cNvSpPr/>
      </dsp:nvSpPr>
      <dsp:spPr>
        <a:xfrm>
          <a:off x="0" y="3009334"/>
          <a:ext cx="2929285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46602" y="3055936"/>
        <a:ext cx="2836081" cy="861446"/>
      </dsp:txXfrm>
    </dsp:sp>
    <dsp:sp modelId="{CCA11829-98A5-4071-823A-7DCD3F48B8F7}">
      <dsp:nvSpPr>
        <dsp:cNvPr id="0" name=""/>
        <dsp:cNvSpPr/>
      </dsp:nvSpPr>
      <dsp:spPr>
        <a:xfrm rot="5400000">
          <a:off x="5151234" y="1885233"/>
          <a:ext cx="76372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namalují svůj rodokmen podle jejich rodiny</a:t>
          </a:r>
        </a:p>
      </dsp:txBody>
      <dsp:txXfrm rot="-5400000">
        <a:off x="2929285" y="4144464"/>
        <a:ext cx="5170336" cy="689156"/>
      </dsp:txXfrm>
    </dsp:sp>
    <dsp:sp modelId="{E844B3D2-0E6E-4628-BE95-A2B1E79E4F49}">
      <dsp:nvSpPr>
        <dsp:cNvPr id="0" name=""/>
        <dsp:cNvSpPr/>
      </dsp:nvSpPr>
      <dsp:spPr>
        <a:xfrm>
          <a:off x="7186" y="4013901"/>
          <a:ext cx="2929285" cy="954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</a:p>
      </dsp:txBody>
      <dsp:txXfrm>
        <a:off x="53788" y="4060503"/>
        <a:ext cx="2836081" cy="861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2FE1418-F30F-4A7D-BD3A-0F20BB0B8FDF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512A74-341B-436F-9E86-1BC945BDA0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880856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Juice ITC" pitchFamily="82" charset="0"/>
              </a:rPr>
              <a:t>MY FAMILY</a:t>
            </a:r>
            <a:endParaRPr lang="cs-CZ" sz="6600" b="1" cap="none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Juice ITC" pitchFamily="82" charset="0"/>
            </a:endParaRPr>
          </a:p>
        </p:txBody>
      </p:sp>
      <p:pic>
        <p:nvPicPr>
          <p:cNvPr id="4" name="Zástupný symbol pro obsah 3" descr="MH90019773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t="9556" b="9216"/>
          <a:stretch>
            <a:fillRect/>
          </a:stretch>
        </p:blipFill>
        <p:spPr>
          <a:xfrm>
            <a:off x="4283968" y="1556792"/>
            <a:ext cx="4521101" cy="3672408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1484784"/>
            <a:ext cx="41044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FATHER	TÁTA</a:t>
            </a:r>
          </a:p>
          <a:p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MOTHER	MÁMA</a:t>
            </a:r>
          </a:p>
          <a:p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SISTER	SESTRA</a:t>
            </a:r>
          </a:p>
          <a:p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BROTHER	BRATR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149080"/>
            <a:ext cx="6408712" cy="258532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>GRANDMOTHER    	BABIČKA</a:t>
            </a:r>
          </a:p>
          <a:p>
            <a:endParaRPr lang="cs-CZ" b="1" dirty="0">
              <a:ln/>
              <a:solidFill>
                <a:schemeClr val="accent3"/>
              </a:solidFill>
            </a:endParaRPr>
          </a:p>
          <a:p>
            <a:r>
              <a:rPr lang="cs-CZ" b="1" dirty="0" smtClean="0">
                <a:ln/>
                <a:solidFill>
                  <a:schemeClr val="accent3"/>
                </a:solidFill>
              </a:rPr>
              <a:t>GRANDFATHER  	DĚDEČEK</a:t>
            </a:r>
          </a:p>
          <a:p>
            <a:endParaRPr lang="cs-CZ" b="1" dirty="0">
              <a:ln/>
              <a:solidFill>
                <a:schemeClr val="accent3"/>
              </a:solidFill>
            </a:endParaRPr>
          </a:p>
          <a:p>
            <a:r>
              <a:rPr lang="cs-CZ" b="1" dirty="0" smtClean="0">
                <a:ln/>
                <a:solidFill>
                  <a:schemeClr val="accent3"/>
                </a:solidFill>
              </a:rPr>
              <a:t>UNCLE 		STRÝC</a:t>
            </a:r>
          </a:p>
          <a:p>
            <a:endParaRPr lang="cs-CZ" b="1" dirty="0">
              <a:ln/>
              <a:solidFill>
                <a:schemeClr val="accent3"/>
              </a:solidFill>
            </a:endParaRPr>
          </a:p>
          <a:p>
            <a:r>
              <a:rPr lang="cs-CZ" b="1" dirty="0" smtClean="0">
                <a:ln/>
                <a:solidFill>
                  <a:schemeClr val="accent3"/>
                </a:solidFill>
              </a:rPr>
              <a:t>AUNT			TETA </a:t>
            </a:r>
          </a:p>
          <a:p>
            <a:endParaRPr lang="cs-CZ" b="1" dirty="0">
              <a:ln/>
              <a:solidFill>
                <a:schemeClr val="accent3"/>
              </a:solidFill>
            </a:endParaRPr>
          </a:p>
          <a:p>
            <a:r>
              <a:rPr lang="cs-CZ" b="1" dirty="0" smtClean="0">
                <a:ln/>
                <a:solidFill>
                  <a:schemeClr val="accent3"/>
                </a:solidFill>
              </a:rPr>
              <a:t>COUSIN		SESTŘENICE,  BRATRANEC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H900437294.JPG"/>
          <p:cNvPicPr>
            <a:picLocks noChangeAspect="1"/>
          </p:cNvPicPr>
          <p:nvPr/>
        </p:nvPicPr>
        <p:blipFill>
          <a:blip r:embed="rId2" cstate="print">
            <a:lum brigh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62" b="96000" l="11385" r="83692">
                        <a14:foregroundMark x1="25846" y1="11692" x2="29231" y2="8000"/>
                        <a14:foregroundMark x1="18154" y1="31692" x2="11692" y2="44000"/>
                        <a14:foregroundMark x1="76308" y1="41846" x2="82462" y2="32308"/>
                        <a14:foregroundMark x1="43692" y1="7077" x2="43077" y2="2462"/>
                        <a14:foregroundMark x1="45846" y1="68923" x2="50462" y2="93538"/>
                        <a14:foregroundMark x1="60615" y1="72923" x2="65846" y2="67385"/>
                        <a14:foregroundMark x1="71385" y1="96000" x2="83692" y2="90769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12782" t="1151" r="17434"/>
          <a:stretch>
            <a:fillRect/>
          </a:stretch>
        </p:blipFill>
        <p:spPr>
          <a:xfrm>
            <a:off x="395536" y="620688"/>
            <a:ext cx="7776864" cy="594928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0" y="2606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FAMILY TREE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95936" y="5301208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8" name="Elipsa 7"/>
          <p:cNvSpPr/>
          <p:nvPr/>
        </p:nvSpPr>
        <p:spPr>
          <a:xfrm>
            <a:off x="4860032" y="3933056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75856" y="3861048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115616" y="2492896"/>
            <a:ext cx="1872208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491880" y="2492896"/>
            <a:ext cx="1800200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619672" y="3861048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1562705" y="3089124"/>
            <a:ext cx="3287485" cy="505580"/>
          </a:xfrm>
          <a:custGeom>
            <a:avLst/>
            <a:gdLst>
              <a:gd name="connsiteX0" fmla="*/ 411238 w 3287485"/>
              <a:gd name="connsiteY0" fmla="*/ 31447 h 505580"/>
              <a:gd name="connsiteX1" fmla="*/ 411238 w 3287485"/>
              <a:gd name="connsiteY1" fmla="*/ 437847 h 505580"/>
              <a:gd name="connsiteX2" fmla="*/ 2878666 w 3287485"/>
              <a:gd name="connsiteY2" fmla="*/ 437847 h 505580"/>
              <a:gd name="connsiteX3" fmla="*/ 2864152 w 3287485"/>
              <a:gd name="connsiteY3" fmla="*/ 60476 h 505580"/>
              <a:gd name="connsiteX4" fmla="*/ 2864152 w 3287485"/>
              <a:gd name="connsiteY4" fmla="*/ 74990 h 505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87485" h="505580">
                <a:moveTo>
                  <a:pt x="411238" y="31447"/>
                </a:moveTo>
                <a:cubicBezTo>
                  <a:pt x="205619" y="200780"/>
                  <a:pt x="0" y="370114"/>
                  <a:pt x="411238" y="437847"/>
                </a:cubicBezTo>
                <a:cubicBezTo>
                  <a:pt x="822476" y="505580"/>
                  <a:pt x="2469847" y="500742"/>
                  <a:pt x="2878666" y="437847"/>
                </a:cubicBezTo>
                <a:cubicBezTo>
                  <a:pt x="3287485" y="374952"/>
                  <a:pt x="2866571" y="120952"/>
                  <a:pt x="2864152" y="60476"/>
                </a:cubicBezTo>
                <a:cubicBezTo>
                  <a:pt x="2861733" y="0"/>
                  <a:pt x="2862942" y="37495"/>
                  <a:pt x="2864152" y="74990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3203848" y="3573016"/>
            <a:ext cx="432048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2483768" y="3573016"/>
            <a:ext cx="72008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179512" y="3861048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cxnSp>
        <p:nvCxnSpPr>
          <p:cNvPr id="34" name="Přímá spojovací čára 33"/>
          <p:cNvCxnSpPr>
            <a:stCxn id="12" idx="2"/>
            <a:endCxn id="32" idx="6"/>
          </p:cNvCxnSpPr>
          <p:nvPr/>
        </p:nvCxnSpPr>
        <p:spPr>
          <a:xfrm flipH="1">
            <a:off x="1475656" y="4185084"/>
            <a:ext cx="14401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Volný tvar 37"/>
          <p:cNvSpPr/>
          <p:nvPr/>
        </p:nvSpPr>
        <p:spPr>
          <a:xfrm>
            <a:off x="3604381" y="4513943"/>
            <a:ext cx="2223104" cy="391885"/>
          </a:xfrm>
          <a:custGeom>
            <a:avLst/>
            <a:gdLst>
              <a:gd name="connsiteX0" fmla="*/ 328990 w 2223104"/>
              <a:gd name="connsiteY0" fmla="*/ 0 h 391885"/>
              <a:gd name="connsiteX1" fmla="*/ 270933 w 2223104"/>
              <a:gd name="connsiteY1" fmla="*/ 333828 h 391885"/>
              <a:gd name="connsiteX2" fmla="*/ 1954590 w 2223104"/>
              <a:gd name="connsiteY2" fmla="*/ 348343 h 391885"/>
              <a:gd name="connsiteX3" fmla="*/ 1882019 w 2223104"/>
              <a:gd name="connsiteY3" fmla="*/ 87086 h 391885"/>
              <a:gd name="connsiteX4" fmla="*/ 1882019 w 2223104"/>
              <a:gd name="connsiteY4" fmla="*/ 87086 h 391885"/>
              <a:gd name="connsiteX5" fmla="*/ 1882019 w 2223104"/>
              <a:gd name="connsiteY5" fmla="*/ 87086 h 3918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23104" h="391885">
                <a:moveTo>
                  <a:pt x="328990" y="0"/>
                </a:moveTo>
                <a:cubicBezTo>
                  <a:pt x="164495" y="137885"/>
                  <a:pt x="0" y="275771"/>
                  <a:pt x="270933" y="333828"/>
                </a:cubicBezTo>
                <a:cubicBezTo>
                  <a:pt x="541866" y="391885"/>
                  <a:pt x="1686076" y="389467"/>
                  <a:pt x="1954590" y="348343"/>
                </a:cubicBezTo>
                <a:cubicBezTo>
                  <a:pt x="2223104" y="307219"/>
                  <a:pt x="1882019" y="87086"/>
                  <a:pt x="1882019" y="87086"/>
                </a:cubicBezTo>
                <a:lnTo>
                  <a:pt x="1882019" y="87086"/>
                </a:lnTo>
                <a:lnTo>
                  <a:pt x="1882019" y="87086"/>
                </a:ln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4644008" y="494116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644008" y="4941168"/>
            <a:ext cx="1224136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644008" y="4941168"/>
            <a:ext cx="2232248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6" name="Elipsa 45"/>
          <p:cNvSpPr/>
          <p:nvPr/>
        </p:nvSpPr>
        <p:spPr>
          <a:xfrm>
            <a:off x="6876256" y="4653136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5580112" y="5301208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899592" y="4797152"/>
            <a:ext cx="1296144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b="1" dirty="0">
              <a:solidFill>
                <a:schemeClr val="tx1"/>
              </a:solidFill>
            </a:endParaRPr>
          </a:p>
        </p:txBody>
      </p:sp>
      <p:cxnSp>
        <p:nvCxnSpPr>
          <p:cNvPr id="50" name="Přímá spojovací čára 49"/>
          <p:cNvCxnSpPr>
            <a:endCxn id="48" idx="0"/>
          </p:cNvCxnSpPr>
          <p:nvPr/>
        </p:nvCxnSpPr>
        <p:spPr>
          <a:xfrm>
            <a:off x="1043608" y="4509120"/>
            <a:ext cx="504056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48" idx="0"/>
          </p:cNvCxnSpPr>
          <p:nvPr/>
        </p:nvCxnSpPr>
        <p:spPr>
          <a:xfrm flipV="1">
            <a:off x="1547664" y="4509120"/>
            <a:ext cx="432048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1331640" y="2636912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GRANDMOTHER</a:t>
            </a:r>
            <a:endParaRPr lang="cs-CZ" sz="1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707904" y="263691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GRANDFATHER</a:t>
            </a:r>
            <a:endParaRPr lang="cs-CZ" sz="12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491880" y="4005064"/>
            <a:ext cx="1080120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MOTHER</a:t>
            </a:r>
            <a:endParaRPr lang="cs-CZ" sz="12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148064" y="414908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FATHER</a:t>
            </a:r>
            <a:endParaRPr lang="cs-CZ" sz="12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907704" y="407707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UNCLE</a:t>
            </a:r>
            <a:endParaRPr lang="cs-CZ" sz="12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67544" y="4077072"/>
            <a:ext cx="8280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AUNT</a:t>
            </a:r>
            <a:endParaRPr lang="cs-CZ" sz="12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115616" y="494116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COUSIN</a:t>
            </a:r>
            <a:endParaRPr lang="cs-CZ" sz="1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64288" y="486916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SISTER</a:t>
            </a:r>
            <a:endParaRPr lang="cs-CZ" sz="12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724128" y="5517232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BROTHER</a:t>
            </a:r>
            <a:endParaRPr lang="cs-CZ" sz="1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MOTHER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SISTER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GRANDMOTHER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35699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AUNT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22108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COUSIN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761937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157711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52341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344932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4313421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4983" y="627076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Lucida Handwriting" pitchFamily="66" charset="0"/>
              </a:rPr>
              <a:t>FATHER</a:t>
            </a:r>
            <a:endParaRPr lang="cs-CZ" sz="24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627076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Lucida Handwriting" pitchFamily="66" charset="0"/>
              </a:rPr>
              <a:t>BROTHER</a:t>
            </a:r>
            <a:endParaRPr lang="cs-CZ" sz="24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558924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Lucida Handwriting" pitchFamily="66" charset="0"/>
              </a:rPr>
              <a:t>GRANTFATHER</a:t>
            </a:r>
            <a:endParaRPr lang="cs-CZ" sz="24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623771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Lucida Handwriting" pitchFamily="66" charset="0"/>
              </a:rPr>
              <a:t>UNCLE</a:t>
            </a:r>
            <a:endParaRPr lang="cs-CZ" sz="24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5590403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Lucida Handwriting" pitchFamily="66" charset="0"/>
              </a:rPr>
              <a:t>COUSIN</a:t>
            </a:r>
            <a:endParaRPr lang="cs-CZ" sz="2400" dirty="0">
              <a:solidFill>
                <a:srgbClr val="FF0000"/>
              </a:solidFill>
              <a:latin typeface="Lucida Handwriting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52 -0.00231 L 0.4967 -0.15972 L 0.07396 -0.21227 " pathEditMode="relative" rAng="0" ptsTypes="A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59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3.33333E-6 L 0.19254 -0.15763 L -0.04843 -0.46875 " pathEditMode="relative" ptsTypes="A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7.03704E-6 L 0.72275 -0.26065 L 0.35313 -0.82825 " pathEditMode="relative" ptsTypes="A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5.18519E-6 L 0.34704 -0.25441 L -0.03924 -0.69492 " pathEditMode="relative" ptsTypes="A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02726 -0.25046 L -0.40451 -0.41806 " pathEditMode="relative" ptsTypes="A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996952"/>
            <a:ext cx="3095625" cy="309562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79512" y="260648"/>
            <a:ext cx="4968552" cy="3604859"/>
          </a:xfrm>
          <a:prstGeom prst="cloudCallout">
            <a:avLst>
              <a:gd name="adj1" fmla="val 28349"/>
              <a:gd name="adj2" fmla="val 86328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Draw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family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family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smtClean="0">
                <a:solidFill>
                  <a:schemeClr val="tx1"/>
                </a:solidFill>
              </a:rPr>
              <a:t>tree.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0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06238927"/>
              </p:ext>
            </p:extLst>
          </p:nvPr>
        </p:nvGraphicFramePr>
        <p:xfrm>
          <a:off x="683568" y="1052736"/>
          <a:ext cx="813690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6093296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36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1143000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376</TotalTime>
  <Words>162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MY FAMILY</vt:lpstr>
      <vt:lpstr>Prezentace aplikace PowerPoint</vt:lpstr>
      <vt:lpstr>Prezentace aplikace PowerPoint</vt:lpstr>
      <vt:lpstr>Prezentace aplikace PowerPoint</vt:lpstr>
      <vt:lpstr>Prezentace aplikace PowerPoint</vt:lpstr>
      <vt:lpstr>Obrázky z otevřené galerie MS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root</cp:lastModifiedBy>
  <cp:revision>34</cp:revision>
  <dcterms:created xsi:type="dcterms:W3CDTF">2012-04-24T14:08:14Z</dcterms:created>
  <dcterms:modified xsi:type="dcterms:W3CDTF">2013-05-17T12:12:49Z</dcterms:modified>
</cp:coreProperties>
</file>