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1732F8-D373-4DC7-B41D-D899A75620C4}" type="doc">
      <dgm:prSet loTypeId="urn:microsoft.com/office/officeart/2005/8/layout/vList5" loCatId="list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C9686048-7910-4A67-83D7-33BBE149CB99}">
      <dgm:prSet custT="1"/>
      <dgm:spPr/>
      <dgm:t>
        <a:bodyPr/>
        <a:lstStyle/>
        <a:p>
          <a:pPr rtl="0"/>
          <a:r>
            <a:rPr lang="cs-CZ" sz="1800" dirty="0" smtClean="0"/>
            <a:t>Snímek 1</a:t>
          </a:r>
        </a:p>
      </dgm:t>
    </dgm:pt>
    <dgm:pt modelId="{83721B3C-7B7B-44BF-96A9-AF845D7A7AA9}" type="parTrans" cxnId="{49F90A5E-5A48-4E48-B2B4-B712BF8F79FD}">
      <dgm:prSet/>
      <dgm:spPr/>
      <dgm:t>
        <a:bodyPr/>
        <a:lstStyle/>
        <a:p>
          <a:endParaRPr lang="cs-CZ"/>
        </a:p>
      </dgm:t>
    </dgm:pt>
    <dgm:pt modelId="{075F1448-B658-4FF3-8C13-DDAAAECAC860}" type="sibTrans" cxnId="{49F90A5E-5A48-4E48-B2B4-B712BF8F79FD}">
      <dgm:prSet/>
      <dgm:spPr/>
      <dgm:t>
        <a:bodyPr/>
        <a:lstStyle/>
        <a:p>
          <a:endParaRPr lang="cs-CZ"/>
        </a:p>
      </dgm:t>
    </dgm:pt>
    <dgm:pt modelId="{9F10A925-38D5-4DE6-97FD-8551796BA9A8}">
      <dgm:prSet custT="1"/>
      <dgm:spPr/>
      <dgm:t>
        <a:bodyPr/>
        <a:lstStyle/>
        <a:p>
          <a:pPr rtl="0"/>
          <a:r>
            <a:rPr lang="cs-CZ" sz="1800" dirty="0" smtClean="0"/>
            <a:t>Snímek 3</a:t>
          </a:r>
          <a:endParaRPr lang="cs-CZ" sz="1800" dirty="0"/>
        </a:p>
      </dgm:t>
    </dgm:pt>
    <dgm:pt modelId="{F24BACEC-BF60-4512-955A-5F09A0F1F7F4}" type="parTrans" cxnId="{FB66DFFE-9B3F-43E3-82C4-05F6EC0EA8EB}">
      <dgm:prSet/>
      <dgm:spPr/>
      <dgm:t>
        <a:bodyPr/>
        <a:lstStyle/>
        <a:p>
          <a:endParaRPr lang="cs-CZ"/>
        </a:p>
      </dgm:t>
    </dgm:pt>
    <dgm:pt modelId="{77F9382A-2FC6-48C7-9B7A-1E8B238D7E8C}" type="sibTrans" cxnId="{FB66DFFE-9B3F-43E3-82C4-05F6EC0EA8EB}">
      <dgm:prSet/>
      <dgm:spPr/>
      <dgm:t>
        <a:bodyPr/>
        <a:lstStyle/>
        <a:p>
          <a:endParaRPr lang="cs-CZ"/>
        </a:p>
      </dgm:t>
    </dgm:pt>
    <dgm:pt modelId="{EC6AB8FF-188C-4D7B-9DE8-4C2A63B27693}">
      <dgm:prSet custT="1"/>
      <dgm:spPr/>
      <dgm:t>
        <a:bodyPr/>
        <a:lstStyle/>
        <a:p>
          <a:pPr rtl="0"/>
          <a:r>
            <a:rPr lang="cs-CZ" sz="1800" dirty="0" smtClean="0"/>
            <a:t>Snímek 4</a:t>
          </a:r>
          <a:endParaRPr lang="cs-CZ" sz="1800" dirty="0"/>
        </a:p>
      </dgm:t>
    </dgm:pt>
    <dgm:pt modelId="{912CE405-0B1B-4C29-82B6-1341AC949157}" type="parTrans" cxnId="{D5E5D567-956C-4CC7-8881-F7C75E254A06}">
      <dgm:prSet/>
      <dgm:spPr/>
      <dgm:t>
        <a:bodyPr/>
        <a:lstStyle/>
        <a:p>
          <a:endParaRPr lang="cs-CZ"/>
        </a:p>
      </dgm:t>
    </dgm:pt>
    <dgm:pt modelId="{EA773F55-5C8D-49A4-B05A-C527B8A8FB0C}" type="sibTrans" cxnId="{D5E5D567-956C-4CC7-8881-F7C75E254A06}">
      <dgm:prSet/>
      <dgm:spPr/>
      <dgm:t>
        <a:bodyPr/>
        <a:lstStyle/>
        <a:p>
          <a:endParaRPr lang="cs-CZ"/>
        </a:p>
      </dgm:t>
    </dgm:pt>
    <dgm:pt modelId="{8C40E64B-4955-4B1E-A60B-76128EC775C4}">
      <dgm:prSet custT="1"/>
      <dgm:spPr/>
      <dgm:t>
        <a:bodyPr/>
        <a:lstStyle/>
        <a:p>
          <a:pPr rtl="0"/>
          <a:r>
            <a:rPr lang="cs-CZ" sz="1800" dirty="0" smtClean="0"/>
            <a:t>Snímek 5</a:t>
          </a:r>
          <a:endParaRPr lang="cs-CZ" sz="1800" dirty="0"/>
        </a:p>
      </dgm:t>
    </dgm:pt>
    <dgm:pt modelId="{466C2C66-8B37-4BD9-ACE2-0F53EB180429}" type="parTrans" cxnId="{715B0782-5D07-4358-9397-B0A7325BEDEC}">
      <dgm:prSet/>
      <dgm:spPr/>
      <dgm:t>
        <a:bodyPr/>
        <a:lstStyle/>
        <a:p>
          <a:endParaRPr lang="cs-CZ"/>
        </a:p>
      </dgm:t>
    </dgm:pt>
    <dgm:pt modelId="{52BC431E-5B5C-4D24-9294-F719973F3EBD}" type="sibTrans" cxnId="{715B0782-5D07-4358-9397-B0A7325BEDEC}">
      <dgm:prSet/>
      <dgm:spPr/>
      <dgm:t>
        <a:bodyPr/>
        <a:lstStyle/>
        <a:p>
          <a:endParaRPr lang="cs-CZ"/>
        </a:p>
      </dgm:t>
    </dgm:pt>
    <dgm:pt modelId="{21BE46CC-233F-4E77-AD01-2C989EABDFDA}">
      <dgm:prSet/>
      <dgm:spPr/>
      <dgm:t>
        <a:bodyPr/>
        <a:lstStyle/>
        <a:p>
          <a:r>
            <a:rPr lang="cs-CZ" smtClean="0"/>
            <a:t>Seznámení s pozdravy </a:t>
          </a:r>
          <a:endParaRPr lang="cs-CZ"/>
        </a:p>
      </dgm:t>
    </dgm:pt>
    <dgm:pt modelId="{014DCCF2-A79D-4572-A32A-054EAF1CB4C8}" type="parTrans" cxnId="{C2152BF1-2AA5-4D09-96CF-0555E0F80956}">
      <dgm:prSet/>
      <dgm:spPr/>
      <dgm:t>
        <a:bodyPr/>
        <a:lstStyle/>
        <a:p>
          <a:endParaRPr lang="cs-CZ"/>
        </a:p>
      </dgm:t>
    </dgm:pt>
    <dgm:pt modelId="{290A9ECB-CFBF-48EC-AD95-7BED96FF3913}" type="sibTrans" cxnId="{C2152BF1-2AA5-4D09-96CF-0555E0F80956}">
      <dgm:prSet/>
      <dgm:spPr/>
      <dgm:t>
        <a:bodyPr/>
        <a:lstStyle/>
        <a:p>
          <a:endParaRPr lang="cs-CZ"/>
        </a:p>
      </dgm:t>
    </dgm:pt>
    <dgm:pt modelId="{4B10FADD-A0CB-4F78-9304-BDD4F0DDAD6F}">
      <dgm:prSet/>
      <dgm:spPr/>
      <dgm:t>
        <a:bodyPr/>
        <a:lstStyle/>
        <a:p>
          <a:r>
            <a:rPr lang="cs-CZ" smtClean="0"/>
            <a:t>Postupné odkrývání pozdravu s překladem</a:t>
          </a:r>
          <a:endParaRPr lang="cs-CZ" dirty="0"/>
        </a:p>
      </dgm:t>
    </dgm:pt>
    <dgm:pt modelId="{455B23A3-97BF-4D17-8597-8505C663470B}" type="parTrans" cxnId="{9393FD21-1C9F-4C9F-B4F5-13C73DDBCE28}">
      <dgm:prSet/>
      <dgm:spPr/>
      <dgm:t>
        <a:bodyPr/>
        <a:lstStyle/>
        <a:p>
          <a:endParaRPr lang="cs-CZ"/>
        </a:p>
      </dgm:t>
    </dgm:pt>
    <dgm:pt modelId="{5B643D93-C7B6-4C41-8707-2FE1F446A735}" type="sibTrans" cxnId="{9393FD21-1C9F-4C9F-B4F5-13C73DDBCE28}">
      <dgm:prSet/>
      <dgm:spPr/>
      <dgm:t>
        <a:bodyPr/>
        <a:lstStyle/>
        <a:p>
          <a:endParaRPr lang="cs-CZ"/>
        </a:p>
      </dgm:t>
    </dgm:pt>
    <dgm:pt modelId="{CBE0552E-CB12-4417-AD17-A0FE34B86C58}">
      <dgm:prSet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DFD2C95C-02A1-4987-922D-A2730122355E}" type="parTrans" cxnId="{8006F417-7E0B-48C6-A79A-A85140B61D97}">
      <dgm:prSet/>
      <dgm:spPr/>
      <dgm:t>
        <a:bodyPr/>
        <a:lstStyle/>
        <a:p>
          <a:endParaRPr lang="cs-CZ"/>
        </a:p>
      </dgm:t>
    </dgm:pt>
    <dgm:pt modelId="{F382C48E-7A9A-4899-B730-23306D7F9A47}" type="sibTrans" cxnId="{8006F417-7E0B-48C6-A79A-A85140B61D97}">
      <dgm:prSet/>
      <dgm:spPr/>
      <dgm:t>
        <a:bodyPr/>
        <a:lstStyle/>
        <a:p>
          <a:endParaRPr lang="cs-CZ"/>
        </a:p>
      </dgm:t>
    </dgm:pt>
    <dgm:pt modelId="{9F33B69C-5BD5-44D4-AEC2-6BEBCE6ECBB9}">
      <dgm:prSet custT="1"/>
      <dgm:spPr/>
      <dgm:t>
        <a:bodyPr/>
        <a:lstStyle/>
        <a:p>
          <a:pPr rtl="0"/>
          <a:r>
            <a:rPr lang="cs-CZ" sz="1800" dirty="0" smtClean="0"/>
            <a:t>Snímek 2</a:t>
          </a:r>
          <a:endParaRPr lang="cs-CZ" sz="1800" dirty="0"/>
        </a:p>
      </dgm:t>
    </dgm:pt>
    <dgm:pt modelId="{D476AC0E-E7F6-4E15-A24A-8ED1EC4DE4BC}" type="sibTrans" cxnId="{DDAE00A2-C527-40AE-A2CF-431F777C1E06}">
      <dgm:prSet/>
      <dgm:spPr/>
      <dgm:t>
        <a:bodyPr/>
        <a:lstStyle/>
        <a:p>
          <a:endParaRPr lang="cs-CZ"/>
        </a:p>
      </dgm:t>
    </dgm:pt>
    <dgm:pt modelId="{96E07611-1A66-469C-931A-CED4B1E3B865}" type="parTrans" cxnId="{DDAE00A2-C527-40AE-A2CF-431F777C1E06}">
      <dgm:prSet/>
      <dgm:spPr/>
      <dgm:t>
        <a:bodyPr/>
        <a:lstStyle/>
        <a:p>
          <a:endParaRPr lang="cs-CZ"/>
        </a:p>
      </dgm:t>
    </dgm:pt>
    <dgm:pt modelId="{F5DF1D25-A70B-45D3-95A7-28B6C185F608}">
      <dgm:prSet/>
      <dgm:spPr/>
      <dgm:t>
        <a:bodyPr/>
        <a:lstStyle/>
        <a:p>
          <a:r>
            <a:rPr lang="cs-CZ" dirty="0" smtClean="0"/>
            <a:t>Přiřazení názvů pozdravů k částem dne </a:t>
          </a:r>
          <a:endParaRPr lang="cs-CZ" dirty="0"/>
        </a:p>
      </dgm:t>
    </dgm:pt>
    <dgm:pt modelId="{E9D46912-E63E-4525-AB53-601B6F71381D}" type="parTrans" cxnId="{3C5CFF4C-E5B4-4F3B-A742-AFDC6E0C4F64}">
      <dgm:prSet/>
      <dgm:spPr/>
      <dgm:t>
        <a:bodyPr/>
        <a:lstStyle/>
        <a:p>
          <a:endParaRPr lang="cs-CZ"/>
        </a:p>
      </dgm:t>
    </dgm:pt>
    <dgm:pt modelId="{AA015306-E8FD-4D71-836A-71F92346DFE1}" type="sibTrans" cxnId="{3C5CFF4C-E5B4-4F3B-A742-AFDC6E0C4F64}">
      <dgm:prSet/>
      <dgm:spPr/>
      <dgm:t>
        <a:bodyPr/>
        <a:lstStyle/>
        <a:p>
          <a:endParaRPr lang="cs-CZ"/>
        </a:p>
      </dgm:t>
    </dgm:pt>
    <dgm:pt modelId="{DABB717D-3C92-4927-9DB7-A9EF830E6D78}">
      <dgm:prSet/>
      <dgm:spPr/>
      <dgm:t>
        <a:bodyPr/>
        <a:lstStyle/>
        <a:p>
          <a:r>
            <a:rPr lang="cs-CZ" dirty="0" smtClean="0"/>
            <a:t>Šipky postupně </a:t>
          </a:r>
          <a:r>
            <a:rPr lang="cs-CZ" dirty="0" err="1" smtClean="0"/>
            <a:t>ukáží</a:t>
          </a:r>
          <a:r>
            <a:rPr lang="cs-CZ" dirty="0" smtClean="0"/>
            <a:t> co k čemu patří </a:t>
          </a:r>
          <a:endParaRPr lang="cs-CZ" dirty="0"/>
        </a:p>
      </dgm:t>
    </dgm:pt>
    <dgm:pt modelId="{2C90556C-FEF8-4190-A3F7-48DF1F41923E}" type="parTrans" cxnId="{5A9FB3DE-E3ED-4937-9CF0-17DB403FA37C}">
      <dgm:prSet/>
      <dgm:spPr/>
      <dgm:t>
        <a:bodyPr/>
        <a:lstStyle/>
        <a:p>
          <a:endParaRPr lang="cs-CZ"/>
        </a:p>
      </dgm:t>
    </dgm:pt>
    <dgm:pt modelId="{E6840ACE-F438-4C50-983F-4DFED7C92F54}" type="sibTrans" cxnId="{5A9FB3DE-E3ED-4937-9CF0-17DB403FA37C}">
      <dgm:prSet/>
      <dgm:spPr/>
      <dgm:t>
        <a:bodyPr/>
        <a:lstStyle/>
        <a:p>
          <a:endParaRPr lang="cs-CZ"/>
        </a:p>
      </dgm:t>
    </dgm:pt>
    <dgm:pt modelId="{83FC588F-8A95-452D-A1FE-8B559C0ABB0C}">
      <dgm:prSet/>
      <dgm:spPr/>
      <dgm:t>
        <a:bodyPr/>
        <a:lstStyle/>
        <a:p>
          <a:r>
            <a:rPr lang="cs-CZ" dirty="0" smtClean="0"/>
            <a:t>Děti podle písmen v bublině doplňují pozdravy</a:t>
          </a:r>
          <a:endParaRPr lang="cs-CZ" dirty="0"/>
        </a:p>
      </dgm:t>
    </dgm:pt>
    <dgm:pt modelId="{A80F7A7E-2103-434A-8D82-6107A2E26972}" type="parTrans" cxnId="{017D1F58-7CB6-4FB4-944A-CF21A2F7AE4A}">
      <dgm:prSet/>
      <dgm:spPr/>
      <dgm:t>
        <a:bodyPr/>
        <a:lstStyle/>
        <a:p>
          <a:endParaRPr lang="cs-CZ"/>
        </a:p>
      </dgm:t>
    </dgm:pt>
    <dgm:pt modelId="{8E4645C6-2539-4D61-BF7D-E2CE82ECFA05}" type="sibTrans" cxnId="{017D1F58-7CB6-4FB4-944A-CF21A2F7AE4A}">
      <dgm:prSet/>
      <dgm:spPr/>
      <dgm:t>
        <a:bodyPr/>
        <a:lstStyle/>
        <a:p>
          <a:endParaRPr lang="cs-CZ"/>
        </a:p>
      </dgm:t>
    </dgm:pt>
    <dgm:pt modelId="{DC5DD274-8FE8-4045-AE7A-F225203348C2}">
      <dgm:prSet/>
      <dgm:spPr/>
      <dgm:t>
        <a:bodyPr/>
        <a:lstStyle/>
        <a:p>
          <a:endParaRPr lang="cs-CZ" dirty="0"/>
        </a:p>
      </dgm:t>
    </dgm:pt>
    <dgm:pt modelId="{930A6932-7C98-4CB1-8FEF-A7DC64954D23}" type="parTrans" cxnId="{AD38A6A3-729F-47F6-89AE-98856A5FAEB3}">
      <dgm:prSet/>
      <dgm:spPr/>
      <dgm:t>
        <a:bodyPr/>
        <a:lstStyle/>
        <a:p>
          <a:endParaRPr lang="cs-CZ"/>
        </a:p>
      </dgm:t>
    </dgm:pt>
    <dgm:pt modelId="{B4143F67-E0F9-40A4-8730-69C8F263A6FF}" type="sibTrans" cxnId="{AD38A6A3-729F-47F6-89AE-98856A5FAEB3}">
      <dgm:prSet/>
      <dgm:spPr/>
      <dgm:t>
        <a:bodyPr/>
        <a:lstStyle/>
        <a:p>
          <a:endParaRPr lang="cs-CZ"/>
        </a:p>
      </dgm:t>
    </dgm:pt>
    <dgm:pt modelId="{B17AC054-DE24-4623-B748-2DBF3F7E8744}">
      <dgm:prSet/>
      <dgm:spPr/>
      <dgm:t>
        <a:bodyPr/>
        <a:lstStyle/>
        <a:p>
          <a:pPr rtl="0"/>
          <a:r>
            <a:rPr lang="cs-CZ" smtClean="0"/>
            <a:t>Bubliny se postupně odkrývají ( následně i text v nich )</a:t>
          </a:r>
          <a:endParaRPr lang="cs-CZ"/>
        </a:p>
      </dgm:t>
    </dgm:pt>
    <dgm:pt modelId="{3E9D370A-E820-4B0E-992D-8ECD4A1A7161}" type="parTrans" cxnId="{A2A6A090-E145-47F1-BCFE-AADF2C3F8A83}">
      <dgm:prSet/>
      <dgm:spPr/>
      <dgm:t>
        <a:bodyPr/>
        <a:lstStyle/>
        <a:p>
          <a:endParaRPr lang="cs-CZ"/>
        </a:p>
      </dgm:t>
    </dgm:pt>
    <dgm:pt modelId="{90DFF203-3A28-439C-97B5-37D5B03BB6A4}" type="sibTrans" cxnId="{A2A6A090-E145-47F1-BCFE-AADF2C3F8A83}">
      <dgm:prSet/>
      <dgm:spPr/>
      <dgm:t>
        <a:bodyPr/>
        <a:lstStyle/>
        <a:p>
          <a:endParaRPr lang="cs-CZ"/>
        </a:p>
      </dgm:t>
    </dgm:pt>
    <dgm:pt modelId="{D9A843B7-A8F6-462C-9730-85BAB77A95A3}">
      <dgm:prSet/>
      <dgm:spPr/>
      <dgm:t>
        <a:bodyPr/>
        <a:lstStyle/>
        <a:p>
          <a:pPr rtl="0"/>
          <a:r>
            <a:rPr lang="cs-CZ" dirty="0" smtClean="0"/>
            <a:t>Děti ve dvojicích zkouší pozdrav  ( konverzace ) </a:t>
          </a:r>
          <a:endParaRPr lang="cs-CZ" dirty="0"/>
        </a:p>
      </dgm:t>
    </dgm:pt>
    <dgm:pt modelId="{289F96A5-D4DF-4CEE-B99E-3A637086FCB6}" type="parTrans" cxnId="{F6D96CA7-EF18-475C-941C-F9CC68A3E6DA}">
      <dgm:prSet/>
      <dgm:spPr/>
      <dgm:t>
        <a:bodyPr/>
        <a:lstStyle/>
        <a:p>
          <a:endParaRPr lang="cs-CZ"/>
        </a:p>
      </dgm:t>
    </dgm:pt>
    <dgm:pt modelId="{22DB3915-41F7-4090-AC47-B573B78119D3}" type="sibTrans" cxnId="{F6D96CA7-EF18-475C-941C-F9CC68A3E6DA}">
      <dgm:prSet/>
      <dgm:spPr/>
      <dgm:t>
        <a:bodyPr/>
        <a:lstStyle/>
        <a:p>
          <a:endParaRPr lang="cs-CZ"/>
        </a:p>
      </dgm:t>
    </dgm:pt>
    <dgm:pt modelId="{A562F5AF-CE38-49B7-8BE1-72E29CD712BA}" type="pres">
      <dgm:prSet presAssocID="{1A1732F8-D373-4DC7-B41D-D899A75620C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5A1907-EB77-476A-913B-0A3FA70C18AB}" type="pres">
      <dgm:prSet presAssocID="{C9686048-7910-4A67-83D7-33BBE149CB99}" presName="linNode" presStyleCnt="0"/>
      <dgm:spPr/>
    </dgm:pt>
    <dgm:pt modelId="{CFF5F2CA-C338-409E-961A-E4E9373E1944}" type="pres">
      <dgm:prSet presAssocID="{C9686048-7910-4A67-83D7-33BBE149CB99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91523-3AFC-4054-A98A-035DE786B698}" type="pres">
      <dgm:prSet presAssocID="{C9686048-7910-4A67-83D7-33BBE149CB99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8458BD-6416-4649-A685-5CD63FC5D3E4}" type="pres">
      <dgm:prSet presAssocID="{075F1448-B658-4FF3-8C13-DDAAAECAC860}" presName="sp" presStyleCnt="0"/>
      <dgm:spPr/>
    </dgm:pt>
    <dgm:pt modelId="{E2999EC1-3ED1-416C-86BF-F3ADF2B1BECB}" type="pres">
      <dgm:prSet presAssocID="{9F33B69C-5BD5-44D4-AEC2-6BEBCE6ECBB9}" presName="linNode" presStyleCnt="0"/>
      <dgm:spPr/>
    </dgm:pt>
    <dgm:pt modelId="{344209DA-D166-46CC-AB19-F28199FE4BA1}" type="pres">
      <dgm:prSet presAssocID="{9F33B69C-5BD5-44D4-AEC2-6BEBCE6ECBB9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7CE36F-520D-417C-8C49-521C260970E9}" type="pres">
      <dgm:prSet presAssocID="{9F33B69C-5BD5-44D4-AEC2-6BEBCE6ECBB9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BF5671-25D5-4854-A896-3FC56F1877AF}" type="pres">
      <dgm:prSet presAssocID="{D476AC0E-E7F6-4E15-A24A-8ED1EC4DE4BC}" presName="sp" presStyleCnt="0"/>
      <dgm:spPr/>
    </dgm:pt>
    <dgm:pt modelId="{073F3EDC-2321-4CE2-AC16-0897E5C48D89}" type="pres">
      <dgm:prSet presAssocID="{9F10A925-38D5-4DE6-97FD-8551796BA9A8}" presName="linNode" presStyleCnt="0"/>
      <dgm:spPr/>
    </dgm:pt>
    <dgm:pt modelId="{9EF4882C-41E2-4D4F-BCE2-425B3EE43493}" type="pres">
      <dgm:prSet presAssocID="{9F10A925-38D5-4DE6-97FD-8551796BA9A8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7815BD-38D6-4DD6-A874-720A29C6CFED}" type="pres">
      <dgm:prSet presAssocID="{9F10A925-38D5-4DE6-97FD-8551796BA9A8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A48546-D51E-4F10-AC34-3781C188FB7D}" type="pres">
      <dgm:prSet presAssocID="{77F9382A-2FC6-48C7-9B7A-1E8B238D7E8C}" presName="sp" presStyleCnt="0"/>
      <dgm:spPr/>
    </dgm:pt>
    <dgm:pt modelId="{39B90040-4417-4423-96A8-D9E63E9F3428}" type="pres">
      <dgm:prSet presAssocID="{EC6AB8FF-188C-4D7B-9DE8-4C2A63B27693}" presName="linNode" presStyleCnt="0"/>
      <dgm:spPr/>
    </dgm:pt>
    <dgm:pt modelId="{030F4F35-75FE-40B1-9DF2-E8839DB757BB}" type="pres">
      <dgm:prSet presAssocID="{EC6AB8FF-188C-4D7B-9DE8-4C2A63B27693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200D47-D276-45BD-9E66-C2B6266DFC15}" type="pres">
      <dgm:prSet presAssocID="{EC6AB8FF-188C-4D7B-9DE8-4C2A63B27693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D202F1-FA1B-4E94-B1A4-5D1EA7FA24CA}" type="pres">
      <dgm:prSet presAssocID="{EA773F55-5C8D-49A4-B05A-C527B8A8FB0C}" presName="sp" presStyleCnt="0"/>
      <dgm:spPr/>
    </dgm:pt>
    <dgm:pt modelId="{AAEB4F6F-AC05-40B6-B2CD-02E311BBBBA9}" type="pres">
      <dgm:prSet presAssocID="{8C40E64B-4955-4B1E-A60B-76128EC775C4}" presName="linNode" presStyleCnt="0"/>
      <dgm:spPr/>
    </dgm:pt>
    <dgm:pt modelId="{94B301E1-9641-4784-8240-872530D5613C}" type="pres">
      <dgm:prSet presAssocID="{8C40E64B-4955-4B1E-A60B-76128EC775C4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58BF32-F478-47A9-9811-E9447BF11B9D}" type="pres">
      <dgm:prSet presAssocID="{8C40E64B-4955-4B1E-A60B-76128EC775C4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003401-E0C4-48AE-82BB-241BB58790A3}" type="presOf" srcId="{21BE46CC-233F-4E77-AD01-2C989EABDFDA}" destId="{2E7CE36F-520D-417C-8C49-521C260970E9}" srcOrd="0" destOrd="0" presId="urn:microsoft.com/office/officeart/2005/8/layout/vList5"/>
    <dgm:cxn modelId="{C8D6682E-B581-4EA2-B30C-41263DD85C87}" type="presOf" srcId="{8C40E64B-4955-4B1E-A60B-76128EC775C4}" destId="{94B301E1-9641-4784-8240-872530D5613C}" srcOrd="0" destOrd="0" presId="urn:microsoft.com/office/officeart/2005/8/layout/vList5"/>
    <dgm:cxn modelId="{899E830A-C58E-46B0-AFBC-4F30782493D9}" type="presOf" srcId="{DC5DD274-8FE8-4045-AE7A-F225203348C2}" destId="{E6200D47-D276-45BD-9E66-C2B6266DFC15}" srcOrd="0" destOrd="1" presId="urn:microsoft.com/office/officeart/2005/8/layout/vList5"/>
    <dgm:cxn modelId="{353EF60E-5D9A-4841-A347-A595F6FB9E2F}" type="presOf" srcId="{C9686048-7910-4A67-83D7-33BBE149CB99}" destId="{CFF5F2CA-C338-409E-961A-E4E9373E1944}" srcOrd="0" destOrd="0" presId="urn:microsoft.com/office/officeart/2005/8/layout/vList5"/>
    <dgm:cxn modelId="{017D1F58-7CB6-4FB4-944A-CF21A2F7AE4A}" srcId="{EC6AB8FF-188C-4D7B-9DE8-4C2A63B27693}" destId="{83FC588F-8A95-452D-A1FE-8B559C0ABB0C}" srcOrd="0" destOrd="0" parTransId="{A80F7A7E-2103-434A-8D82-6107A2E26972}" sibTransId="{8E4645C6-2539-4D61-BF7D-E2CE82ECFA05}"/>
    <dgm:cxn modelId="{D5E5D567-956C-4CC7-8881-F7C75E254A06}" srcId="{1A1732F8-D373-4DC7-B41D-D899A75620C4}" destId="{EC6AB8FF-188C-4D7B-9DE8-4C2A63B27693}" srcOrd="3" destOrd="0" parTransId="{912CE405-0B1B-4C29-82B6-1341AC949157}" sibTransId="{EA773F55-5C8D-49A4-B05A-C527B8A8FB0C}"/>
    <dgm:cxn modelId="{6E3BD9EF-98D9-4969-9606-B15EBF149A39}" type="presOf" srcId="{CBE0552E-CB12-4417-AD17-A0FE34B86C58}" destId="{55C91523-3AFC-4054-A98A-035DE786B698}" srcOrd="0" destOrd="0" presId="urn:microsoft.com/office/officeart/2005/8/layout/vList5"/>
    <dgm:cxn modelId="{98672EC5-3DBD-4181-B5C4-EB5622226768}" type="presOf" srcId="{DABB717D-3C92-4927-9DB7-A9EF830E6D78}" destId="{9A7815BD-38D6-4DD6-A874-720A29C6CFED}" srcOrd="0" destOrd="1" presId="urn:microsoft.com/office/officeart/2005/8/layout/vList5"/>
    <dgm:cxn modelId="{DDAE00A2-C527-40AE-A2CF-431F777C1E06}" srcId="{1A1732F8-D373-4DC7-B41D-D899A75620C4}" destId="{9F33B69C-5BD5-44D4-AEC2-6BEBCE6ECBB9}" srcOrd="1" destOrd="0" parTransId="{96E07611-1A66-469C-931A-CED4B1E3B865}" sibTransId="{D476AC0E-E7F6-4E15-A24A-8ED1EC4DE4BC}"/>
    <dgm:cxn modelId="{715B0782-5D07-4358-9397-B0A7325BEDEC}" srcId="{1A1732F8-D373-4DC7-B41D-D899A75620C4}" destId="{8C40E64B-4955-4B1E-A60B-76128EC775C4}" srcOrd="4" destOrd="0" parTransId="{466C2C66-8B37-4BD9-ACE2-0F53EB180429}" sibTransId="{52BC431E-5B5C-4D24-9294-F719973F3EBD}"/>
    <dgm:cxn modelId="{A2A6A090-E145-47F1-BCFE-AADF2C3F8A83}" srcId="{8C40E64B-4955-4B1E-A60B-76128EC775C4}" destId="{B17AC054-DE24-4623-B748-2DBF3F7E8744}" srcOrd="0" destOrd="0" parTransId="{3E9D370A-E820-4B0E-992D-8ECD4A1A7161}" sibTransId="{90DFF203-3A28-439C-97B5-37D5B03BB6A4}"/>
    <dgm:cxn modelId="{8447AD79-35EA-4EAD-9434-E90B61696899}" type="presOf" srcId="{4B10FADD-A0CB-4F78-9304-BDD4F0DDAD6F}" destId="{2E7CE36F-520D-417C-8C49-521C260970E9}" srcOrd="0" destOrd="1" presId="urn:microsoft.com/office/officeart/2005/8/layout/vList5"/>
    <dgm:cxn modelId="{3C5CFF4C-E5B4-4F3B-A742-AFDC6E0C4F64}" srcId="{9F10A925-38D5-4DE6-97FD-8551796BA9A8}" destId="{F5DF1D25-A70B-45D3-95A7-28B6C185F608}" srcOrd="0" destOrd="0" parTransId="{E9D46912-E63E-4525-AB53-601B6F71381D}" sibTransId="{AA015306-E8FD-4D71-836A-71F92346DFE1}"/>
    <dgm:cxn modelId="{DCD0B132-4415-4B8A-B3E1-ED011117C4B7}" type="presOf" srcId="{9F10A925-38D5-4DE6-97FD-8551796BA9A8}" destId="{9EF4882C-41E2-4D4F-BCE2-425B3EE43493}" srcOrd="0" destOrd="0" presId="urn:microsoft.com/office/officeart/2005/8/layout/vList5"/>
    <dgm:cxn modelId="{831F0D12-E03F-4649-A04F-437D830592AC}" type="presOf" srcId="{9F33B69C-5BD5-44D4-AEC2-6BEBCE6ECBB9}" destId="{344209DA-D166-46CC-AB19-F28199FE4BA1}" srcOrd="0" destOrd="0" presId="urn:microsoft.com/office/officeart/2005/8/layout/vList5"/>
    <dgm:cxn modelId="{AD38A6A3-729F-47F6-89AE-98856A5FAEB3}" srcId="{EC6AB8FF-188C-4D7B-9DE8-4C2A63B27693}" destId="{DC5DD274-8FE8-4045-AE7A-F225203348C2}" srcOrd="1" destOrd="0" parTransId="{930A6932-7C98-4CB1-8FEF-A7DC64954D23}" sibTransId="{B4143F67-E0F9-40A4-8730-69C8F263A6FF}"/>
    <dgm:cxn modelId="{49F90A5E-5A48-4E48-B2B4-B712BF8F79FD}" srcId="{1A1732F8-D373-4DC7-B41D-D899A75620C4}" destId="{C9686048-7910-4A67-83D7-33BBE149CB99}" srcOrd="0" destOrd="0" parTransId="{83721B3C-7B7B-44BF-96A9-AF845D7A7AA9}" sibTransId="{075F1448-B658-4FF3-8C13-DDAAAECAC860}"/>
    <dgm:cxn modelId="{8CB51586-6001-44BE-A0BD-15AF0F586DC4}" type="presOf" srcId="{F5DF1D25-A70B-45D3-95A7-28B6C185F608}" destId="{9A7815BD-38D6-4DD6-A874-720A29C6CFED}" srcOrd="0" destOrd="0" presId="urn:microsoft.com/office/officeart/2005/8/layout/vList5"/>
    <dgm:cxn modelId="{5A9FB3DE-E3ED-4937-9CF0-17DB403FA37C}" srcId="{9F10A925-38D5-4DE6-97FD-8551796BA9A8}" destId="{DABB717D-3C92-4927-9DB7-A9EF830E6D78}" srcOrd="1" destOrd="0" parTransId="{2C90556C-FEF8-4190-A3F7-48DF1F41923E}" sibTransId="{E6840ACE-F438-4C50-983F-4DFED7C92F54}"/>
    <dgm:cxn modelId="{7A89E221-8442-442D-92C3-FAB240FDC7EA}" type="presOf" srcId="{EC6AB8FF-188C-4D7B-9DE8-4C2A63B27693}" destId="{030F4F35-75FE-40B1-9DF2-E8839DB757BB}" srcOrd="0" destOrd="0" presId="urn:microsoft.com/office/officeart/2005/8/layout/vList5"/>
    <dgm:cxn modelId="{C2152BF1-2AA5-4D09-96CF-0555E0F80956}" srcId="{9F33B69C-5BD5-44D4-AEC2-6BEBCE6ECBB9}" destId="{21BE46CC-233F-4E77-AD01-2C989EABDFDA}" srcOrd="0" destOrd="0" parTransId="{014DCCF2-A79D-4572-A32A-054EAF1CB4C8}" sibTransId="{290A9ECB-CFBF-48EC-AD95-7BED96FF3913}"/>
    <dgm:cxn modelId="{F6D96CA7-EF18-475C-941C-F9CC68A3E6DA}" srcId="{8C40E64B-4955-4B1E-A60B-76128EC775C4}" destId="{D9A843B7-A8F6-462C-9730-85BAB77A95A3}" srcOrd="1" destOrd="0" parTransId="{289F96A5-D4DF-4CEE-B99E-3A637086FCB6}" sibTransId="{22DB3915-41F7-4090-AC47-B573B78119D3}"/>
    <dgm:cxn modelId="{D09339A1-CEE6-40F1-8F14-1D34D4E5F35B}" type="presOf" srcId="{D9A843B7-A8F6-462C-9730-85BAB77A95A3}" destId="{A358BF32-F478-47A9-9811-E9447BF11B9D}" srcOrd="0" destOrd="1" presId="urn:microsoft.com/office/officeart/2005/8/layout/vList5"/>
    <dgm:cxn modelId="{8006F417-7E0B-48C6-A79A-A85140B61D97}" srcId="{C9686048-7910-4A67-83D7-33BBE149CB99}" destId="{CBE0552E-CB12-4417-AD17-A0FE34B86C58}" srcOrd="0" destOrd="0" parTransId="{DFD2C95C-02A1-4987-922D-A2730122355E}" sibTransId="{F382C48E-7A9A-4899-B730-23306D7F9A47}"/>
    <dgm:cxn modelId="{CB2E467D-00E1-4C50-82BF-12C1C3AFAE56}" type="presOf" srcId="{1A1732F8-D373-4DC7-B41D-D899A75620C4}" destId="{A562F5AF-CE38-49B7-8BE1-72E29CD712BA}" srcOrd="0" destOrd="0" presId="urn:microsoft.com/office/officeart/2005/8/layout/vList5"/>
    <dgm:cxn modelId="{80FA708F-E55B-4DCC-B886-176EC41FE235}" type="presOf" srcId="{B17AC054-DE24-4623-B748-2DBF3F7E8744}" destId="{A358BF32-F478-47A9-9811-E9447BF11B9D}" srcOrd="0" destOrd="0" presId="urn:microsoft.com/office/officeart/2005/8/layout/vList5"/>
    <dgm:cxn modelId="{9393FD21-1C9F-4C9F-B4F5-13C73DDBCE28}" srcId="{9F33B69C-5BD5-44D4-AEC2-6BEBCE6ECBB9}" destId="{4B10FADD-A0CB-4F78-9304-BDD4F0DDAD6F}" srcOrd="1" destOrd="0" parTransId="{455B23A3-97BF-4D17-8597-8505C663470B}" sibTransId="{5B643D93-C7B6-4C41-8707-2FE1F446A735}"/>
    <dgm:cxn modelId="{C4AA6027-D571-4AE4-B85A-E9B91F5CC6DE}" type="presOf" srcId="{83FC588F-8A95-452D-A1FE-8B559C0ABB0C}" destId="{E6200D47-D276-45BD-9E66-C2B6266DFC15}" srcOrd="0" destOrd="0" presId="urn:microsoft.com/office/officeart/2005/8/layout/vList5"/>
    <dgm:cxn modelId="{FB66DFFE-9B3F-43E3-82C4-05F6EC0EA8EB}" srcId="{1A1732F8-D373-4DC7-B41D-D899A75620C4}" destId="{9F10A925-38D5-4DE6-97FD-8551796BA9A8}" srcOrd="2" destOrd="0" parTransId="{F24BACEC-BF60-4512-955A-5F09A0F1F7F4}" sibTransId="{77F9382A-2FC6-48C7-9B7A-1E8B238D7E8C}"/>
    <dgm:cxn modelId="{871BDCC8-9207-42C4-BE7D-2E8209CE13A2}" type="presParOf" srcId="{A562F5AF-CE38-49B7-8BE1-72E29CD712BA}" destId="{DB5A1907-EB77-476A-913B-0A3FA70C18AB}" srcOrd="0" destOrd="0" presId="urn:microsoft.com/office/officeart/2005/8/layout/vList5"/>
    <dgm:cxn modelId="{DB4D255D-8C3C-43FE-956F-66BC0BBE49F4}" type="presParOf" srcId="{DB5A1907-EB77-476A-913B-0A3FA70C18AB}" destId="{CFF5F2CA-C338-409E-961A-E4E9373E1944}" srcOrd="0" destOrd="0" presId="urn:microsoft.com/office/officeart/2005/8/layout/vList5"/>
    <dgm:cxn modelId="{30D42856-BBEA-4A42-9144-D55B4392AB29}" type="presParOf" srcId="{DB5A1907-EB77-476A-913B-0A3FA70C18AB}" destId="{55C91523-3AFC-4054-A98A-035DE786B698}" srcOrd="1" destOrd="0" presId="urn:microsoft.com/office/officeart/2005/8/layout/vList5"/>
    <dgm:cxn modelId="{89DC87A2-5DA0-4A4C-A20E-A97A681AB70D}" type="presParOf" srcId="{A562F5AF-CE38-49B7-8BE1-72E29CD712BA}" destId="{5F8458BD-6416-4649-A685-5CD63FC5D3E4}" srcOrd="1" destOrd="0" presId="urn:microsoft.com/office/officeart/2005/8/layout/vList5"/>
    <dgm:cxn modelId="{8578ED0C-AB15-401F-8ED6-FDDEEAC78CEF}" type="presParOf" srcId="{A562F5AF-CE38-49B7-8BE1-72E29CD712BA}" destId="{E2999EC1-3ED1-416C-86BF-F3ADF2B1BECB}" srcOrd="2" destOrd="0" presId="urn:microsoft.com/office/officeart/2005/8/layout/vList5"/>
    <dgm:cxn modelId="{AD82ADB6-2A67-4358-8EE5-83A639C60B1C}" type="presParOf" srcId="{E2999EC1-3ED1-416C-86BF-F3ADF2B1BECB}" destId="{344209DA-D166-46CC-AB19-F28199FE4BA1}" srcOrd="0" destOrd="0" presId="urn:microsoft.com/office/officeart/2005/8/layout/vList5"/>
    <dgm:cxn modelId="{83FBDA4B-0679-44BC-8C20-45605879F64D}" type="presParOf" srcId="{E2999EC1-3ED1-416C-86BF-F3ADF2B1BECB}" destId="{2E7CE36F-520D-417C-8C49-521C260970E9}" srcOrd="1" destOrd="0" presId="urn:microsoft.com/office/officeart/2005/8/layout/vList5"/>
    <dgm:cxn modelId="{357329B0-3D6B-43D4-A1C3-FEDF3DE8D471}" type="presParOf" srcId="{A562F5AF-CE38-49B7-8BE1-72E29CD712BA}" destId="{98BF5671-25D5-4854-A896-3FC56F1877AF}" srcOrd="3" destOrd="0" presId="urn:microsoft.com/office/officeart/2005/8/layout/vList5"/>
    <dgm:cxn modelId="{230E181B-AB2D-4BC5-8654-5C4EA03171B4}" type="presParOf" srcId="{A562F5AF-CE38-49B7-8BE1-72E29CD712BA}" destId="{073F3EDC-2321-4CE2-AC16-0897E5C48D89}" srcOrd="4" destOrd="0" presId="urn:microsoft.com/office/officeart/2005/8/layout/vList5"/>
    <dgm:cxn modelId="{D7627B66-39F8-4E9F-96E5-7193684A6034}" type="presParOf" srcId="{073F3EDC-2321-4CE2-AC16-0897E5C48D89}" destId="{9EF4882C-41E2-4D4F-BCE2-425B3EE43493}" srcOrd="0" destOrd="0" presId="urn:microsoft.com/office/officeart/2005/8/layout/vList5"/>
    <dgm:cxn modelId="{7C4A8956-3822-4AC0-8005-82B38CF0CE37}" type="presParOf" srcId="{073F3EDC-2321-4CE2-AC16-0897E5C48D89}" destId="{9A7815BD-38D6-4DD6-A874-720A29C6CFED}" srcOrd="1" destOrd="0" presId="urn:microsoft.com/office/officeart/2005/8/layout/vList5"/>
    <dgm:cxn modelId="{0AB5D53F-7E66-49A9-B2A0-6E0B89E2646A}" type="presParOf" srcId="{A562F5AF-CE38-49B7-8BE1-72E29CD712BA}" destId="{EFA48546-D51E-4F10-AC34-3781C188FB7D}" srcOrd="5" destOrd="0" presId="urn:microsoft.com/office/officeart/2005/8/layout/vList5"/>
    <dgm:cxn modelId="{361AA2BE-7BE0-4B28-A225-4F73ACAA0BBB}" type="presParOf" srcId="{A562F5AF-CE38-49B7-8BE1-72E29CD712BA}" destId="{39B90040-4417-4423-96A8-D9E63E9F3428}" srcOrd="6" destOrd="0" presId="urn:microsoft.com/office/officeart/2005/8/layout/vList5"/>
    <dgm:cxn modelId="{AE46B9F6-300C-423B-A2B7-C0B12F784601}" type="presParOf" srcId="{39B90040-4417-4423-96A8-D9E63E9F3428}" destId="{030F4F35-75FE-40B1-9DF2-E8839DB757BB}" srcOrd="0" destOrd="0" presId="urn:microsoft.com/office/officeart/2005/8/layout/vList5"/>
    <dgm:cxn modelId="{3B2FBEA7-B9AD-4E9A-9C71-533239E8C4D4}" type="presParOf" srcId="{39B90040-4417-4423-96A8-D9E63E9F3428}" destId="{E6200D47-D276-45BD-9E66-C2B6266DFC15}" srcOrd="1" destOrd="0" presId="urn:microsoft.com/office/officeart/2005/8/layout/vList5"/>
    <dgm:cxn modelId="{ABD9B4ED-E256-426D-B180-47CC0DA6939B}" type="presParOf" srcId="{A562F5AF-CE38-49B7-8BE1-72E29CD712BA}" destId="{A1D202F1-FA1B-4E94-B1A4-5D1EA7FA24CA}" srcOrd="7" destOrd="0" presId="urn:microsoft.com/office/officeart/2005/8/layout/vList5"/>
    <dgm:cxn modelId="{4709444E-2796-4AF2-B78A-0C39567BBA39}" type="presParOf" srcId="{A562F5AF-CE38-49B7-8BE1-72E29CD712BA}" destId="{AAEB4F6F-AC05-40B6-B2CD-02E311BBBBA9}" srcOrd="8" destOrd="0" presId="urn:microsoft.com/office/officeart/2005/8/layout/vList5"/>
    <dgm:cxn modelId="{BAB0384F-10DE-4126-BBBA-747BFACDB018}" type="presParOf" srcId="{AAEB4F6F-AC05-40B6-B2CD-02E311BBBBA9}" destId="{94B301E1-9641-4784-8240-872530D5613C}" srcOrd="0" destOrd="0" presId="urn:microsoft.com/office/officeart/2005/8/layout/vList5"/>
    <dgm:cxn modelId="{46CE7FBC-126A-4D55-9F79-CBF614E9915D}" type="presParOf" srcId="{AAEB4F6F-AC05-40B6-B2CD-02E311BBBBA9}" destId="{A358BF32-F478-47A9-9811-E9447BF11B9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91523-3AFC-4054-A98A-035DE786B698}">
      <dsp:nvSpPr>
        <dsp:cNvPr id="0" name=""/>
        <dsp:cNvSpPr/>
      </dsp:nvSpPr>
      <dsp:spPr>
        <a:xfrm rot="5400000">
          <a:off x="5324951" y="-2292951"/>
          <a:ext cx="542352" cy="52669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962656" y="95819"/>
        <a:ext cx="5240469" cy="489402"/>
      </dsp:txXfrm>
    </dsp:sp>
    <dsp:sp modelId="{CFF5F2CA-C338-409E-961A-E4E9373E1944}">
      <dsp:nvSpPr>
        <dsp:cNvPr id="0" name=""/>
        <dsp:cNvSpPr/>
      </dsp:nvSpPr>
      <dsp:spPr>
        <a:xfrm>
          <a:off x="0" y="1550"/>
          <a:ext cx="2962656" cy="6779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4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4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</a:p>
      </dsp:txBody>
      <dsp:txXfrm>
        <a:off x="33094" y="34644"/>
        <a:ext cx="2896468" cy="611752"/>
      </dsp:txXfrm>
    </dsp:sp>
    <dsp:sp modelId="{2E7CE36F-520D-417C-8C49-521C260970E9}">
      <dsp:nvSpPr>
        <dsp:cNvPr id="0" name=""/>
        <dsp:cNvSpPr/>
      </dsp:nvSpPr>
      <dsp:spPr>
        <a:xfrm rot="5400000">
          <a:off x="5324951" y="-1581113"/>
          <a:ext cx="542352" cy="5266944"/>
        </a:xfrm>
        <a:prstGeom prst="round2SameRect">
          <a:avLst/>
        </a:prstGeom>
        <a:solidFill>
          <a:schemeClr val="accent4">
            <a:tint val="40000"/>
            <a:alpha val="90000"/>
            <a:hueOff val="-986426"/>
            <a:satOff val="5539"/>
            <a:lumOff val="352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-986426"/>
              <a:satOff val="5539"/>
              <a:lumOff val="352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smtClean="0"/>
            <a:t>Seznámení s pozdravy </a:t>
          </a:r>
          <a:endParaRPr lang="cs-CZ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smtClean="0"/>
            <a:t>Postupné odkrývání pozdravu s překladem</a:t>
          </a:r>
          <a:endParaRPr lang="cs-CZ" sz="1400" kern="1200" dirty="0"/>
        </a:p>
      </dsp:txBody>
      <dsp:txXfrm rot="-5400000">
        <a:off x="2962656" y="807657"/>
        <a:ext cx="5240469" cy="489402"/>
      </dsp:txXfrm>
    </dsp:sp>
    <dsp:sp modelId="{344209DA-D166-46CC-AB19-F28199FE4BA1}">
      <dsp:nvSpPr>
        <dsp:cNvPr id="0" name=""/>
        <dsp:cNvSpPr/>
      </dsp:nvSpPr>
      <dsp:spPr>
        <a:xfrm>
          <a:off x="0" y="713388"/>
          <a:ext cx="2962656" cy="677940"/>
        </a:xfrm>
        <a:prstGeom prst="roundRect">
          <a:avLst/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63000"/>
                <a:satMod val="165000"/>
              </a:schemeClr>
            </a:gs>
            <a:gs pos="30000">
              <a:schemeClr val="accent4">
                <a:hueOff val="-1116192"/>
                <a:satOff val="6725"/>
                <a:lumOff val="539"/>
                <a:alphaOff val="0"/>
                <a:shade val="58000"/>
                <a:satMod val="165000"/>
              </a:schemeClr>
            </a:gs>
            <a:gs pos="75000">
              <a:schemeClr val="accent4">
                <a:hueOff val="-1116192"/>
                <a:satOff val="6725"/>
                <a:lumOff val="539"/>
                <a:alphaOff val="0"/>
                <a:shade val="30000"/>
                <a:satMod val="175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33094" y="746482"/>
        <a:ext cx="2896468" cy="611752"/>
      </dsp:txXfrm>
    </dsp:sp>
    <dsp:sp modelId="{9A7815BD-38D6-4DD6-A874-720A29C6CFED}">
      <dsp:nvSpPr>
        <dsp:cNvPr id="0" name=""/>
        <dsp:cNvSpPr/>
      </dsp:nvSpPr>
      <dsp:spPr>
        <a:xfrm rot="5400000">
          <a:off x="5324951" y="-869276"/>
          <a:ext cx="542352" cy="5266944"/>
        </a:xfrm>
        <a:prstGeom prst="round2SameRect">
          <a:avLst/>
        </a:prstGeom>
        <a:solidFill>
          <a:schemeClr val="accent4">
            <a:tint val="40000"/>
            <a:alpha val="90000"/>
            <a:hueOff val="-1972853"/>
            <a:satOff val="11079"/>
            <a:lumOff val="704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-1972853"/>
              <a:satOff val="11079"/>
              <a:lumOff val="704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Přiřazení názvů pozdravů k částem dne 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Šipky postupně </a:t>
          </a:r>
          <a:r>
            <a:rPr lang="cs-CZ" sz="1400" kern="1200" dirty="0" err="1" smtClean="0"/>
            <a:t>ukáží</a:t>
          </a:r>
          <a:r>
            <a:rPr lang="cs-CZ" sz="1400" kern="1200" dirty="0" smtClean="0"/>
            <a:t> co k čemu patří </a:t>
          </a:r>
          <a:endParaRPr lang="cs-CZ" sz="1400" kern="1200" dirty="0"/>
        </a:p>
      </dsp:txBody>
      <dsp:txXfrm rot="-5400000">
        <a:off x="2962656" y="1519494"/>
        <a:ext cx="5240469" cy="489402"/>
      </dsp:txXfrm>
    </dsp:sp>
    <dsp:sp modelId="{9EF4882C-41E2-4D4F-BCE2-425B3EE43493}">
      <dsp:nvSpPr>
        <dsp:cNvPr id="0" name=""/>
        <dsp:cNvSpPr/>
      </dsp:nvSpPr>
      <dsp:spPr>
        <a:xfrm>
          <a:off x="0" y="1425225"/>
          <a:ext cx="2962656" cy="677940"/>
        </a:xfrm>
        <a:prstGeom prst="roundRect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63000"/>
                <a:satMod val="165000"/>
              </a:schemeClr>
            </a:gs>
            <a:gs pos="30000">
              <a:schemeClr val="accent4">
                <a:hueOff val="-2232385"/>
                <a:satOff val="13449"/>
                <a:lumOff val="1078"/>
                <a:alphaOff val="0"/>
                <a:shade val="58000"/>
                <a:satMod val="165000"/>
              </a:schemeClr>
            </a:gs>
            <a:gs pos="75000">
              <a:schemeClr val="accent4">
                <a:hueOff val="-2232385"/>
                <a:satOff val="13449"/>
                <a:lumOff val="1078"/>
                <a:alphaOff val="0"/>
                <a:shade val="30000"/>
                <a:satMod val="175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3094" y="1458319"/>
        <a:ext cx="2896468" cy="611752"/>
      </dsp:txXfrm>
    </dsp:sp>
    <dsp:sp modelId="{E6200D47-D276-45BD-9E66-C2B6266DFC15}">
      <dsp:nvSpPr>
        <dsp:cNvPr id="0" name=""/>
        <dsp:cNvSpPr/>
      </dsp:nvSpPr>
      <dsp:spPr>
        <a:xfrm rot="5400000">
          <a:off x="5324951" y="-157438"/>
          <a:ext cx="542352" cy="5266944"/>
        </a:xfrm>
        <a:prstGeom prst="round2SameRect">
          <a:avLst/>
        </a:prstGeom>
        <a:solidFill>
          <a:schemeClr val="accent4">
            <a:tint val="40000"/>
            <a:alpha val="90000"/>
            <a:hueOff val="-2959279"/>
            <a:satOff val="16618"/>
            <a:lumOff val="1056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-2959279"/>
              <a:satOff val="16618"/>
              <a:lumOff val="1056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písmen v bublině doplňují pozdravy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 dirty="0"/>
        </a:p>
      </dsp:txBody>
      <dsp:txXfrm rot="-5400000">
        <a:off x="2962656" y="2231332"/>
        <a:ext cx="5240469" cy="489402"/>
      </dsp:txXfrm>
    </dsp:sp>
    <dsp:sp modelId="{030F4F35-75FE-40B1-9DF2-E8839DB757BB}">
      <dsp:nvSpPr>
        <dsp:cNvPr id="0" name=""/>
        <dsp:cNvSpPr/>
      </dsp:nvSpPr>
      <dsp:spPr>
        <a:xfrm>
          <a:off x="0" y="2137063"/>
          <a:ext cx="2962656" cy="677940"/>
        </a:xfrm>
        <a:prstGeom prst="roundRect">
          <a:avLst/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63000"/>
                <a:satMod val="165000"/>
              </a:schemeClr>
            </a:gs>
            <a:gs pos="30000">
              <a:schemeClr val="accent4">
                <a:hueOff val="-3348577"/>
                <a:satOff val="20174"/>
                <a:lumOff val="1617"/>
                <a:alphaOff val="0"/>
                <a:shade val="58000"/>
                <a:satMod val="165000"/>
              </a:schemeClr>
            </a:gs>
            <a:gs pos="75000">
              <a:schemeClr val="accent4">
                <a:hueOff val="-3348577"/>
                <a:satOff val="20174"/>
                <a:lumOff val="1617"/>
                <a:alphaOff val="0"/>
                <a:shade val="30000"/>
                <a:satMod val="175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3094" y="2170157"/>
        <a:ext cx="2896468" cy="611752"/>
      </dsp:txXfrm>
    </dsp:sp>
    <dsp:sp modelId="{A358BF32-F478-47A9-9811-E9447BF11B9D}">
      <dsp:nvSpPr>
        <dsp:cNvPr id="0" name=""/>
        <dsp:cNvSpPr/>
      </dsp:nvSpPr>
      <dsp:spPr>
        <a:xfrm rot="5400000">
          <a:off x="5324951" y="554399"/>
          <a:ext cx="542352" cy="5266944"/>
        </a:xfrm>
        <a:prstGeom prst="round2SameRect">
          <a:avLst/>
        </a:prstGeom>
        <a:solidFill>
          <a:schemeClr val="accent4">
            <a:tint val="40000"/>
            <a:alpha val="90000"/>
            <a:hueOff val="-3945706"/>
            <a:satOff val="22157"/>
            <a:lumOff val="1408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-3945706"/>
              <a:satOff val="22157"/>
              <a:lumOff val="1408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smtClean="0"/>
            <a:t>Bubliny se postupně odkrývají ( následně i text v nich )</a:t>
          </a:r>
          <a:endParaRPr lang="cs-CZ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ve dvojicích zkouší pozdrav  ( konverzace ) </a:t>
          </a:r>
          <a:endParaRPr lang="cs-CZ" sz="1400" kern="1200" dirty="0"/>
        </a:p>
      </dsp:txBody>
      <dsp:txXfrm rot="-5400000">
        <a:off x="2962656" y="2943170"/>
        <a:ext cx="5240469" cy="489402"/>
      </dsp:txXfrm>
    </dsp:sp>
    <dsp:sp modelId="{94B301E1-9641-4784-8240-872530D5613C}">
      <dsp:nvSpPr>
        <dsp:cNvPr id="0" name=""/>
        <dsp:cNvSpPr/>
      </dsp:nvSpPr>
      <dsp:spPr>
        <a:xfrm>
          <a:off x="0" y="2848900"/>
          <a:ext cx="2962656" cy="677940"/>
        </a:xfrm>
        <a:prstGeom prst="roundRect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63000"/>
                <a:satMod val="165000"/>
              </a:schemeClr>
            </a:gs>
            <a:gs pos="30000">
              <a:schemeClr val="accent4">
                <a:hueOff val="-4464770"/>
                <a:satOff val="26899"/>
                <a:lumOff val="2156"/>
                <a:alphaOff val="0"/>
                <a:shade val="58000"/>
                <a:satMod val="165000"/>
              </a:schemeClr>
            </a:gs>
            <a:gs pos="75000">
              <a:schemeClr val="accent4">
                <a:hueOff val="-4464770"/>
                <a:satOff val="26899"/>
                <a:lumOff val="2156"/>
                <a:alphaOff val="0"/>
                <a:shade val="30000"/>
                <a:satMod val="175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  <a:endParaRPr lang="cs-CZ" sz="1800" kern="1200" dirty="0"/>
        </a:p>
      </dsp:txBody>
      <dsp:txXfrm>
        <a:off x="33094" y="2881994"/>
        <a:ext cx="2896468" cy="6117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642DA-DFFC-41B2-9CC3-F5D9600BF35B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4CF70-61B5-458D-A92C-4610A3CFB1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044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4CF70-61B5-458D-A92C-4610A3CFB18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9F15580-C425-46FE-A127-74B4A1646E4C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28D3218-9D2E-4B86-B6AA-0C34EC5F5A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>
    <p:wheel spokes="8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699792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720598"/>
              </p:ext>
            </p:extLst>
          </p:nvPr>
        </p:nvGraphicFramePr>
        <p:xfrm>
          <a:off x="2051720" y="4437112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Matisse ITC" pitchFamily="82" charset="0"/>
              </a:rPr>
              <a:t>GREETING</a:t>
            </a:r>
            <a:endParaRPr lang="cs-CZ" sz="7200" dirty="0">
              <a:solidFill>
                <a:schemeClr val="tx2">
                  <a:lumMod val="60000"/>
                  <a:lumOff val="40000"/>
                </a:schemeClr>
              </a:solidFill>
              <a:latin typeface="Matisse ITC" pitchFamily="82" charset="0"/>
            </a:endParaRPr>
          </a:p>
        </p:txBody>
      </p:sp>
      <p:pic>
        <p:nvPicPr>
          <p:cNvPr id="13" name="Zástupný symbol pro obsah 12" descr="rozhovor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4293096"/>
            <a:ext cx="2304256" cy="2304256"/>
          </a:xfrm>
        </p:spPr>
      </p:pic>
      <p:sp>
        <p:nvSpPr>
          <p:cNvPr id="7" name="TextovéPole 6"/>
          <p:cNvSpPr txBox="1"/>
          <p:nvPr/>
        </p:nvSpPr>
        <p:spPr>
          <a:xfrm>
            <a:off x="467544" y="2348880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Franklin Gothic Heavy" pitchFamily="34" charset="0"/>
                <a:cs typeface="Aharoni" pitchFamily="2" charset="-79"/>
              </a:rPr>
              <a:t>Hi</a:t>
            </a:r>
            <a:r>
              <a:rPr lang="cs-CZ" dirty="0" smtClean="0">
                <a:latin typeface="Franklin Gothic Heavy" pitchFamily="34" charset="0"/>
                <a:cs typeface="Aharoni" pitchFamily="2" charset="-79"/>
              </a:rPr>
              <a:t> , </a:t>
            </a:r>
            <a:r>
              <a:rPr lang="cs-CZ" dirty="0" err="1" smtClean="0">
                <a:latin typeface="Franklin Gothic Heavy" pitchFamily="34" charset="0"/>
                <a:cs typeface="Aharoni" pitchFamily="2" charset="-79"/>
              </a:rPr>
              <a:t>Hello</a:t>
            </a:r>
            <a:r>
              <a:rPr lang="cs-CZ" dirty="0" smtClean="0">
                <a:latin typeface="Franklin Gothic Heavy" pitchFamily="34" charset="0"/>
                <a:cs typeface="Aharoni" pitchFamily="2" charset="-79"/>
              </a:rPr>
              <a:t>             			Ahoj</a:t>
            </a:r>
            <a:endParaRPr lang="cs-CZ" dirty="0">
              <a:latin typeface="Franklin Gothic Heavy" pitchFamily="34" charset="0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2852936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ranklin Gothic Heavy" pitchFamily="34" charset="0"/>
              </a:rPr>
              <a:t>  </a:t>
            </a:r>
            <a:r>
              <a:rPr lang="cs-CZ" dirty="0" err="1" smtClean="0">
                <a:latin typeface="Franklin Gothic Heavy" pitchFamily="34" charset="0"/>
              </a:rPr>
              <a:t>Good</a:t>
            </a:r>
            <a:r>
              <a:rPr lang="cs-CZ" dirty="0" smtClean="0">
                <a:latin typeface="Franklin Gothic Heavy" pitchFamily="34" charset="0"/>
              </a:rPr>
              <a:t> </a:t>
            </a:r>
            <a:r>
              <a:rPr lang="cs-CZ" dirty="0" err="1" smtClean="0">
                <a:latin typeface="Franklin Gothic Heavy" pitchFamily="34" charset="0"/>
              </a:rPr>
              <a:t>morning</a:t>
            </a:r>
            <a:r>
              <a:rPr lang="cs-CZ" dirty="0" smtClean="0">
                <a:latin typeface="Franklin Gothic Heavy" pitchFamily="34" charset="0"/>
              </a:rPr>
              <a:t> 			Dobré ráno</a:t>
            </a:r>
            <a:endParaRPr lang="cs-CZ" dirty="0">
              <a:latin typeface="Franklin Gothic Heavy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342900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Franklin Gothic Heavy" pitchFamily="34" charset="0"/>
              </a:rPr>
              <a:t>Good</a:t>
            </a:r>
            <a:r>
              <a:rPr lang="cs-CZ" dirty="0" smtClean="0">
                <a:latin typeface="Franklin Gothic Heavy" pitchFamily="34" charset="0"/>
              </a:rPr>
              <a:t> </a:t>
            </a:r>
            <a:r>
              <a:rPr lang="cs-CZ" dirty="0" err="1" smtClean="0">
                <a:latin typeface="Franklin Gothic Heavy" pitchFamily="34" charset="0"/>
              </a:rPr>
              <a:t>afternoon</a:t>
            </a:r>
            <a:r>
              <a:rPr lang="cs-CZ" dirty="0" smtClean="0">
                <a:latin typeface="Franklin Gothic Heavy" pitchFamily="34" charset="0"/>
              </a:rPr>
              <a:t>			Dobré odpoledne</a:t>
            </a:r>
            <a:endParaRPr lang="cs-CZ" dirty="0">
              <a:latin typeface="Franklin Gothic Heavy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005064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Franklin Gothic Heavy" pitchFamily="34" charset="0"/>
              </a:rPr>
              <a:t>Good</a:t>
            </a:r>
            <a:r>
              <a:rPr lang="cs-CZ" dirty="0" smtClean="0">
                <a:latin typeface="Franklin Gothic Heavy" pitchFamily="34" charset="0"/>
              </a:rPr>
              <a:t> </a:t>
            </a:r>
            <a:r>
              <a:rPr lang="cs-CZ" dirty="0" err="1" smtClean="0">
                <a:latin typeface="Franklin Gothic Heavy" pitchFamily="34" charset="0"/>
              </a:rPr>
              <a:t>evening</a:t>
            </a:r>
            <a:r>
              <a:rPr lang="cs-CZ" dirty="0" smtClean="0">
                <a:latin typeface="Franklin Gothic Heavy" pitchFamily="34" charset="0"/>
              </a:rPr>
              <a:t>			Dobrý večer</a:t>
            </a:r>
            <a:endParaRPr lang="cs-CZ" dirty="0">
              <a:latin typeface="Franklin Gothic Heavy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509120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Franklin Gothic Heavy" pitchFamily="34" charset="0"/>
              </a:rPr>
              <a:t>Good</a:t>
            </a:r>
            <a:r>
              <a:rPr lang="cs-CZ" dirty="0" smtClean="0">
                <a:latin typeface="Franklin Gothic Heavy" pitchFamily="34" charset="0"/>
              </a:rPr>
              <a:t> </a:t>
            </a:r>
            <a:r>
              <a:rPr lang="cs-CZ" dirty="0" err="1" smtClean="0">
                <a:latin typeface="Franklin Gothic Heavy" pitchFamily="34" charset="0"/>
              </a:rPr>
              <a:t>night</a:t>
            </a:r>
            <a:r>
              <a:rPr lang="cs-CZ" dirty="0" smtClean="0">
                <a:latin typeface="Franklin Gothic Heavy" pitchFamily="34" charset="0"/>
              </a:rPr>
              <a:t>			Dobrou noc </a:t>
            </a:r>
            <a:endParaRPr lang="cs-CZ" dirty="0">
              <a:latin typeface="Franklin Gothic Heavy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5013176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Franklin Gothic Heavy" pitchFamily="34" charset="0"/>
              </a:rPr>
              <a:t>Good</a:t>
            </a:r>
            <a:r>
              <a:rPr lang="cs-CZ" dirty="0" smtClean="0">
                <a:latin typeface="Franklin Gothic Heavy" pitchFamily="34" charset="0"/>
              </a:rPr>
              <a:t> </a:t>
            </a:r>
            <a:r>
              <a:rPr lang="cs-CZ" dirty="0" err="1" smtClean="0">
                <a:latin typeface="Franklin Gothic Heavy" pitchFamily="34" charset="0"/>
              </a:rPr>
              <a:t>bye</a:t>
            </a:r>
            <a:r>
              <a:rPr lang="cs-CZ" dirty="0" smtClean="0">
                <a:latin typeface="Franklin Gothic Heavy" pitchFamily="34" charset="0"/>
              </a:rPr>
              <a:t> 			Nashledanou </a:t>
            </a:r>
            <a:endParaRPr lang="cs-CZ" dirty="0">
              <a:latin typeface="Franklin Gothic Heavy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ráno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979712" y="3573016"/>
            <a:ext cx="1728192" cy="1728192"/>
          </a:xfrm>
        </p:spPr>
      </p:pic>
      <p:pic>
        <p:nvPicPr>
          <p:cNvPr id="5" name="Obrázek 4" descr="no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1844824"/>
            <a:ext cx="1656184" cy="1656184"/>
          </a:xfrm>
          <a:prstGeom prst="rect">
            <a:avLst/>
          </a:prstGeom>
        </p:spPr>
      </p:pic>
      <p:pic>
        <p:nvPicPr>
          <p:cNvPr id="6" name="Obrázek 5" descr="večer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07704" y="188640"/>
            <a:ext cx="1609328" cy="1609328"/>
          </a:xfrm>
          <a:prstGeom prst="rect">
            <a:avLst/>
          </a:prstGeom>
        </p:spPr>
      </p:pic>
      <p:pic>
        <p:nvPicPr>
          <p:cNvPr id="7" name="Obrázek 6" descr="odpoledn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568" y="4941168"/>
            <a:ext cx="1537320" cy="1537320"/>
          </a:xfrm>
          <a:prstGeom prst="rect">
            <a:avLst/>
          </a:prstGeom>
        </p:spPr>
      </p:pic>
      <p:sp>
        <p:nvSpPr>
          <p:cNvPr id="8" name="Mrak 7"/>
          <p:cNvSpPr/>
          <p:nvPr/>
        </p:nvSpPr>
        <p:spPr>
          <a:xfrm>
            <a:off x="4644008" y="1916832"/>
            <a:ext cx="2880320" cy="1512168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012160" y="3356992"/>
            <a:ext cx="2880320" cy="158417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4788024" y="5085184"/>
            <a:ext cx="3096344" cy="1584176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5724128" y="404664"/>
            <a:ext cx="3168352" cy="1368152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endParaRPr lang="cs-CZ" dirty="0" smtClean="0"/>
          </a:p>
        </p:txBody>
      </p:sp>
      <p:cxnSp>
        <p:nvCxnSpPr>
          <p:cNvPr id="25" name="Přímá spojovací šipka 24"/>
          <p:cNvCxnSpPr/>
          <p:nvPr/>
        </p:nvCxnSpPr>
        <p:spPr>
          <a:xfrm flipH="1">
            <a:off x="3779912" y="1052736"/>
            <a:ext cx="1800200" cy="25202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2555776" y="2780928"/>
            <a:ext cx="3312368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2627784" y="3645024"/>
            <a:ext cx="2520280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3563888" y="2060848"/>
            <a:ext cx="1512168" cy="30963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>
              <a:latin typeface="Franklin Gothic Heavy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Good</a:t>
            </a:r>
            <a:r>
              <a:rPr lang="cs-CZ" dirty="0" smtClean="0"/>
              <a:t>     m  </a:t>
            </a:r>
            <a:r>
              <a:rPr lang="cs-CZ" sz="4700" dirty="0" smtClean="0"/>
              <a:t>. . . . .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    a  </a:t>
            </a:r>
            <a:r>
              <a:rPr lang="cs-CZ" sz="4700" dirty="0" smtClean="0"/>
              <a:t>. . . . . . . 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    e  </a:t>
            </a:r>
            <a:r>
              <a:rPr lang="cs-CZ" sz="4700" dirty="0" smtClean="0"/>
              <a:t>. . . . .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    n  </a:t>
            </a:r>
            <a:r>
              <a:rPr lang="cs-CZ" sz="4700" dirty="0" smtClean="0"/>
              <a:t>. . . .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    b  </a:t>
            </a:r>
            <a:r>
              <a:rPr lang="cs-CZ" sz="4700" dirty="0" smtClean="0"/>
              <a:t>. .</a:t>
            </a:r>
          </a:p>
          <a:p>
            <a:endParaRPr lang="cs-CZ" dirty="0"/>
          </a:p>
        </p:txBody>
      </p:sp>
      <p:sp>
        <p:nvSpPr>
          <p:cNvPr id="7" name="Dvaatřiceticípá hvězda 6"/>
          <p:cNvSpPr/>
          <p:nvPr/>
        </p:nvSpPr>
        <p:spPr>
          <a:xfrm>
            <a:off x="4067944" y="188640"/>
            <a:ext cx="4824536" cy="6480720"/>
          </a:xfrm>
          <a:prstGeom prst="star32">
            <a:avLst>
              <a:gd name="adj" fmla="val 4346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00192" y="1916832"/>
            <a:ext cx="4299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32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24328" y="3501008"/>
            <a:ext cx="38504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0192" y="2852936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16216" y="4437112"/>
            <a:ext cx="3209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2080" y="4797152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24328" y="2132856"/>
            <a:ext cx="409086" cy="60568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020272" y="1268760"/>
            <a:ext cx="33054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44008" y="3501008"/>
            <a:ext cx="3449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92080" y="1412776"/>
            <a:ext cx="405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64088" y="3573016"/>
            <a:ext cx="3625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80112" y="2276872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52320" y="4437112"/>
            <a:ext cx="4299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04248" y="3573016"/>
            <a:ext cx="4299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660232" y="5301208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940152" y="5445224"/>
            <a:ext cx="3978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12160" y="3573016"/>
            <a:ext cx="405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44208" y="1124744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100392" y="2852936"/>
            <a:ext cx="3209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724128" y="980728"/>
            <a:ext cx="4475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932040" y="4221088"/>
            <a:ext cx="4090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994751" y="2276872"/>
            <a:ext cx="3209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792960" y="1844824"/>
            <a:ext cx="4090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957912" y="4437112"/>
            <a:ext cx="4459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596336" y="1484784"/>
            <a:ext cx="3449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148190" y="2636912"/>
            <a:ext cx="3946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369059" y="2967335"/>
            <a:ext cx="4058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pes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292080" y="4293096"/>
            <a:ext cx="1152128" cy="1152128"/>
          </a:xfrm>
        </p:spPr>
      </p:pic>
      <p:pic>
        <p:nvPicPr>
          <p:cNvPr id="5" name="Obrázek 4" descr="kocou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3861048"/>
            <a:ext cx="1609328" cy="1609328"/>
          </a:xfrm>
          <a:prstGeom prst="rect">
            <a:avLst/>
          </a:prstGeom>
        </p:spPr>
      </p:pic>
      <p:pic>
        <p:nvPicPr>
          <p:cNvPr id="6" name="Obrázek 5" descr="bublina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39752" y="2780928"/>
            <a:ext cx="1728192" cy="1728192"/>
          </a:xfrm>
          <a:prstGeom prst="rect">
            <a:avLst/>
          </a:prstGeom>
        </p:spPr>
      </p:pic>
      <p:pic>
        <p:nvPicPr>
          <p:cNvPr id="8" name="Obrázek 7" descr="bublina 4.JPG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375" b="100000" l="9375" r="9375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628800"/>
            <a:ext cx="1969368" cy="1969368"/>
          </a:xfrm>
          <a:prstGeom prst="rect">
            <a:avLst/>
          </a:prstGeom>
        </p:spPr>
      </p:pic>
      <p:pic>
        <p:nvPicPr>
          <p:cNvPr id="9" name="Obrázek 8" descr="bublina 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444208" y="2708920"/>
            <a:ext cx="2016224" cy="2016224"/>
          </a:xfrm>
          <a:prstGeom prst="rect">
            <a:avLst/>
          </a:prstGeom>
        </p:spPr>
      </p:pic>
      <p:pic>
        <p:nvPicPr>
          <p:cNvPr id="10" name="Obrázek 9" descr="bublina 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83968" y="1772816"/>
            <a:ext cx="2329408" cy="232940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95536" y="22768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BYE 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143248"/>
            <a:ext cx="12087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chemeClr val="bg1"/>
                </a:solidFill>
                <a:latin typeface="Comic Sans MS" pitchFamily="66" charset="0"/>
              </a:rPr>
              <a:t>I </a:t>
            </a:r>
            <a:r>
              <a:rPr lang="cs-CZ" sz="1600" dirty="0" err="1" smtClean="0">
                <a:solidFill>
                  <a:schemeClr val="bg1"/>
                </a:solidFill>
                <a:latin typeface="Comic Sans MS" pitchFamily="66" charset="0"/>
              </a:rPr>
              <a:t>am</a:t>
            </a:r>
            <a:r>
              <a:rPr lang="cs-CZ" sz="1600" dirty="0" smtClean="0">
                <a:solidFill>
                  <a:schemeClr val="bg1"/>
                </a:solidFill>
                <a:latin typeface="Comic Sans MS" pitchFamily="66" charset="0"/>
              </a:rPr>
              <a:t> a </a:t>
            </a:r>
            <a:r>
              <a:rPr lang="cs-CZ" sz="1600" dirty="0" err="1" smtClean="0">
                <a:solidFill>
                  <a:schemeClr val="bg1"/>
                </a:solidFill>
                <a:latin typeface="Comic Sans MS" pitchFamily="66" charset="0"/>
              </a:rPr>
              <a:t>cat</a:t>
            </a:r>
            <a:r>
              <a:rPr lang="cs-CZ" sz="1600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latin typeface="Comic Sans MS" pitchFamily="66" charset="0"/>
              </a:rPr>
              <a:t>and</a:t>
            </a:r>
            <a:r>
              <a:rPr lang="cs-CZ" sz="1600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  <a:latin typeface="Comic Sans MS" pitchFamily="66" charset="0"/>
              </a:rPr>
              <a:t>you</a:t>
            </a:r>
            <a:r>
              <a:rPr lang="cs-CZ" sz="1600" dirty="0" smtClean="0">
                <a:solidFill>
                  <a:schemeClr val="bg1"/>
                </a:solidFill>
                <a:latin typeface="Comic Sans MS" pitchFamily="66" charset="0"/>
              </a:rPr>
              <a:t>? </a:t>
            </a:r>
            <a:endParaRPr lang="cs-CZ" sz="1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2420888"/>
            <a:ext cx="144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GOODBYE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357301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I </a:t>
            </a:r>
            <a:r>
              <a:rPr lang="cs-CZ" dirty="0" err="1" smtClean="0"/>
              <a:t>am</a:t>
            </a:r>
            <a:r>
              <a:rPr lang="cs-CZ" dirty="0" smtClean="0"/>
              <a:t> a dog . 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536" y="1916832"/>
          <a:ext cx="822960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Autorem materiálu a všech jeho součástí, </a:t>
            </a:r>
          </a:p>
          <a:p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931224" cy="1296144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Obrázky z otevřené galerie MS Office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333</TotalTime>
  <Words>228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GREETING</vt:lpstr>
      <vt:lpstr>Prezentace aplikace PowerPoint</vt:lpstr>
      <vt:lpstr>Prezentace aplikace PowerPoint</vt:lpstr>
      <vt:lpstr>Prezentace aplikace PowerPoint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karolína</dc:creator>
  <cp:lastModifiedBy>root</cp:lastModifiedBy>
  <cp:revision>29</cp:revision>
  <dcterms:created xsi:type="dcterms:W3CDTF">2012-02-28T15:14:39Z</dcterms:created>
  <dcterms:modified xsi:type="dcterms:W3CDTF">2013-05-17T12:17:09Z</dcterms:modified>
</cp:coreProperties>
</file>