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3D38"/>
    <a:srgbClr val="F863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3538B7-1E12-4178-B49B-ABCE9AEBF887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B567FE5-E5D3-4BFD-B0DA-C0100C9E19A3}">
      <dgm:prSet phldrT="[Text]" custT="1"/>
      <dgm:spPr/>
      <dgm:t>
        <a:bodyPr/>
        <a:lstStyle/>
        <a:p>
          <a:r>
            <a:rPr lang="cs-CZ" sz="1800" dirty="0" smtClean="0"/>
            <a:t>Snímek 1 </a:t>
          </a:r>
          <a:endParaRPr lang="cs-CZ" sz="1800" dirty="0"/>
        </a:p>
      </dgm:t>
    </dgm:pt>
    <dgm:pt modelId="{80FB20F1-9DCA-4829-A23A-1FC6A6C149B1}" type="parTrans" cxnId="{E858509D-954B-4022-819D-85459D563C98}">
      <dgm:prSet/>
      <dgm:spPr/>
      <dgm:t>
        <a:bodyPr/>
        <a:lstStyle/>
        <a:p>
          <a:endParaRPr lang="cs-CZ"/>
        </a:p>
      </dgm:t>
    </dgm:pt>
    <dgm:pt modelId="{11396597-AB2F-42F9-A36D-826A8FE3B6AE}" type="sibTrans" cxnId="{E858509D-954B-4022-819D-85459D563C98}">
      <dgm:prSet/>
      <dgm:spPr/>
      <dgm:t>
        <a:bodyPr/>
        <a:lstStyle/>
        <a:p>
          <a:endParaRPr lang="cs-CZ"/>
        </a:p>
      </dgm:t>
    </dgm:pt>
    <dgm:pt modelId="{90BA44DE-A7F6-4FFA-9998-98F97AEB9D7A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31D6B89C-83E3-4589-864B-94AF44A9C536}" type="parTrans" cxnId="{23F532F4-D161-4686-80C6-37214A85916F}">
      <dgm:prSet/>
      <dgm:spPr/>
      <dgm:t>
        <a:bodyPr/>
        <a:lstStyle/>
        <a:p>
          <a:endParaRPr lang="cs-CZ"/>
        </a:p>
      </dgm:t>
    </dgm:pt>
    <dgm:pt modelId="{AD84C072-2C2F-400E-B6AE-9FD86316658A}" type="sibTrans" cxnId="{23F532F4-D161-4686-80C6-37214A85916F}">
      <dgm:prSet/>
      <dgm:spPr/>
      <dgm:t>
        <a:bodyPr/>
        <a:lstStyle/>
        <a:p>
          <a:endParaRPr lang="cs-CZ"/>
        </a:p>
      </dgm:t>
    </dgm:pt>
    <dgm:pt modelId="{4EBE0406-D70E-4E6B-89E4-DCC422D07932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FD3911CB-235F-4AB4-A0E9-4C9188C819F9}" type="parTrans" cxnId="{597A76EC-FF5D-4BB7-8AEB-8DB373872652}">
      <dgm:prSet/>
      <dgm:spPr/>
      <dgm:t>
        <a:bodyPr/>
        <a:lstStyle/>
        <a:p>
          <a:endParaRPr lang="cs-CZ"/>
        </a:p>
      </dgm:t>
    </dgm:pt>
    <dgm:pt modelId="{1D6953B2-9134-458C-9509-CB1AD72E1968}" type="sibTrans" cxnId="{597A76EC-FF5D-4BB7-8AEB-8DB373872652}">
      <dgm:prSet/>
      <dgm:spPr/>
      <dgm:t>
        <a:bodyPr/>
        <a:lstStyle/>
        <a:p>
          <a:endParaRPr lang="cs-CZ"/>
        </a:p>
      </dgm:t>
    </dgm:pt>
    <dgm:pt modelId="{377B8718-2561-4272-83BC-50BCFBC3E88A}">
      <dgm:prSet phldrT="[Text]"/>
      <dgm:spPr/>
      <dgm:t>
        <a:bodyPr/>
        <a:lstStyle/>
        <a:p>
          <a:r>
            <a:rPr lang="cs-CZ" dirty="0" smtClean="0"/>
            <a:t>Představení </a:t>
          </a:r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it</a:t>
          </a:r>
          <a:r>
            <a:rPr lang="cs-CZ" dirty="0" smtClean="0"/>
            <a:t>? Co je to? </a:t>
          </a:r>
          <a:endParaRPr lang="cs-CZ" dirty="0"/>
        </a:p>
      </dgm:t>
    </dgm:pt>
    <dgm:pt modelId="{739A854D-8108-45E9-8C0E-169A23F1D0D2}" type="parTrans" cxnId="{E862E4C0-FFE6-4BE0-B3E0-D099FD0174E6}">
      <dgm:prSet/>
      <dgm:spPr/>
      <dgm:t>
        <a:bodyPr/>
        <a:lstStyle/>
        <a:p>
          <a:endParaRPr lang="cs-CZ"/>
        </a:p>
      </dgm:t>
    </dgm:pt>
    <dgm:pt modelId="{DF8C0079-5F15-4292-8C44-25249D794506}" type="sibTrans" cxnId="{E862E4C0-FFE6-4BE0-B3E0-D099FD0174E6}">
      <dgm:prSet/>
      <dgm:spPr/>
      <dgm:t>
        <a:bodyPr/>
        <a:lstStyle/>
        <a:p>
          <a:endParaRPr lang="cs-CZ"/>
        </a:p>
      </dgm:t>
    </dgm:pt>
    <dgm:pt modelId="{93E1976E-FB44-4758-A4B3-FD7920F68E9C}">
      <dgm:prSet phldrT="[Text]" custT="1"/>
      <dgm:spPr/>
      <dgm:t>
        <a:bodyPr/>
        <a:lstStyle/>
        <a:p>
          <a:r>
            <a:rPr lang="cs-CZ" sz="1800" dirty="0" smtClean="0"/>
            <a:t>Snímek 3</a:t>
          </a:r>
        </a:p>
      </dgm:t>
    </dgm:pt>
    <dgm:pt modelId="{A14D5CE8-826F-4AD8-884A-04795A7F6C59}" type="parTrans" cxnId="{95CD050D-C891-4E90-8490-723B630D2F56}">
      <dgm:prSet/>
      <dgm:spPr/>
      <dgm:t>
        <a:bodyPr/>
        <a:lstStyle/>
        <a:p>
          <a:endParaRPr lang="cs-CZ"/>
        </a:p>
      </dgm:t>
    </dgm:pt>
    <dgm:pt modelId="{79E6729E-1B48-4B19-B3F6-CBC4E808AD7A}" type="sibTrans" cxnId="{95CD050D-C891-4E90-8490-723B630D2F56}">
      <dgm:prSet/>
      <dgm:spPr/>
      <dgm:t>
        <a:bodyPr/>
        <a:lstStyle/>
        <a:p>
          <a:endParaRPr lang="cs-CZ"/>
        </a:p>
      </dgm:t>
    </dgm:pt>
    <dgm:pt modelId="{796DEBA3-8FCE-43C2-AD27-249705A58B57}">
      <dgm:prSet phldrT="[Text]"/>
      <dgm:spPr/>
      <dgm:t>
        <a:bodyPr/>
        <a:lstStyle/>
        <a:p>
          <a:r>
            <a:rPr lang="cs-CZ" dirty="0" smtClean="0"/>
            <a:t>Vyhledávání podle barvy,</a:t>
          </a:r>
          <a:endParaRPr lang="cs-CZ" dirty="0"/>
        </a:p>
      </dgm:t>
    </dgm:pt>
    <dgm:pt modelId="{9CA3D9BB-3FB0-4C8D-A595-865421EEBFF0}" type="parTrans" cxnId="{AE6F1E08-7822-439B-8FD6-410CF328FE4F}">
      <dgm:prSet/>
      <dgm:spPr/>
      <dgm:t>
        <a:bodyPr/>
        <a:lstStyle/>
        <a:p>
          <a:endParaRPr lang="cs-CZ"/>
        </a:p>
      </dgm:t>
    </dgm:pt>
    <dgm:pt modelId="{BE92519A-ACB2-4F08-A194-08C973F54C32}" type="sibTrans" cxnId="{AE6F1E08-7822-439B-8FD6-410CF328FE4F}">
      <dgm:prSet/>
      <dgm:spPr/>
      <dgm:t>
        <a:bodyPr/>
        <a:lstStyle/>
        <a:p>
          <a:endParaRPr lang="cs-CZ"/>
        </a:p>
      </dgm:t>
    </dgm:pt>
    <dgm:pt modelId="{123721BE-23DF-4795-BEB4-555BD9F51313}">
      <dgm:prSet phldrT="[Text]" custT="1"/>
      <dgm:spPr/>
      <dgm:t>
        <a:bodyPr/>
        <a:lstStyle/>
        <a:p>
          <a:r>
            <a:rPr lang="cs-CZ" sz="1800" dirty="0" smtClean="0"/>
            <a:t>Snímek 4</a:t>
          </a:r>
        </a:p>
      </dgm:t>
    </dgm:pt>
    <dgm:pt modelId="{C30998BE-F8CC-411D-A41A-CD915E4E819B}" type="parTrans" cxnId="{907E036E-C20C-4F93-B5C8-0A6F8B253B50}">
      <dgm:prSet/>
      <dgm:spPr/>
      <dgm:t>
        <a:bodyPr/>
        <a:lstStyle/>
        <a:p>
          <a:endParaRPr lang="cs-CZ"/>
        </a:p>
      </dgm:t>
    </dgm:pt>
    <dgm:pt modelId="{C6E0AF62-22E9-4C28-BE40-BF8B444C9181}" type="sibTrans" cxnId="{907E036E-C20C-4F93-B5C8-0A6F8B253B50}">
      <dgm:prSet/>
      <dgm:spPr/>
      <dgm:t>
        <a:bodyPr/>
        <a:lstStyle/>
        <a:p>
          <a:endParaRPr lang="cs-CZ"/>
        </a:p>
      </dgm:t>
    </dgm:pt>
    <dgm:pt modelId="{D8A256B5-8096-4447-B6F7-70E7A7EA8A1D}">
      <dgm:prSet phldrT="[Text]" custT="1"/>
      <dgm:spPr/>
      <dgm:t>
        <a:bodyPr/>
        <a:lstStyle/>
        <a:p>
          <a:r>
            <a:rPr lang="cs-CZ" sz="1300" dirty="0" smtClean="0"/>
            <a:t>Obrázek který se postupně doplňuje a děti hádají co to je.</a:t>
          </a:r>
        </a:p>
      </dgm:t>
    </dgm:pt>
    <dgm:pt modelId="{90FA179C-FB07-445B-91D3-F7D88645D016}" type="parTrans" cxnId="{90DB05D9-3D47-40F3-9AE8-4B4C98DF2041}">
      <dgm:prSet/>
      <dgm:spPr/>
      <dgm:t>
        <a:bodyPr/>
        <a:lstStyle/>
        <a:p>
          <a:endParaRPr lang="cs-CZ"/>
        </a:p>
      </dgm:t>
    </dgm:pt>
    <dgm:pt modelId="{D0C5EC9C-A87D-4EAE-B870-4A4AD70C2FC4}" type="sibTrans" cxnId="{90DB05D9-3D47-40F3-9AE8-4B4C98DF2041}">
      <dgm:prSet/>
      <dgm:spPr/>
      <dgm:t>
        <a:bodyPr/>
        <a:lstStyle/>
        <a:p>
          <a:endParaRPr lang="cs-CZ"/>
        </a:p>
      </dgm:t>
    </dgm:pt>
    <dgm:pt modelId="{30370F17-A3AD-4C15-8DE8-8924D9753631}">
      <dgm:prSet phldrT="[Text]"/>
      <dgm:spPr/>
      <dgm:t>
        <a:bodyPr/>
        <a:lstStyle/>
        <a:p>
          <a:r>
            <a:rPr lang="cs-CZ" dirty="0" smtClean="0"/>
            <a:t>Spojování předmětů s popisem (podle barvy)</a:t>
          </a:r>
          <a:endParaRPr lang="cs-CZ" dirty="0"/>
        </a:p>
      </dgm:t>
    </dgm:pt>
    <dgm:pt modelId="{A1DE0DE2-9078-473A-99C1-591A66AAC207}" type="parTrans" cxnId="{6CFEC8F6-188B-4ADF-A161-4ACEF60C300F}">
      <dgm:prSet/>
      <dgm:spPr/>
      <dgm:t>
        <a:bodyPr/>
        <a:lstStyle/>
        <a:p>
          <a:endParaRPr lang="cs-CZ"/>
        </a:p>
      </dgm:t>
    </dgm:pt>
    <dgm:pt modelId="{BF848E4C-9FA0-44B3-8AA3-E9F3AE605FE1}" type="sibTrans" cxnId="{6CFEC8F6-188B-4ADF-A161-4ACEF60C300F}">
      <dgm:prSet/>
      <dgm:spPr/>
      <dgm:t>
        <a:bodyPr/>
        <a:lstStyle/>
        <a:p>
          <a:endParaRPr lang="cs-CZ"/>
        </a:p>
      </dgm:t>
    </dgm:pt>
    <dgm:pt modelId="{53779D8E-EFDD-4A8F-BCE5-9D68CA2231D4}">
      <dgm:prSet phldrT="[Text]"/>
      <dgm:spPr/>
      <dgm:t>
        <a:bodyPr/>
        <a:lstStyle/>
        <a:p>
          <a:endParaRPr lang="cs-CZ" dirty="0"/>
        </a:p>
      </dgm:t>
    </dgm:pt>
    <dgm:pt modelId="{398D89D5-BF28-4B56-8566-77220FB16B6F}" type="parTrans" cxnId="{4EB1F8CD-7F59-4C85-A3B4-5D822ACA118C}">
      <dgm:prSet/>
      <dgm:spPr/>
      <dgm:t>
        <a:bodyPr/>
        <a:lstStyle/>
        <a:p>
          <a:endParaRPr lang="cs-CZ"/>
        </a:p>
      </dgm:t>
    </dgm:pt>
    <dgm:pt modelId="{34329B65-A267-486E-A261-E6EE85ACE532}" type="sibTrans" cxnId="{4EB1F8CD-7F59-4C85-A3B4-5D822ACA118C}">
      <dgm:prSet/>
      <dgm:spPr/>
      <dgm:t>
        <a:bodyPr/>
        <a:lstStyle/>
        <a:p>
          <a:endParaRPr lang="cs-CZ"/>
        </a:p>
      </dgm:t>
    </dgm:pt>
    <dgm:pt modelId="{0F746ED4-E973-4FD7-BFA1-6635F3B0A3E8}">
      <dgm:prSet phldrT="[Text]"/>
      <dgm:spPr/>
      <dgm:t>
        <a:bodyPr/>
        <a:lstStyle/>
        <a:p>
          <a:r>
            <a:rPr lang="cs-CZ" dirty="0" smtClean="0"/>
            <a:t>Postupně se doplní správné odpovědi.</a:t>
          </a:r>
          <a:endParaRPr lang="cs-CZ" dirty="0"/>
        </a:p>
      </dgm:t>
    </dgm:pt>
    <dgm:pt modelId="{50489DED-EBA4-48D9-80B0-F270AA35518C}" type="parTrans" cxnId="{E4A06051-9860-42D4-B8A9-D194809E208D}">
      <dgm:prSet/>
      <dgm:spPr/>
      <dgm:t>
        <a:bodyPr/>
        <a:lstStyle/>
        <a:p>
          <a:endParaRPr lang="cs-CZ"/>
        </a:p>
      </dgm:t>
    </dgm:pt>
    <dgm:pt modelId="{72BA656D-2313-49F9-91EE-F515D3554610}" type="sibTrans" cxnId="{E4A06051-9860-42D4-B8A9-D194809E208D}">
      <dgm:prSet/>
      <dgm:spPr/>
      <dgm:t>
        <a:bodyPr/>
        <a:lstStyle/>
        <a:p>
          <a:endParaRPr lang="cs-CZ"/>
        </a:p>
      </dgm:t>
    </dgm:pt>
    <dgm:pt modelId="{6B9A90B4-BF5E-4AF2-9849-2169E114FF6E}">
      <dgm:prSet phldrT="[Text]" custT="1"/>
      <dgm:spPr/>
      <dgm:t>
        <a:bodyPr/>
        <a:lstStyle/>
        <a:p>
          <a:r>
            <a:rPr lang="cs-CZ" sz="1300" dirty="0" smtClean="0"/>
            <a:t>Po dokončení obrázku se objeví název</a:t>
          </a:r>
        </a:p>
      </dgm:t>
    </dgm:pt>
    <dgm:pt modelId="{DB63412D-C733-4FB2-9BC8-AE49435F559D}" type="parTrans" cxnId="{0A440E31-C8E1-4E28-8022-415FD782085C}">
      <dgm:prSet/>
      <dgm:spPr/>
      <dgm:t>
        <a:bodyPr/>
        <a:lstStyle/>
        <a:p>
          <a:endParaRPr lang="cs-CZ"/>
        </a:p>
      </dgm:t>
    </dgm:pt>
    <dgm:pt modelId="{5DE69A54-7AA5-467E-9B57-BE386A4E836C}" type="sibTrans" cxnId="{0A440E31-C8E1-4E28-8022-415FD782085C}">
      <dgm:prSet/>
      <dgm:spPr/>
      <dgm:t>
        <a:bodyPr/>
        <a:lstStyle/>
        <a:p>
          <a:endParaRPr lang="cs-CZ"/>
        </a:p>
      </dgm:t>
    </dgm:pt>
    <dgm:pt modelId="{291673DF-873E-423B-85F6-9D4DE5DEBBF1}" type="pres">
      <dgm:prSet presAssocID="{D33538B7-1E12-4178-B49B-ABCE9AEBF88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5A2419-BCE2-421E-8E56-414AFC029A0A}" type="pres">
      <dgm:prSet presAssocID="{5B567FE5-E5D3-4BFD-B0DA-C0100C9E19A3}" presName="linNode" presStyleCnt="0"/>
      <dgm:spPr/>
      <dgm:t>
        <a:bodyPr/>
        <a:lstStyle/>
        <a:p>
          <a:endParaRPr lang="cs-CZ"/>
        </a:p>
      </dgm:t>
    </dgm:pt>
    <dgm:pt modelId="{25BCD3F6-354C-42C7-A243-58E1859816B7}" type="pres">
      <dgm:prSet presAssocID="{5B567FE5-E5D3-4BFD-B0DA-C0100C9E19A3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0282C-EA3F-441F-A331-64FCCDE779DC}" type="pres">
      <dgm:prSet presAssocID="{5B567FE5-E5D3-4BFD-B0DA-C0100C9E19A3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39CC30-0DDF-44C6-AF81-F6FABF04791D}" type="pres">
      <dgm:prSet presAssocID="{11396597-AB2F-42F9-A36D-826A8FE3B6AE}" presName="sp" presStyleCnt="0"/>
      <dgm:spPr/>
      <dgm:t>
        <a:bodyPr/>
        <a:lstStyle/>
        <a:p>
          <a:endParaRPr lang="cs-CZ"/>
        </a:p>
      </dgm:t>
    </dgm:pt>
    <dgm:pt modelId="{CEC72312-7821-4F0C-90FF-16480DF818DD}" type="pres">
      <dgm:prSet presAssocID="{4EBE0406-D70E-4E6B-89E4-DCC422D07932}" presName="linNode" presStyleCnt="0"/>
      <dgm:spPr/>
      <dgm:t>
        <a:bodyPr/>
        <a:lstStyle/>
        <a:p>
          <a:endParaRPr lang="cs-CZ"/>
        </a:p>
      </dgm:t>
    </dgm:pt>
    <dgm:pt modelId="{C8F0F226-1966-4AD7-AFD0-DBC589F3CF89}" type="pres">
      <dgm:prSet presAssocID="{4EBE0406-D70E-4E6B-89E4-DCC422D07932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2BC380-77F7-446C-B8DA-115AE5123C49}" type="pres">
      <dgm:prSet presAssocID="{4EBE0406-D70E-4E6B-89E4-DCC422D07932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A1E373-D683-4250-95EA-0E0FEAFC06B6}" type="pres">
      <dgm:prSet presAssocID="{1D6953B2-9134-458C-9509-CB1AD72E1968}" presName="sp" presStyleCnt="0"/>
      <dgm:spPr/>
      <dgm:t>
        <a:bodyPr/>
        <a:lstStyle/>
        <a:p>
          <a:endParaRPr lang="cs-CZ"/>
        </a:p>
      </dgm:t>
    </dgm:pt>
    <dgm:pt modelId="{5AC6AD9A-C8A2-42F1-8627-AB1995976049}" type="pres">
      <dgm:prSet presAssocID="{93E1976E-FB44-4758-A4B3-FD7920F68E9C}" presName="linNode" presStyleCnt="0"/>
      <dgm:spPr/>
      <dgm:t>
        <a:bodyPr/>
        <a:lstStyle/>
        <a:p>
          <a:endParaRPr lang="cs-CZ"/>
        </a:p>
      </dgm:t>
    </dgm:pt>
    <dgm:pt modelId="{E79742B4-2F54-49B5-9FDD-A0F88FB6A8A8}" type="pres">
      <dgm:prSet presAssocID="{93E1976E-FB44-4758-A4B3-FD7920F68E9C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3C1BB5-79A9-4923-AC0D-E42541E2057B}" type="pres">
      <dgm:prSet presAssocID="{93E1976E-FB44-4758-A4B3-FD7920F68E9C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88365-AA79-4123-927A-C1A40E6079E3}" type="pres">
      <dgm:prSet presAssocID="{79E6729E-1B48-4B19-B3F6-CBC4E808AD7A}" presName="sp" presStyleCnt="0"/>
      <dgm:spPr/>
      <dgm:t>
        <a:bodyPr/>
        <a:lstStyle/>
        <a:p>
          <a:endParaRPr lang="cs-CZ"/>
        </a:p>
      </dgm:t>
    </dgm:pt>
    <dgm:pt modelId="{53A0D105-57A6-4FB9-8D22-D38FBC9C6037}" type="pres">
      <dgm:prSet presAssocID="{123721BE-23DF-4795-BEB4-555BD9F51313}" presName="linNode" presStyleCnt="0"/>
      <dgm:spPr/>
      <dgm:t>
        <a:bodyPr/>
        <a:lstStyle/>
        <a:p>
          <a:endParaRPr lang="cs-CZ"/>
        </a:p>
      </dgm:t>
    </dgm:pt>
    <dgm:pt modelId="{02CD599D-099B-4511-B430-8664ABB3B4A7}" type="pres">
      <dgm:prSet presAssocID="{123721BE-23DF-4795-BEB4-555BD9F51313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50E3E2-576B-4352-BC2D-D7C5E13CEF0D}" type="pres">
      <dgm:prSet presAssocID="{123721BE-23DF-4795-BEB4-555BD9F51313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6172A4-B37F-4C65-A8E6-E758AB811F24}" type="presOf" srcId="{123721BE-23DF-4795-BEB4-555BD9F51313}" destId="{02CD599D-099B-4511-B430-8664ABB3B4A7}" srcOrd="0" destOrd="0" presId="urn:microsoft.com/office/officeart/2005/8/layout/vList5"/>
    <dgm:cxn modelId="{EC6E7B67-FCAF-40AE-B2E7-722F94104D3A}" type="presOf" srcId="{796DEBA3-8FCE-43C2-AD27-249705A58B57}" destId="{143C1BB5-79A9-4923-AC0D-E42541E2057B}" srcOrd="0" destOrd="0" presId="urn:microsoft.com/office/officeart/2005/8/layout/vList5"/>
    <dgm:cxn modelId="{23F532F4-D161-4686-80C6-37214A85916F}" srcId="{5B567FE5-E5D3-4BFD-B0DA-C0100C9E19A3}" destId="{90BA44DE-A7F6-4FFA-9998-98F97AEB9D7A}" srcOrd="0" destOrd="0" parTransId="{31D6B89C-83E3-4589-864B-94AF44A9C536}" sibTransId="{AD84C072-2C2F-400E-B6AE-9FD86316658A}"/>
    <dgm:cxn modelId="{047B4491-9528-4104-8B1B-6AEEEC613841}" type="presOf" srcId="{53779D8E-EFDD-4A8F-BCE5-9D68CA2231D4}" destId="{542BC380-77F7-446C-B8DA-115AE5123C49}" srcOrd="0" destOrd="2" presId="urn:microsoft.com/office/officeart/2005/8/layout/vList5"/>
    <dgm:cxn modelId="{95CD050D-C891-4E90-8490-723B630D2F56}" srcId="{D33538B7-1E12-4178-B49B-ABCE9AEBF887}" destId="{93E1976E-FB44-4758-A4B3-FD7920F68E9C}" srcOrd="2" destOrd="0" parTransId="{A14D5CE8-826F-4AD8-884A-04795A7F6C59}" sibTransId="{79E6729E-1B48-4B19-B3F6-CBC4E808AD7A}"/>
    <dgm:cxn modelId="{90DB05D9-3D47-40F3-9AE8-4B4C98DF2041}" srcId="{123721BE-23DF-4795-BEB4-555BD9F51313}" destId="{D8A256B5-8096-4447-B6F7-70E7A7EA8A1D}" srcOrd="0" destOrd="0" parTransId="{90FA179C-FB07-445B-91D3-F7D88645D016}" sibTransId="{D0C5EC9C-A87D-4EAE-B870-4A4AD70C2FC4}"/>
    <dgm:cxn modelId="{155F9A3A-E94C-42B3-9A1F-BCEB96553B29}" type="presOf" srcId="{90BA44DE-A7F6-4FFA-9998-98F97AEB9D7A}" destId="{A110282C-EA3F-441F-A331-64FCCDE779DC}" srcOrd="0" destOrd="0" presId="urn:microsoft.com/office/officeart/2005/8/layout/vList5"/>
    <dgm:cxn modelId="{6CFEC8F6-188B-4ADF-A161-4ACEF60C300F}" srcId="{4EBE0406-D70E-4E6B-89E4-DCC422D07932}" destId="{30370F17-A3AD-4C15-8DE8-8924D9753631}" srcOrd="1" destOrd="0" parTransId="{A1DE0DE2-9078-473A-99C1-591A66AAC207}" sibTransId="{BF848E4C-9FA0-44B3-8AA3-E9F3AE605FE1}"/>
    <dgm:cxn modelId="{A806E426-5716-4B6A-9997-B6BA440FE502}" type="presOf" srcId="{30370F17-A3AD-4C15-8DE8-8924D9753631}" destId="{542BC380-77F7-446C-B8DA-115AE5123C49}" srcOrd="0" destOrd="1" presId="urn:microsoft.com/office/officeart/2005/8/layout/vList5"/>
    <dgm:cxn modelId="{AE6F1E08-7822-439B-8FD6-410CF328FE4F}" srcId="{93E1976E-FB44-4758-A4B3-FD7920F68E9C}" destId="{796DEBA3-8FCE-43C2-AD27-249705A58B57}" srcOrd="0" destOrd="0" parTransId="{9CA3D9BB-3FB0-4C8D-A595-865421EEBFF0}" sibTransId="{BE92519A-ACB2-4F08-A194-08C973F54C32}"/>
    <dgm:cxn modelId="{4EB1F8CD-7F59-4C85-A3B4-5D822ACA118C}" srcId="{4EBE0406-D70E-4E6B-89E4-DCC422D07932}" destId="{53779D8E-EFDD-4A8F-BCE5-9D68CA2231D4}" srcOrd="2" destOrd="0" parTransId="{398D89D5-BF28-4B56-8566-77220FB16B6F}" sibTransId="{34329B65-A267-486E-A261-E6EE85ACE532}"/>
    <dgm:cxn modelId="{B0448D44-44BA-41CE-BDDF-BB0421A90F2E}" type="presOf" srcId="{6B9A90B4-BF5E-4AF2-9849-2169E114FF6E}" destId="{4950E3E2-576B-4352-BC2D-D7C5E13CEF0D}" srcOrd="0" destOrd="1" presId="urn:microsoft.com/office/officeart/2005/8/layout/vList5"/>
    <dgm:cxn modelId="{19CA595A-BCCA-4EFB-AE8E-E73A0330CC42}" type="presOf" srcId="{0F746ED4-E973-4FD7-BFA1-6635F3B0A3E8}" destId="{143C1BB5-79A9-4923-AC0D-E42541E2057B}" srcOrd="0" destOrd="1" presId="urn:microsoft.com/office/officeart/2005/8/layout/vList5"/>
    <dgm:cxn modelId="{907E036E-C20C-4F93-B5C8-0A6F8B253B50}" srcId="{D33538B7-1E12-4178-B49B-ABCE9AEBF887}" destId="{123721BE-23DF-4795-BEB4-555BD9F51313}" srcOrd="3" destOrd="0" parTransId="{C30998BE-F8CC-411D-A41A-CD915E4E819B}" sibTransId="{C6E0AF62-22E9-4C28-BE40-BF8B444C9181}"/>
    <dgm:cxn modelId="{E862E4C0-FFE6-4BE0-B3E0-D099FD0174E6}" srcId="{4EBE0406-D70E-4E6B-89E4-DCC422D07932}" destId="{377B8718-2561-4272-83BC-50BCFBC3E88A}" srcOrd="0" destOrd="0" parTransId="{739A854D-8108-45E9-8C0E-169A23F1D0D2}" sibTransId="{DF8C0079-5F15-4292-8C44-25249D794506}"/>
    <dgm:cxn modelId="{9A248790-08DD-4142-8E78-1791341753C4}" type="presOf" srcId="{D8A256B5-8096-4447-B6F7-70E7A7EA8A1D}" destId="{4950E3E2-576B-4352-BC2D-D7C5E13CEF0D}" srcOrd="0" destOrd="0" presId="urn:microsoft.com/office/officeart/2005/8/layout/vList5"/>
    <dgm:cxn modelId="{51B24656-EAA0-49B4-B557-0ED3B03CE1CC}" type="presOf" srcId="{377B8718-2561-4272-83BC-50BCFBC3E88A}" destId="{542BC380-77F7-446C-B8DA-115AE5123C49}" srcOrd="0" destOrd="0" presId="urn:microsoft.com/office/officeart/2005/8/layout/vList5"/>
    <dgm:cxn modelId="{E4A06051-9860-42D4-B8A9-D194809E208D}" srcId="{93E1976E-FB44-4758-A4B3-FD7920F68E9C}" destId="{0F746ED4-E973-4FD7-BFA1-6635F3B0A3E8}" srcOrd="1" destOrd="0" parTransId="{50489DED-EBA4-48D9-80B0-F270AA35518C}" sibTransId="{72BA656D-2313-49F9-91EE-F515D3554610}"/>
    <dgm:cxn modelId="{597A76EC-FF5D-4BB7-8AEB-8DB373872652}" srcId="{D33538B7-1E12-4178-B49B-ABCE9AEBF887}" destId="{4EBE0406-D70E-4E6B-89E4-DCC422D07932}" srcOrd="1" destOrd="0" parTransId="{FD3911CB-235F-4AB4-A0E9-4C9188C819F9}" sibTransId="{1D6953B2-9134-458C-9509-CB1AD72E1968}"/>
    <dgm:cxn modelId="{366A74A8-38CD-4685-8D49-C77AB14A3BA0}" type="presOf" srcId="{D33538B7-1E12-4178-B49B-ABCE9AEBF887}" destId="{291673DF-873E-423B-85F6-9D4DE5DEBBF1}" srcOrd="0" destOrd="0" presId="urn:microsoft.com/office/officeart/2005/8/layout/vList5"/>
    <dgm:cxn modelId="{AB91F16F-5F83-430E-91C9-52E5EF2D8038}" type="presOf" srcId="{4EBE0406-D70E-4E6B-89E4-DCC422D07932}" destId="{C8F0F226-1966-4AD7-AFD0-DBC589F3CF89}" srcOrd="0" destOrd="0" presId="urn:microsoft.com/office/officeart/2005/8/layout/vList5"/>
    <dgm:cxn modelId="{E858509D-954B-4022-819D-85459D563C98}" srcId="{D33538B7-1E12-4178-B49B-ABCE9AEBF887}" destId="{5B567FE5-E5D3-4BFD-B0DA-C0100C9E19A3}" srcOrd="0" destOrd="0" parTransId="{80FB20F1-9DCA-4829-A23A-1FC6A6C149B1}" sibTransId="{11396597-AB2F-42F9-A36D-826A8FE3B6AE}"/>
    <dgm:cxn modelId="{18E4E1FA-D000-45BF-9EC5-F8E4859C633A}" type="presOf" srcId="{5B567FE5-E5D3-4BFD-B0DA-C0100C9E19A3}" destId="{25BCD3F6-354C-42C7-A243-58E1859816B7}" srcOrd="0" destOrd="0" presId="urn:microsoft.com/office/officeart/2005/8/layout/vList5"/>
    <dgm:cxn modelId="{0A440E31-C8E1-4E28-8022-415FD782085C}" srcId="{123721BE-23DF-4795-BEB4-555BD9F51313}" destId="{6B9A90B4-BF5E-4AF2-9849-2169E114FF6E}" srcOrd="1" destOrd="0" parTransId="{DB63412D-C733-4FB2-9BC8-AE49435F559D}" sibTransId="{5DE69A54-7AA5-467E-9B57-BE386A4E836C}"/>
    <dgm:cxn modelId="{F2BDE62B-405E-482E-B07A-920674095832}" type="presOf" srcId="{93E1976E-FB44-4758-A4B3-FD7920F68E9C}" destId="{E79742B4-2F54-49B5-9FDD-A0F88FB6A8A8}" srcOrd="0" destOrd="0" presId="urn:microsoft.com/office/officeart/2005/8/layout/vList5"/>
    <dgm:cxn modelId="{B6F35A12-ECF8-428C-B036-DA160779AC96}" type="presParOf" srcId="{291673DF-873E-423B-85F6-9D4DE5DEBBF1}" destId="{C85A2419-BCE2-421E-8E56-414AFC029A0A}" srcOrd="0" destOrd="0" presId="urn:microsoft.com/office/officeart/2005/8/layout/vList5"/>
    <dgm:cxn modelId="{D8D17846-7750-4C94-A63D-7EFD3B18755D}" type="presParOf" srcId="{C85A2419-BCE2-421E-8E56-414AFC029A0A}" destId="{25BCD3F6-354C-42C7-A243-58E1859816B7}" srcOrd="0" destOrd="0" presId="urn:microsoft.com/office/officeart/2005/8/layout/vList5"/>
    <dgm:cxn modelId="{A050B2AC-6BC6-46D9-8FE5-715D4A33A267}" type="presParOf" srcId="{C85A2419-BCE2-421E-8E56-414AFC029A0A}" destId="{A110282C-EA3F-441F-A331-64FCCDE779DC}" srcOrd="1" destOrd="0" presId="urn:microsoft.com/office/officeart/2005/8/layout/vList5"/>
    <dgm:cxn modelId="{ED9621EC-3FFE-4817-BC3F-16EA3BAA24AD}" type="presParOf" srcId="{291673DF-873E-423B-85F6-9D4DE5DEBBF1}" destId="{F639CC30-0DDF-44C6-AF81-F6FABF04791D}" srcOrd="1" destOrd="0" presId="urn:microsoft.com/office/officeart/2005/8/layout/vList5"/>
    <dgm:cxn modelId="{8334436D-BDC1-4905-A45A-411C695423B6}" type="presParOf" srcId="{291673DF-873E-423B-85F6-9D4DE5DEBBF1}" destId="{CEC72312-7821-4F0C-90FF-16480DF818DD}" srcOrd="2" destOrd="0" presId="urn:microsoft.com/office/officeart/2005/8/layout/vList5"/>
    <dgm:cxn modelId="{A1C6BF86-7B56-4BF1-A9A5-8C209891B5C1}" type="presParOf" srcId="{CEC72312-7821-4F0C-90FF-16480DF818DD}" destId="{C8F0F226-1966-4AD7-AFD0-DBC589F3CF89}" srcOrd="0" destOrd="0" presId="urn:microsoft.com/office/officeart/2005/8/layout/vList5"/>
    <dgm:cxn modelId="{E9EE05D8-33FB-4808-99DC-C22ADD53AD9D}" type="presParOf" srcId="{CEC72312-7821-4F0C-90FF-16480DF818DD}" destId="{542BC380-77F7-446C-B8DA-115AE5123C49}" srcOrd="1" destOrd="0" presId="urn:microsoft.com/office/officeart/2005/8/layout/vList5"/>
    <dgm:cxn modelId="{D2694AA8-30FB-4825-8547-B64848C79283}" type="presParOf" srcId="{291673DF-873E-423B-85F6-9D4DE5DEBBF1}" destId="{A1A1E373-D683-4250-95EA-0E0FEAFC06B6}" srcOrd="3" destOrd="0" presId="urn:microsoft.com/office/officeart/2005/8/layout/vList5"/>
    <dgm:cxn modelId="{A4F63F6B-A8AD-443C-A9A7-63FC6A9A1AC4}" type="presParOf" srcId="{291673DF-873E-423B-85F6-9D4DE5DEBBF1}" destId="{5AC6AD9A-C8A2-42F1-8627-AB1995976049}" srcOrd="4" destOrd="0" presId="urn:microsoft.com/office/officeart/2005/8/layout/vList5"/>
    <dgm:cxn modelId="{6F88C8B1-5260-4400-B519-D3A138145C09}" type="presParOf" srcId="{5AC6AD9A-C8A2-42F1-8627-AB1995976049}" destId="{E79742B4-2F54-49B5-9FDD-A0F88FB6A8A8}" srcOrd="0" destOrd="0" presId="urn:microsoft.com/office/officeart/2005/8/layout/vList5"/>
    <dgm:cxn modelId="{BC40BE09-BFD7-4466-8A3D-521C64EBCAEB}" type="presParOf" srcId="{5AC6AD9A-C8A2-42F1-8627-AB1995976049}" destId="{143C1BB5-79A9-4923-AC0D-E42541E2057B}" srcOrd="1" destOrd="0" presId="urn:microsoft.com/office/officeart/2005/8/layout/vList5"/>
    <dgm:cxn modelId="{04306043-29A3-457B-863A-4A8A9EC3E23B}" type="presParOf" srcId="{291673DF-873E-423B-85F6-9D4DE5DEBBF1}" destId="{D1388365-AA79-4123-927A-C1A40E6079E3}" srcOrd="5" destOrd="0" presId="urn:microsoft.com/office/officeart/2005/8/layout/vList5"/>
    <dgm:cxn modelId="{98985B05-3B23-4A2D-9926-B1890CCAEF89}" type="presParOf" srcId="{291673DF-873E-423B-85F6-9D4DE5DEBBF1}" destId="{53A0D105-57A6-4FB9-8D22-D38FBC9C6037}" srcOrd="6" destOrd="0" presId="urn:microsoft.com/office/officeart/2005/8/layout/vList5"/>
    <dgm:cxn modelId="{3E9CA50B-7CB6-4E21-981E-6EB9A98E047E}" type="presParOf" srcId="{53A0D105-57A6-4FB9-8D22-D38FBC9C6037}" destId="{02CD599D-099B-4511-B430-8664ABB3B4A7}" srcOrd="0" destOrd="0" presId="urn:microsoft.com/office/officeart/2005/8/layout/vList5"/>
    <dgm:cxn modelId="{886991E6-CB83-4063-8D56-BC917244E314}" type="presParOf" srcId="{53A0D105-57A6-4FB9-8D22-D38FBC9C6037}" destId="{4950E3E2-576B-4352-BC2D-D7C5E13CEF0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0282C-EA3F-441F-A331-64FCCDE779DC}">
      <dsp:nvSpPr>
        <dsp:cNvPr id="0" name=""/>
        <dsp:cNvSpPr/>
      </dsp:nvSpPr>
      <dsp:spPr>
        <a:xfrm rot="5400000">
          <a:off x="4728535" y="-1951024"/>
          <a:ext cx="698865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Úvod</a:t>
          </a:r>
          <a:endParaRPr lang="cs-CZ" sz="1200" kern="1200" dirty="0"/>
        </a:p>
      </dsp:txBody>
      <dsp:txXfrm rot="-5400000">
        <a:off x="2688336" y="123291"/>
        <a:ext cx="4745148" cy="630633"/>
      </dsp:txXfrm>
    </dsp:sp>
    <dsp:sp modelId="{25BCD3F6-354C-42C7-A243-58E1859816B7}">
      <dsp:nvSpPr>
        <dsp:cNvPr id="0" name=""/>
        <dsp:cNvSpPr/>
      </dsp:nvSpPr>
      <dsp:spPr>
        <a:xfrm>
          <a:off x="0" y="1816"/>
          <a:ext cx="2688336" cy="873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 </a:t>
          </a:r>
          <a:endParaRPr lang="cs-CZ" sz="1800" kern="1200" dirty="0"/>
        </a:p>
      </dsp:txBody>
      <dsp:txXfrm>
        <a:off x="42645" y="44461"/>
        <a:ext cx="2603046" cy="788292"/>
      </dsp:txXfrm>
    </dsp:sp>
    <dsp:sp modelId="{542BC380-77F7-446C-B8DA-115AE5123C49}">
      <dsp:nvSpPr>
        <dsp:cNvPr id="0" name=""/>
        <dsp:cNvSpPr/>
      </dsp:nvSpPr>
      <dsp:spPr>
        <a:xfrm rot="5400000">
          <a:off x="4728535" y="-1033763"/>
          <a:ext cx="698865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Představení </a:t>
          </a:r>
          <a:r>
            <a:rPr lang="cs-CZ" sz="1200" kern="1200" dirty="0" err="1" smtClean="0"/>
            <a:t>What</a:t>
          </a:r>
          <a:r>
            <a:rPr lang="cs-CZ" sz="1200" kern="1200" dirty="0" smtClean="0"/>
            <a:t> </a:t>
          </a:r>
          <a:r>
            <a:rPr lang="cs-CZ" sz="1200" kern="1200" dirty="0" err="1" smtClean="0"/>
            <a:t>is</a:t>
          </a:r>
          <a:r>
            <a:rPr lang="cs-CZ" sz="1200" kern="1200" dirty="0" smtClean="0"/>
            <a:t> </a:t>
          </a:r>
          <a:r>
            <a:rPr lang="cs-CZ" sz="1200" kern="1200" dirty="0" err="1" smtClean="0"/>
            <a:t>it</a:t>
          </a:r>
          <a:r>
            <a:rPr lang="cs-CZ" sz="1200" kern="1200" dirty="0" smtClean="0"/>
            <a:t>? Co je to? 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Spojování předmětů s popisem (podle barvy)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/>
        </a:p>
      </dsp:txBody>
      <dsp:txXfrm rot="-5400000">
        <a:off x="2688336" y="1040552"/>
        <a:ext cx="4745148" cy="630633"/>
      </dsp:txXfrm>
    </dsp:sp>
    <dsp:sp modelId="{C8F0F226-1966-4AD7-AFD0-DBC589F3CF89}">
      <dsp:nvSpPr>
        <dsp:cNvPr id="0" name=""/>
        <dsp:cNvSpPr/>
      </dsp:nvSpPr>
      <dsp:spPr>
        <a:xfrm>
          <a:off x="0" y="919077"/>
          <a:ext cx="2688336" cy="873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  <a:endParaRPr lang="cs-CZ" sz="1800" kern="1200" dirty="0"/>
        </a:p>
      </dsp:txBody>
      <dsp:txXfrm>
        <a:off x="42645" y="961722"/>
        <a:ext cx="2603046" cy="788292"/>
      </dsp:txXfrm>
    </dsp:sp>
    <dsp:sp modelId="{143C1BB5-79A9-4923-AC0D-E42541E2057B}">
      <dsp:nvSpPr>
        <dsp:cNvPr id="0" name=""/>
        <dsp:cNvSpPr/>
      </dsp:nvSpPr>
      <dsp:spPr>
        <a:xfrm rot="5400000">
          <a:off x="4728535" y="-116501"/>
          <a:ext cx="698865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Vyhledávání podle barvy,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Postupně se doplní správné odpovědi.</a:t>
          </a:r>
          <a:endParaRPr lang="cs-CZ" sz="1200" kern="1200" dirty="0"/>
        </a:p>
      </dsp:txBody>
      <dsp:txXfrm rot="-5400000">
        <a:off x="2688336" y="1957814"/>
        <a:ext cx="4745148" cy="630633"/>
      </dsp:txXfrm>
    </dsp:sp>
    <dsp:sp modelId="{E79742B4-2F54-49B5-9FDD-A0F88FB6A8A8}">
      <dsp:nvSpPr>
        <dsp:cNvPr id="0" name=""/>
        <dsp:cNvSpPr/>
      </dsp:nvSpPr>
      <dsp:spPr>
        <a:xfrm>
          <a:off x="0" y="1836339"/>
          <a:ext cx="2688336" cy="873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</a:p>
      </dsp:txBody>
      <dsp:txXfrm>
        <a:off x="42645" y="1878984"/>
        <a:ext cx="2603046" cy="788292"/>
      </dsp:txXfrm>
    </dsp:sp>
    <dsp:sp modelId="{4950E3E2-576B-4352-BC2D-D7C5E13CEF0D}">
      <dsp:nvSpPr>
        <dsp:cNvPr id="0" name=""/>
        <dsp:cNvSpPr/>
      </dsp:nvSpPr>
      <dsp:spPr>
        <a:xfrm rot="5400000">
          <a:off x="4728535" y="800759"/>
          <a:ext cx="698865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300" kern="1200" dirty="0" smtClean="0"/>
            <a:t>Obrázek který se postupně doplňuje a děti hádají co to je.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300" kern="1200" dirty="0" smtClean="0"/>
            <a:t>Po dokončení obrázku se objeví název</a:t>
          </a:r>
        </a:p>
      </dsp:txBody>
      <dsp:txXfrm rot="-5400000">
        <a:off x="2688336" y="2875074"/>
        <a:ext cx="4745148" cy="630633"/>
      </dsp:txXfrm>
    </dsp:sp>
    <dsp:sp modelId="{02CD599D-099B-4511-B430-8664ABB3B4A7}">
      <dsp:nvSpPr>
        <dsp:cNvPr id="0" name=""/>
        <dsp:cNvSpPr/>
      </dsp:nvSpPr>
      <dsp:spPr>
        <a:xfrm>
          <a:off x="0" y="2753600"/>
          <a:ext cx="2688336" cy="8735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</a:p>
      </dsp:txBody>
      <dsp:txXfrm>
        <a:off x="42645" y="2796245"/>
        <a:ext cx="2603046" cy="788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B99EF5-8789-4BC9-993C-ACE321D26B5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7EE1AE8-D1A9-41FB-BCD9-178C2EE6A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jpeg"/><Relationship Id="rId7" Type="http://schemas.openxmlformats.org/officeDocument/2006/relationships/image" Target="../media/image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image" Target="../media/image4.jpeg"/><Relationship Id="rId5" Type="http://schemas.openxmlformats.org/officeDocument/2006/relationships/image" Target="../media/image15.jpeg"/><Relationship Id="rId10" Type="http://schemas.openxmlformats.org/officeDocument/2006/relationships/image" Target="../media/image19.jpeg"/><Relationship Id="rId4" Type="http://schemas.openxmlformats.org/officeDocument/2006/relationships/image" Target="../media/image14.jpeg"/><Relationship Id="rId9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771800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148289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12776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Matisse ITC" pitchFamily="82" charset="0"/>
              </a:rPr>
              <a:t>	</a:t>
            </a:r>
            <a:r>
              <a:rPr lang="cs-CZ" sz="6000" dirty="0" smtClean="0">
                <a:solidFill>
                  <a:srgbClr val="FF0000"/>
                </a:solidFill>
                <a:latin typeface="Matisse ITC" pitchFamily="82" charset="0"/>
              </a:rPr>
              <a:t>WHAT IS IT ?</a:t>
            </a:r>
            <a:endParaRPr lang="cs-CZ" sz="6000" dirty="0">
              <a:solidFill>
                <a:srgbClr val="FF0000"/>
              </a:solidFill>
              <a:latin typeface="Matisse ITC" pitchFamily="82" charset="0"/>
            </a:endParaRPr>
          </a:p>
        </p:txBody>
      </p:sp>
      <p:pic>
        <p:nvPicPr>
          <p:cNvPr id="7" name="Zástupný symbol pro obsah 6" descr="balonk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076056" y="3861048"/>
            <a:ext cx="914400" cy="914400"/>
          </a:xfrm>
        </p:spPr>
      </p:pic>
      <p:sp>
        <p:nvSpPr>
          <p:cNvPr id="4" name="TextovéPole 3"/>
          <p:cNvSpPr txBox="1"/>
          <p:nvPr/>
        </p:nvSpPr>
        <p:spPr>
          <a:xfrm>
            <a:off x="467544" y="162880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</a:rPr>
              <a:t>What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it</a:t>
            </a:r>
            <a:r>
              <a:rPr lang="cs-CZ" b="1" dirty="0" smtClean="0">
                <a:solidFill>
                  <a:srgbClr val="FFC000"/>
                </a:solidFill>
              </a:rPr>
              <a:t>?                                              Co je to?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988840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C000"/>
                </a:solidFill>
              </a:rPr>
              <a:t>It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……                                                   To je ….. 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This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……                                               To je ……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564904"/>
            <a:ext cx="37444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a </a:t>
            </a:r>
            <a:r>
              <a:rPr lang="cs-CZ" sz="2800" dirty="0" err="1" smtClean="0">
                <a:solidFill>
                  <a:srgbClr val="FFC000"/>
                </a:solidFill>
              </a:rPr>
              <a:t>light</a:t>
            </a:r>
            <a:r>
              <a:rPr lang="cs-CZ" sz="2800" dirty="0" smtClean="0">
                <a:solidFill>
                  <a:srgbClr val="FFC000"/>
                </a:solidFill>
              </a:rPr>
              <a:t> green </a:t>
            </a:r>
            <a:r>
              <a:rPr lang="cs-CZ" sz="2800" dirty="0" err="1" smtClean="0">
                <a:solidFill>
                  <a:srgbClr val="FFC000"/>
                </a:solidFill>
              </a:rPr>
              <a:t>apple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a pink </a:t>
            </a:r>
            <a:r>
              <a:rPr lang="cs-CZ" sz="2800" dirty="0" err="1" smtClean="0">
                <a:solidFill>
                  <a:srgbClr val="FFC000"/>
                </a:solidFill>
              </a:rPr>
              <a:t>flower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err="1" smtClean="0">
                <a:solidFill>
                  <a:srgbClr val="FFC000"/>
                </a:solidFill>
              </a:rPr>
              <a:t>an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orange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balloon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a </a:t>
            </a:r>
            <a:r>
              <a:rPr lang="cs-CZ" sz="2800" dirty="0" err="1" smtClean="0">
                <a:solidFill>
                  <a:srgbClr val="FFC000"/>
                </a:solidFill>
              </a:rPr>
              <a:t>grey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rabbit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a </a:t>
            </a:r>
            <a:r>
              <a:rPr lang="cs-CZ" sz="2800" dirty="0" err="1" smtClean="0">
                <a:solidFill>
                  <a:srgbClr val="FFC000"/>
                </a:solidFill>
              </a:rPr>
              <a:t>yellow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pencil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a </a:t>
            </a:r>
            <a:r>
              <a:rPr lang="cs-CZ" sz="2800" dirty="0" err="1" smtClean="0">
                <a:solidFill>
                  <a:srgbClr val="FFC000"/>
                </a:solidFill>
              </a:rPr>
              <a:t>red</a:t>
            </a:r>
            <a:r>
              <a:rPr lang="cs-CZ" sz="2800" dirty="0" smtClean="0">
                <a:solidFill>
                  <a:srgbClr val="FFC000"/>
                </a:solidFill>
              </a:rPr>
              <a:t> bag</a:t>
            </a:r>
          </a:p>
          <a:p>
            <a:r>
              <a:rPr lang="cs-CZ" sz="2800" dirty="0" smtClean="0">
                <a:solidFill>
                  <a:srgbClr val="FFC000"/>
                </a:solidFill>
              </a:rPr>
              <a:t>a </a:t>
            </a:r>
            <a:r>
              <a:rPr lang="cs-CZ" sz="2800" dirty="0" err="1" smtClean="0">
                <a:solidFill>
                  <a:srgbClr val="FFC000"/>
                </a:solidFill>
              </a:rPr>
              <a:t>light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blue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birth</a:t>
            </a:r>
            <a:endParaRPr lang="cs-CZ" sz="2800" dirty="0" smtClean="0">
              <a:solidFill>
                <a:srgbClr val="FFC000"/>
              </a:solidFill>
            </a:endParaRPr>
          </a:p>
          <a:p>
            <a:r>
              <a:rPr lang="cs-CZ" sz="2800" dirty="0" smtClean="0">
                <a:solidFill>
                  <a:srgbClr val="FFC000"/>
                </a:solidFill>
              </a:rPr>
              <a:t>a </a:t>
            </a:r>
            <a:r>
              <a:rPr lang="cs-CZ" sz="2800" dirty="0" err="1" smtClean="0">
                <a:solidFill>
                  <a:srgbClr val="FFC000"/>
                </a:solidFill>
              </a:rPr>
              <a:t>purple</a:t>
            </a:r>
            <a:r>
              <a:rPr lang="cs-CZ" sz="2800" dirty="0" smtClean="0">
                <a:solidFill>
                  <a:srgbClr val="FFC000"/>
                </a:solidFill>
              </a:rPr>
              <a:t> star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8" name="Obrázek 7" descr="jabl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68344" y="3284984"/>
            <a:ext cx="914400" cy="914400"/>
          </a:xfrm>
          <a:prstGeom prst="rect">
            <a:avLst/>
          </a:prstGeom>
        </p:spPr>
      </p:pic>
      <p:pic>
        <p:nvPicPr>
          <p:cNvPr id="10" name="Obrázek 9" descr="ptá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4941168"/>
            <a:ext cx="914400" cy="914400"/>
          </a:xfrm>
          <a:prstGeom prst="rect">
            <a:avLst/>
          </a:prstGeom>
        </p:spPr>
      </p:pic>
      <p:pic>
        <p:nvPicPr>
          <p:cNvPr id="11" name="Obrázek 10" descr="růž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2564904"/>
            <a:ext cx="914400" cy="914400"/>
          </a:xfrm>
          <a:prstGeom prst="rect">
            <a:avLst/>
          </a:prstGeom>
        </p:spPr>
      </p:pic>
      <p:pic>
        <p:nvPicPr>
          <p:cNvPr id="12" name="Obrázek 11" descr="taž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5517232"/>
            <a:ext cx="914400" cy="914400"/>
          </a:xfrm>
          <a:prstGeom prst="rect">
            <a:avLst/>
          </a:prstGeom>
        </p:spPr>
      </p:pic>
      <p:pic>
        <p:nvPicPr>
          <p:cNvPr id="13" name="Obrázek 12" descr="hvězd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20072" y="5943600"/>
            <a:ext cx="914400" cy="914400"/>
          </a:xfrm>
          <a:prstGeom prst="rect">
            <a:avLst/>
          </a:prstGeom>
        </p:spPr>
      </p:pic>
      <p:pic>
        <p:nvPicPr>
          <p:cNvPr id="14" name="Obrázek 13" descr="tuž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516216" y="4149080"/>
            <a:ext cx="914400" cy="914400"/>
          </a:xfrm>
          <a:prstGeom prst="rect">
            <a:avLst/>
          </a:prstGeom>
        </p:spPr>
      </p:pic>
      <p:pic>
        <p:nvPicPr>
          <p:cNvPr id="15" name="Obrázek 14" descr="zajíc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596336" y="1484784"/>
            <a:ext cx="914400" cy="914400"/>
          </a:xfrm>
          <a:prstGeom prst="rect">
            <a:avLst/>
          </a:prstGeom>
        </p:spPr>
      </p:pic>
      <p:cxnSp>
        <p:nvCxnSpPr>
          <p:cNvPr id="17" name="Přímá spojovací šipka 16"/>
          <p:cNvCxnSpPr/>
          <p:nvPr/>
        </p:nvCxnSpPr>
        <p:spPr>
          <a:xfrm>
            <a:off x="3635896" y="2852936"/>
            <a:ext cx="381642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2771800" y="3068960"/>
            <a:ext cx="36724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endCxn id="7" idx="1"/>
          </p:cNvCxnSpPr>
          <p:nvPr/>
        </p:nvCxnSpPr>
        <p:spPr>
          <a:xfrm>
            <a:off x="3563888" y="3789040"/>
            <a:ext cx="1512168" cy="529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627784" y="2204864"/>
            <a:ext cx="4824536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endCxn id="14" idx="1"/>
          </p:cNvCxnSpPr>
          <p:nvPr/>
        </p:nvCxnSpPr>
        <p:spPr>
          <a:xfrm>
            <a:off x="3059832" y="4581128"/>
            <a:ext cx="3456384" cy="25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267744" y="4941168"/>
            <a:ext cx="417646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endCxn id="13" idx="1"/>
          </p:cNvCxnSpPr>
          <p:nvPr/>
        </p:nvCxnSpPr>
        <p:spPr>
          <a:xfrm>
            <a:off x="2627784" y="5805264"/>
            <a:ext cx="2592288" cy="5955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endCxn id="10" idx="1"/>
          </p:cNvCxnSpPr>
          <p:nvPr/>
        </p:nvCxnSpPr>
        <p:spPr>
          <a:xfrm flipV="1">
            <a:off x="3131840" y="5398368"/>
            <a:ext cx="1296144" cy="468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7467600" cy="5593832"/>
          </a:xfrm>
        </p:spPr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green.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.    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 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 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.   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 </a:t>
            </a:r>
          </a:p>
          <a:p>
            <a:r>
              <a:rPr lang="cs-CZ" dirty="0" smtClean="0"/>
              <a:t>7.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purple</a:t>
            </a:r>
            <a:r>
              <a:rPr lang="cs-CZ" dirty="0" smtClean="0"/>
              <a:t>.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 </a:t>
            </a:r>
          </a:p>
          <a:p>
            <a:r>
              <a:rPr lang="cs-CZ" dirty="0" smtClean="0"/>
              <a:t>6.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pink.   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 . </a:t>
            </a:r>
          </a:p>
          <a:p>
            <a:r>
              <a:rPr lang="cs-CZ" dirty="0" smtClean="0"/>
              <a:t>8.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   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………... .</a:t>
            </a:r>
          </a:p>
          <a:p>
            <a:r>
              <a:rPr lang="cs-CZ" dirty="0" smtClean="0"/>
              <a:t>9.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     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 .</a:t>
            </a:r>
          </a:p>
          <a:p>
            <a:r>
              <a:rPr lang="cs-CZ" dirty="0" smtClean="0"/>
              <a:t>10.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 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 .</a:t>
            </a:r>
            <a:endParaRPr lang="cs-CZ" dirty="0"/>
          </a:p>
        </p:txBody>
      </p:sp>
      <p:pic>
        <p:nvPicPr>
          <p:cNvPr id="5" name="Obrázek 4" descr="míč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2852936"/>
            <a:ext cx="914400" cy="914400"/>
          </a:xfrm>
          <a:prstGeom prst="rect">
            <a:avLst/>
          </a:prstGeom>
        </p:spPr>
      </p:pic>
      <p:pic>
        <p:nvPicPr>
          <p:cNvPr id="6" name="Obrázek 5" descr="knih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08304" y="2060848"/>
            <a:ext cx="914400" cy="914400"/>
          </a:xfrm>
          <a:prstGeom prst="rect">
            <a:avLst/>
          </a:prstGeom>
        </p:spPr>
      </p:pic>
      <p:pic>
        <p:nvPicPr>
          <p:cNvPr id="7" name="Obrázek 6" descr="panen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5085184"/>
            <a:ext cx="914400" cy="914400"/>
          </a:xfrm>
          <a:prstGeom prst="rect">
            <a:avLst/>
          </a:prstGeom>
        </p:spPr>
      </p:pic>
      <p:pic>
        <p:nvPicPr>
          <p:cNvPr id="8" name="Obrázek 7" descr="pc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620688"/>
            <a:ext cx="914400" cy="914400"/>
          </a:xfrm>
          <a:prstGeom prst="rect">
            <a:avLst/>
          </a:prstGeom>
        </p:spPr>
      </p:pic>
      <p:pic>
        <p:nvPicPr>
          <p:cNvPr id="9" name="Obrázek 8" descr="telefo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12160" y="1124744"/>
            <a:ext cx="914400" cy="914400"/>
          </a:xfrm>
          <a:prstGeom prst="rect">
            <a:avLst/>
          </a:prstGeom>
        </p:spPr>
      </p:pic>
      <p:pic>
        <p:nvPicPr>
          <p:cNvPr id="10" name="Obrázek 9" descr="jablk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4149080"/>
            <a:ext cx="914400" cy="914400"/>
          </a:xfrm>
          <a:prstGeom prst="rect">
            <a:avLst/>
          </a:prstGeom>
        </p:spPr>
      </p:pic>
      <p:pic>
        <p:nvPicPr>
          <p:cNvPr id="11" name="Obrázek 10" descr="tažka 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364088" y="3861048"/>
            <a:ext cx="914400" cy="914400"/>
          </a:xfrm>
          <a:prstGeom prst="rect">
            <a:avLst/>
          </a:prstGeom>
        </p:spPr>
      </p:pic>
      <p:pic>
        <p:nvPicPr>
          <p:cNvPr id="12" name="Obrázek 11" descr="krabice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740352" y="3356992"/>
            <a:ext cx="914400" cy="914400"/>
          </a:xfrm>
          <a:prstGeom prst="rect">
            <a:avLst/>
          </a:prstGeom>
        </p:spPr>
      </p:pic>
      <p:pic>
        <p:nvPicPr>
          <p:cNvPr id="13" name="Obrázek 12" descr="pravítko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436096" y="5301208"/>
            <a:ext cx="914400" cy="914400"/>
          </a:xfrm>
          <a:prstGeom prst="rect">
            <a:avLst/>
          </a:prstGeom>
        </p:spPr>
      </p:pic>
      <p:pic>
        <p:nvPicPr>
          <p:cNvPr id="14" name="Obrázek 13" descr="balonky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580112" y="2420888"/>
            <a:ext cx="914400" cy="91440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923928" y="9807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a</a:t>
            </a:r>
            <a:r>
              <a:rPr lang="cs-CZ" dirty="0" err="1" smtClean="0">
                <a:solidFill>
                  <a:srgbClr val="C00000"/>
                </a:solidFill>
              </a:rPr>
              <a:t>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apple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9424" y="14127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dirty="0" err="1" smtClean="0">
                <a:solidFill>
                  <a:srgbClr val="C00000"/>
                </a:solidFill>
              </a:rPr>
              <a:t>phone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60440" y="185447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dirty="0" err="1" smtClean="0">
                <a:solidFill>
                  <a:srgbClr val="C00000"/>
                </a:solidFill>
              </a:rPr>
              <a:t>ball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48483" y="227687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dirty="0" err="1" smtClean="0">
                <a:solidFill>
                  <a:srgbClr val="C00000"/>
                </a:solidFill>
              </a:rPr>
              <a:t>book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33343" y="271158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dirty="0" err="1" smtClean="0">
                <a:solidFill>
                  <a:srgbClr val="C00000"/>
                </a:solidFill>
              </a:rPr>
              <a:t>computer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9424" y="3212976"/>
            <a:ext cx="1332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box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33343" y="3676382"/>
            <a:ext cx="900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dirty="0" err="1" smtClean="0">
                <a:solidFill>
                  <a:srgbClr val="C00000"/>
                </a:solidFill>
              </a:rPr>
              <a:t>doll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33343" y="40770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dirty="0" err="1" smtClean="0">
                <a:solidFill>
                  <a:srgbClr val="C00000"/>
                </a:solidFill>
              </a:rPr>
              <a:t>bag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23928" y="4566313"/>
            <a:ext cx="1260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dirty="0" err="1" smtClean="0">
                <a:solidFill>
                  <a:srgbClr val="C00000"/>
                </a:solidFill>
              </a:rPr>
              <a:t>ruler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05633" y="494459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 </a:t>
            </a:r>
            <a:r>
              <a:rPr lang="cs-CZ" smtClean="0">
                <a:solidFill>
                  <a:srgbClr val="C00000"/>
                </a:solidFill>
              </a:rPr>
              <a:t>balloon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>
                <a:solidFill>
                  <a:srgbClr val="F86308"/>
                </a:solidFill>
              </a:rPr>
              <a:t>What</a:t>
            </a:r>
            <a:r>
              <a:rPr lang="cs-CZ" dirty="0" smtClean="0">
                <a:solidFill>
                  <a:srgbClr val="F86308"/>
                </a:solidFill>
              </a:rPr>
              <a:t> </a:t>
            </a:r>
            <a:r>
              <a:rPr lang="cs-CZ" dirty="0" err="1" smtClean="0">
                <a:solidFill>
                  <a:srgbClr val="F86308"/>
                </a:solidFill>
              </a:rPr>
              <a:t>is</a:t>
            </a:r>
            <a:r>
              <a:rPr lang="cs-CZ" dirty="0" smtClean="0">
                <a:solidFill>
                  <a:srgbClr val="F86308"/>
                </a:solidFill>
              </a:rPr>
              <a:t> </a:t>
            </a:r>
            <a:r>
              <a:rPr lang="cs-CZ" dirty="0" err="1" smtClean="0">
                <a:solidFill>
                  <a:srgbClr val="F86308"/>
                </a:solidFill>
              </a:rPr>
              <a:t>it</a:t>
            </a:r>
            <a:r>
              <a:rPr lang="cs-CZ" dirty="0" smtClean="0">
                <a:solidFill>
                  <a:srgbClr val="F86308"/>
                </a:solidFill>
              </a:rPr>
              <a:t>? </a:t>
            </a:r>
            <a:endParaRPr lang="cs-CZ" dirty="0">
              <a:solidFill>
                <a:srgbClr val="F86308"/>
              </a:solidFill>
            </a:endParaRPr>
          </a:p>
        </p:txBody>
      </p:sp>
      <p:sp>
        <p:nvSpPr>
          <p:cNvPr id="4" name="Oblouk 3"/>
          <p:cNvSpPr/>
          <p:nvPr/>
        </p:nvSpPr>
        <p:spPr>
          <a:xfrm rot="16365843">
            <a:off x="5682953" y="4417961"/>
            <a:ext cx="1296144" cy="720080"/>
          </a:xfrm>
          <a:prstGeom prst="arc">
            <a:avLst>
              <a:gd name="adj1" fmla="val 9083495"/>
              <a:gd name="adj2" fmla="val 1752274"/>
            </a:avLst>
          </a:prstGeom>
          <a:ln>
            <a:solidFill>
              <a:srgbClr val="FC3D3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6086567" flipH="1">
            <a:off x="6277591" y="4483329"/>
            <a:ext cx="1296144" cy="720080"/>
          </a:xfrm>
          <a:prstGeom prst="arc">
            <a:avLst>
              <a:gd name="adj1" fmla="val 9083495"/>
              <a:gd name="adj2" fmla="val 1752274"/>
            </a:avLst>
          </a:prstGeom>
          <a:ln>
            <a:solidFill>
              <a:srgbClr val="FC3D3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6020327">
            <a:off x="6148583" y="4837287"/>
            <a:ext cx="591250" cy="331914"/>
          </a:xfrm>
          <a:prstGeom prst="arc">
            <a:avLst>
              <a:gd name="adj1" fmla="val 9083495"/>
              <a:gd name="adj2" fmla="val 1752274"/>
            </a:avLst>
          </a:prstGeom>
          <a:ln>
            <a:solidFill>
              <a:srgbClr val="FC3D3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5400000" flipH="1">
            <a:off x="6329758" y="4829020"/>
            <a:ext cx="591250" cy="331914"/>
          </a:xfrm>
          <a:prstGeom prst="arc">
            <a:avLst>
              <a:gd name="adj1" fmla="val 9083495"/>
              <a:gd name="adj2" fmla="val 1752274"/>
            </a:avLst>
          </a:prstGeom>
          <a:ln>
            <a:solidFill>
              <a:srgbClr val="FC3D3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408204" y="4822151"/>
            <a:ext cx="72008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589379" y="4806400"/>
            <a:ext cx="72008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ruční operace 9"/>
          <p:cNvSpPr/>
          <p:nvPr/>
        </p:nvSpPr>
        <p:spPr>
          <a:xfrm>
            <a:off x="6625383" y="3992734"/>
            <a:ext cx="144016" cy="372370"/>
          </a:xfrm>
          <a:prstGeom prst="flowChartManualOperation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51620" y="5137157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It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is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an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apple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273695" y="1841841"/>
            <a:ext cx="1656184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416715" y="1409793"/>
            <a:ext cx="136815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489719" y="1481801"/>
            <a:ext cx="1224136" cy="3600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430465" y="2561921"/>
            <a:ext cx="144016" cy="216024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654588" y="2561921"/>
            <a:ext cx="144016" cy="216024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513007" y="2214351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486501" y="2200475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hnutý pruh 23"/>
          <p:cNvSpPr/>
          <p:nvPr/>
        </p:nvSpPr>
        <p:spPr>
          <a:xfrm rot="21196107">
            <a:off x="2142904" y="1685091"/>
            <a:ext cx="432048" cy="313500"/>
          </a:xfrm>
          <a:prstGeom prst="blockArc">
            <a:avLst>
              <a:gd name="adj1" fmla="val 10800000"/>
              <a:gd name="adj2" fmla="val 767818"/>
              <a:gd name="adj3" fmla="val 7539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04048" y="203109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It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r>
              <a:rPr lang="cs-CZ" b="1" dirty="0" smtClean="0">
                <a:solidFill>
                  <a:srgbClr val="C00000"/>
                </a:solidFill>
              </a:rPr>
              <a:t> a car. 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/>
      <p:bldP spid="16" grpId="0" animBg="1"/>
      <p:bldP spid="17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73143350"/>
              </p:ext>
            </p:extLst>
          </p:nvPr>
        </p:nvGraphicFramePr>
        <p:xfrm>
          <a:off x="457200" y="1600200"/>
          <a:ext cx="7467600" cy="3628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5877272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r>
              <a:rPr lang="cs-CZ" dirty="0" smtClean="0"/>
              <a:t>Obrázky z otevřené galerie MS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173</TotalTime>
  <Words>214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 WHAT IS IT ?</vt:lpstr>
      <vt:lpstr>What is it? </vt:lpstr>
      <vt:lpstr>Prezentace aplikace PowerPoint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karolína</dc:creator>
  <cp:lastModifiedBy>root</cp:lastModifiedBy>
  <cp:revision>28</cp:revision>
  <cp:lastPrinted>2012-03-02T09:23:59Z</cp:lastPrinted>
  <dcterms:created xsi:type="dcterms:W3CDTF">2012-03-01T17:01:58Z</dcterms:created>
  <dcterms:modified xsi:type="dcterms:W3CDTF">2013-05-17T12:17:26Z</dcterms:modified>
</cp:coreProperties>
</file>