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3" r:id="rId4"/>
    <p:sldId id="259" r:id="rId5"/>
    <p:sldId id="261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39" d="100"/>
          <a:sy n="39" d="100"/>
        </p:scale>
        <p:origin x="-138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D342E0-EC78-492C-8F79-5F751B07F98D}" type="doc">
      <dgm:prSet loTypeId="urn:microsoft.com/office/officeart/2005/8/layout/vList5" loCatId="list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271163E-9B0E-48D4-A9FC-C35DC3A8670C}">
      <dgm:prSet phldrT="[Text]" custT="1"/>
      <dgm:spPr/>
      <dgm:t>
        <a:bodyPr/>
        <a:lstStyle/>
        <a:p>
          <a:r>
            <a:rPr lang="cs-CZ" sz="1800" dirty="0" smtClean="0"/>
            <a:t>Snímek 1</a:t>
          </a:r>
          <a:endParaRPr lang="cs-CZ" sz="1800" dirty="0"/>
        </a:p>
      </dgm:t>
    </dgm:pt>
    <dgm:pt modelId="{65971CE1-2FB6-4937-8839-19E30FE3C76D}" type="parTrans" cxnId="{DB2B22A6-E7E7-4085-91A9-E20483D55936}">
      <dgm:prSet/>
      <dgm:spPr/>
      <dgm:t>
        <a:bodyPr/>
        <a:lstStyle/>
        <a:p>
          <a:endParaRPr lang="cs-CZ"/>
        </a:p>
      </dgm:t>
    </dgm:pt>
    <dgm:pt modelId="{D401A25E-7934-4EE6-B4B0-2BEC26E14F9A}" type="sibTrans" cxnId="{DB2B22A6-E7E7-4085-91A9-E20483D55936}">
      <dgm:prSet/>
      <dgm:spPr/>
      <dgm:t>
        <a:bodyPr/>
        <a:lstStyle/>
        <a:p>
          <a:endParaRPr lang="cs-CZ"/>
        </a:p>
      </dgm:t>
    </dgm:pt>
    <dgm:pt modelId="{49C7869A-A82C-45CE-BDAA-ABA1C6EFA71E}">
      <dgm:prSet phldrT="[Text]" custT="1"/>
      <dgm:spPr/>
      <dgm:t>
        <a:bodyPr/>
        <a:lstStyle/>
        <a:p>
          <a:r>
            <a:rPr lang="cs-CZ" sz="1400" dirty="0" smtClean="0"/>
            <a:t>Úvod</a:t>
          </a:r>
          <a:endParaRPr lang="cs-CZ" sz="1400" dirty="0"/>
        </a:p>
      </dgm:t>
    </dgm:pt>
    <dgm:pt modelId="{A3964C77-7BFF-4BD0-9ABA-645353A07BF7}" type="parTrans" cxnId="{43A81337-358C-45D7-A243-9342CBC46193}">
      <dgm:prSet/>
      <dgm:spPr/>
      <dgm:t>
        <a:bodyPr/>
        <a:lstStyle/>
        <a:p>
          <a:endParaRPr lang="cs-CZ"/>
        </a:p>
      </dgm:t>
    </dgm:pt>
    <dgm:pt modelId="{5B28A087-8E39-4233-ACE3-FF48D34C1534}" type="sibTrans" cxnId="{43A81337-358C-45D7-A243-9342CBC46193}">
      <dgm:prSet/>
      <dgm:spPr/>
      <dgm:t>
        <a:bodyPr/>
        <a:lstStyle/>
        <a:p>
          <a:endParaRPr lang="cs-CZ"/>
        </a:p>
      </dgm:t>
    </dgm:pt>
    <dgm:pt modelId="{AE9E32FF-4CF8-477D-9585-7310F448B482}">
      <dgm:prSet phldrT="[Text]" custT="1"/>
      <dgm:spPr/>
      <dgm:t>
        <a:bodyPr/>
        <a:lstStyle/>
        <a:p>
          <a:r>
            <a:rPr lang="cs-CZ" sz="1800" dirty="0" smtClean="0"/>
            <a:t>Snímek 2</a:t>
          </a:r>
          <a:endParaRPr lang="cs-CZ" sz="1800" dirty="0"/>
        </a:p>
      </dgm:t>
    </dgm:pt>
    <dgm:pt modelId="{F07F3A3B-EADD-4CCE-B83B-86FC674C014E}" type="parTrans" cxnId="{72213EBA-17AE-4232-B21B-C514792B8640}">
      <dgm:prSet/>
      <dgm:spPr/>
      <dgm:t>
        <a:bodyPr/>
        <a:lstStyle/>
        <a:p>
          <a:endParaRPr lang="cs-CZ"/>
        </a:p>
      </dgm:t>
    </dgm:pt>
    <dgm:pt modelId="{DAA6D0D4-505A-41F1-BF4E-08119B7180BE}" type="sibTrans" cxnId="{72213EBA-17AE-4232-B21B-C514792B8640}">
      <dgm:prSet/>
      <dgm:spPr/>
      <dgm:t>
        <a:bodyPr/>
        <a:lstStyle/>
        <a:p>
          <a:endParaRPr lang="cs-CZ"/>
        </a:p>
      </dgm:t>
    </dgm:pt>
    <dgm:pt modelId="{3BEEB144-C233-41C3-9CE7-D1D87C90F0F0}">
      <dgm:prSet phldrT="[Text]" custT="1"/>
      <dgm:spPr/>
      <dgm:t>
        <a:bodyPr/>
        <a:lstStyle/>
        <a:p>
          <a:r>
            <a:rPr lang="cs-CZ" sz="1800" dirty="0" smtClean="0"/>
            <a:t>Snímek 3</a:t>
          </a:r>
          <a:endParaRPr lang="cs-CZ" sz="1800" dirty="0"/>
        </a:p>
      </dgm:t>
    </dgm:pt>
    <dgm:pt modelId="{83A27891-59AA-4142-9A3C-83AED82B96A4}" type="parTrans" cxnId="{EE9F7780-65C9-485C-AF3C-2B97ED444B94}">
      <dgm:prSet/>
      <dgm:spPr/>
      <dgm:t>
        <a:bodyPr/>
        <a:lstStyle/>
        <a:p>
          <a:endParaRPr lang="cs-CZ"/>
        </a:p>
      </dgm:t>
    </dgm:pt>
    <dgm:pt modelId="{162D0FF0-A2E1-4CBD-8D62-FF740BB3FA78}" type="sibTrans" cxnId="{EE9F7780-65C9-485C-AF3C-2B97ED444B94}">
      <dgm:prSet/>
      <dgm:spPr/>
      <dgm:t>
        <a:bodyPr/>
        <a:lstStyle/>
        <a:p>
          <a:endParaRPr lang="cs-CZ"/>
        </a:p>
      </dgm:t>
    </dgm:pt>
    <dgm:pt modelId="{5B200B32-91FF-4EC3-8E68-3CE4FF02B48F}">
      <dgm:prSet phldrT="[Text]" custT="1"/>
      <dgm:spPr/>
      <dgm:t>
        <a:bodyPr/>
        <a:lstStyle/>
        <a:p>
          <a:r>
            <a:rPr lang="cs-CZ" sz="1400" dirty="0" smtClean="0"/>
            <a:t>Nejčastější otázky k danému tématu </a:t>
          </a:r>
          <a:endParaRPr lang="cs-CZ" sz="1400" dirty="0"/>
        </a:p>
      </dgm:t>
    </dgm:pt>
    <dgm:pt modelId="{1A2EC4BF-3F69-420D-8B28-744F476357A0}" type="parTrans" cxnId="{C0F6367B-645C-48CB-85A9-A23500BC4484}">
      <dgm:prSet/>
      <dgm:spPr/>
      <dgm:t>
        <a:bodyPr/>
        <a:lstStyle/>
        <a:p>
          <a:endParaRPr lang="cs-CZ"/>
        </a:p>
      </dgm:t>
    </dgm:pt>
    <dgm:pt modelId="{86AEAC2E-FF61-4551-AE34-313F44C236F3}" type="sibTrans" cxnId="{C0F6367B-645C-48CB-85A9-A23500BC4484}">
      <dgm:prSet/>
      <dgm:spPr/>
      <dgm:t>
        <a:bodyPr/>
        <a:lstStyle/>
        <a:p>
          <a:endParaRPr lang="cs-CZ"/>
        </a:p>
      </dgm:t>
    </dgm:pt>
    <dgm:pt modelId="{8BD3D8C4-F979-4A76-9A4E-2A1E40A98FD1}">
      <dgm:prSet phldrT="[Text]" custT="1"/>
      <dgm:spPr/>
      <dgm:t>
        <a:bodyPr/>
        <a:lstStyle/>
        <a:p>
          <a:r>
            <a:rPr lang="cs-CZ" sz="1800" dirty="0" smtClean="0"/>
            <a:t>Snímek 4</a:t>
          </a:r>
          <a:endParaRPr lang="cs-CZ" sz="1800" dirty="0"/>
        </a:p>
      </dgm:t>
    </dgm:pt>
    <dgm:pt modelId="{CAFD07BC-F762-4AB2-BCE2-37763B459717}" type="parTrans" cxnId="{CEF8A3A3-B8C4-425F-AF0D-EB21CCC3E045}">
      <dgm:prSet/>
      <dgm:spPr/>
      <dgm:t>
        <a:bodyPr/>
        <a:lstStyle/>
        <a:p>
          <a:endParaRPr lang="cs-CZ"/>
        </a:p>
      </dgm:t>
    </dgm:pt>
    <dgm:pt modelId="{A2704DD5-1DE2-414C-9B78-B6988B8701A6}" type="sibTrans" cxnId="{CEF8A3A3-B8C4-425F-AF0D-EB21CCC3E045}">
      <dgm:prSet/>
      <dgm:spPr/>
      <dgm:t>
        <a:bodyPr/>
        <a:lstStyle/>
        <a:p>
          <a:endParaRPr lang="cs-CZ"/>
        </a:p>
      </dgm:t>
    </dgm:pt>
    <dgm:pt modelId="{E25A3464-9BE7-4688-BC65-6A8F8BB85219}">
      <dgm:prSet phldrT="[Text]" custT="1"/>
      <dgm:spPr/>
      <dgm:t>
        <a:bodyPr/>
        <a:lstStyle/>
        <a:p>
          <a:r>
            <a:rPr lang="cs-CZ" sz="1800" dirty="0" smtClean="0"/>
            <a:t>Snímek 5</a:t>
          </a:r>
          <a:endParaRPr lang="cs-CZ" sz="1800" dirty="0"/>
        </a:p>
      </dgm:t>
    </dgm:pt>
    <dgm:pt modelId="{1779EF9A-459B-4026-9E1C-2BD7FE4A2FBD}" type="parTrans" cxnId="{D633A5C1-BA48-4B7A-AEEB-2681F54086E8}">
      <dgm:prSet/>
      <dgm:spPr/>
      <dgm:t>
        <a:bodyPr/>
        <a:lstStyle/>
        <a:p>
          <a:endParaRPr lang="cs-CZ"/>
        </a:p>
      </dgm:t>
    </dgm:pt>
    <dgm:pt modelId="{5CC8ED12-11A8-4B8D-A061-8489FCCF96B9}" type="sibTrans" cxnId="{D633A5C1-BA48-4B7A-AEEB-2681F54086E8}">
      <dgm:prSet/>
      <dgm:spPr/>
      <dgm:t>
        <a:bodyPr/>
        <a:lstStyle/>
        <a:p>
          <a:endParaRPr lang="cs-CZ"/>
        </a:p>
      </dgm:t>
    </dgm:pt>
    <dgm:pt modelId="{E103D467-3E0A-45C1-82D4-9F80762F6043}">
      <dgm:prSet phldrT="[Text]" custT="1"/>
      <dgm:spPr/>
      <dgm:t>
        <a:bodyPr/>
        <a:lstStyle/>
        <a:p>
          <a:r>
            <a:rPr lang="cs-CZ" sz="1400" dirty="0" smtClean="0"/>
            <a:t>Postavy podle otázek odpovídají</a:t>
          </a:r>
          <a:endParaRPr lang="cs-CZ" sz="1400" dirty="0"/>
        </a:p>
      </dgm:t>
    </dgm:pt>
    <dgm:pt modelId="{CBEFC56E-8C9F-4CC4-B729-8E15E928428C}" type="parTrans" cxnId="{6558A150-5FFC-467C-B341-FCA7FB031A5A}">
      <dgm:prSet/>
      <dgm:spPr/>
      <dgm:t>
        <a:bodyPr/>
        <a:lstStyle/>
        <a:p>
          <a:endParaRPr lang="cs-CZ"/>
        </a:p>
      </dgm:t>
    </dgm:pt>
    <dgm:pt modelId="{FF0D7117-2C15-43FB-86B8-2966C5432C19}" type="sibTrans" cxnId="{6558A150-5FFC-467C-B341-FCA7FB031A5A}">
      <dgm:prSet/>
      <dgm:spPr/>
      <dgm:t>
        <a:bodyPr/>
        <a:lstStyle/>
        <a:p>
          <a:endParaRPr lang="cs-CZ"/>
        </a:p>
      </dgm:t>
    </dgm:pt>
    <dgm:pt modelId="{86939218-831B-4248-A9B4-F48589F95662}">
      <dgm:prSet phldrT="[Text]" custT="1"/>
      <dgm:spPr/>
      <dgm:t>
        <a:bodyPr/>
        <a:lstStyle/>
        <a:p>
          <a:r>
            <a:rPr lang="cs-CZ" sz="1400" dirty="0" smtClean="0"/>
            <a:t>Děti šipkou spojí postavu se správnými odpověďmi</a:t>
          </a:r>
          <a:endParaRPr lang="cs-CZ" sz="1400" dirty="0"/>
        </a:p>
      </dgm:t>
    </dgm:pt>
    <dgm:pt modelId="{B9ABC858-07CD-4F94-9D6A-16B2099043C0}" type="parTrans" cxnId="{4EEC1431-94CB-46DC-8623-404030E0EABD}">
      <dgm:prSet/>
      <dgm:spPr/>
      <dgm:t>
        <a:bodyPr/>
        <a:lstStyle/>
        <a:p>
          <a:endParaRPr lang="cs-CZ"/>
        </a:p>
      </dgm:t>
    </dgm:pt>
    <dgm:pt modelId="{EA7A4255-579C-467B-937E-D7809D8B7E91}" type="sibTrans" cxnId="{4EEC1431-94CB-46DC-8623-404030E0EABD}">
      <dgm:prSet/>
      <dgm:spPr/>
      <dgm:t>
        <a:bodyPr/>
        <a:lstStyle/>
        <a:p>
          <a:endParaRPr lang="cs-CZ"/>
        </a:p>
      </dgm:t>
    </dgm:pt>
    <dgm:pt modelId="{4BBD9411-AB3D-4E85-A169-69CCD7F4D4D4}">
      <dgm:prSet phldrT="[Text]" custT="1"/>
      <dgm:spPr/>
      <dgm:t>
        <a:bodyPr/>
        <a:lstStyle/>
        <a:p>
          <a:r>
            <a:rPr lang="cs-CZ" sz="1400" dirty="0" smtClean="0"/>
            <a:t>Otázka kdo je to? </a:t>
          </a:r>
          <a:endParaRPr lang="cs-CZ" sz="1400" dirty="0"/>
        </a:p>
      </dgm:t>
    </dgm:pt>
    <dgm:pt modelId="{DBB03D8E-91E7-40C8-9E50-1C2F1D3B5627}" type="parTrans" cxnId="{8FE37139-D42D-4341-B890-D9976A4DC40C}">
      <dgm:prSet/>
      <dgm:spPr/>
    </dgm:pt>
    <dgm:pt modelId="{5B7D632B-7602-474D-8B69-91622D7D6163}" type="sibTrans" cxnId="{8FE37139-D42D-4341-B890-D9976A4DC40C}">
      <dgm:prSet/>
      <dgm:spPr/>
    </dgm:pt>
    <dgm:pt modelId="{6283D230-6E45-45A9-81B7-A13443F3ADE5}">
      <dgm:prSet phldrT="[Text]" custT="1"/>
      <dgm:spPr/>
      <dgm:t>
        <a:bodyPr/>
        <a:lstStyle/>
        <a:p>
          <a:r>
            <a:rPr lang="cs-CZ" sz="1400" dirty="0" smtClean="0"/>
            <a:t>Postavy na obrázcích o sobě něco říkají</a:t>
          </a:r>
          <a:endParaRPr lang="cs-CZ" sz="1400" dirty="0"/>
        </a:p>
      </dgm:t>
    </dgm:pt>
    <dgm:pt modelId="{2C2E1238-0EF0-4212-90A9-8B57233085D7}" type="parTrans" cxnId="{DF1A623E-12C6-4705-A2F6-7E4333E147A7}">
      <dgm:prSet/>
      <dgm:spPr/>
    </dgm:pt>
    <dgm:pt modelId="{398A0B74-5483-43F6-964B-34EF3854A137}" type="sibTrans" cxnId="{DF1A623E-12C6-4705-A2F6-7E4333E147A7}">
      <dgm:prSet/>
      <dgm:spPr/>
    </dgm:pt>
    <dgm:pt modelId="{F34B7B88-5F43-443F-87DE-8B2D47E85A1F}">
      <dgm:prSet phldrT="[Text]" custT="1"/>
      <dgm:spPr/>
      <dgm:t>
        <a:bodyPr/>
        <a:lstStyle/>
        <a:p>
          <a:r>
            <a:rPr lang="cs-CZ" sz="1400" dirty="0" smtClean="0"/>
            <a:t>Děti podle jejich povídání přiřadí postavu k textu</a:t>
          </a:r>
          <a:endParaRPr lang="cs-CZ" sz="1400" dirty="0"/>
        </a:p>
      </dgm:t>
    </dgm:pt>
    <dgm:pt modelId="{11D001D8-3549-45BB-9E6A-22C772DE155E}" type="parTrans" cxnId="{2E6A9FA8-5F9A-420D-A636-2B09359D22E8}">
      <dgm:prSet/>
      <dgm:spPr/>
    </dgm:pt>
    <dgm:pt modelId="{0DA670B6-A570-4BC7-A4FD-3B39ADAD2074}" type="sibTrans" cxnId="{2E6A9FA8-5F9A-420D-A636-2B09359D22E8}">
      <dgm:prSet/>
      <dgm:spPr/>
    </dgm:pt>
    <dgm:pt modelId="{9E24F3B7-1299-4FBA-B594-76036CFCBC04}">
      <dgm:prSet phldrT="[Text]" custT="1"/>
      <dgm:spPr/>
      <dgm:t>
        <a:bodyPr/>
        <a:lstStyle/>
        <a:p>
          <a:r>
            <a:rPr lang="cs-CZ" sz="1400" dirty="0" smtClean="0"/>
            <a:t>Pomocí šipek se ukáže správné řešení</a:t>
          </a:r>
          <a:endParaRPr lang="cs-CZ" sz="1400" dirty="0"/>
        </a:p>
      </dgm:t>
    </dgm:pt>
    <dgm:pt modelId="{D90B0163-7D26-4D33-A880-7F072E4A9925}" type="parTrans" cxnId="{05AFC28F-25C2-4FE4-B166-4E341F5C5E33}">
      <dgm:prSet/>
      <dgm:spPr/>
    </dgm:pt>
    <dgm:pt modelId="{C6E039C7-D381-48ED-8817-03DBEAF8FC14}" type="sibTrans" cxnId="{05AFC28F-25C2-4FE4-B166-4E341F5C5E33}">
      <dgm:prSet/>
      <dgm:spPr/>
    </dgm:pt>
    <dgm:pt modelId="{E1F679BD-E111-4A4B-A5E7-96C9DA91AC38}">
      <dgm:prSet phldrT="[Text]" custT="1"/>
      <dgm:spPr/>
      <dgm:t>
        <a:bodyPr/>
        <a:lstStyle/>
        <a:p>
          <a:r>
            <a:rPr lang="cs-CZ" sz="1400" dirty="0" smtClean="0"/>
            <a:t>Šipkou se zobrazí správné řešení</a:t>
          </a:r>
          <a:endParaRPr lang="cs-CZ" sz="1400" dirty="0"/>
        </a:p>
      </dgm:t>
    </dgm:pt>
    <dgm:pt modelId="{918E07CF-96FF-485A-924D-C6E955BC9B42}" type="parTrans" cxnId="{6EF9D079-DD8B-4650-9731-7F879179C999}">
      <dgm:prSet/>
      <dgm:spPr/>
    </dgm:pt>
    <dgm:pt modelId="{6900EEEE-95AA-40E9-9E91-36E284FF1E12}" type="sibTrans" cxnId="{6EF9D079-DD8B-4650-9731-7F879179C999}">
      <dgm:prSet/>
      <dgm:spPr/>
    </dgm:pt>
    <dgm:pt modelId="{9FCB0B3A-ACD4-42F0-9441-952310C6FEBD}" type="pres">
      <dgm:prSet presAssocID="{C8D342E0-EC78-492C-8F79-5F751B07F98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9BAABBF-61C4-4C98-ABDF-5ECB66AB66BC}" type="pres">
      <dgm:prSet presAssocID="{6271163E-9B0E-48D4-A9FC-C35DC3A8670C}" presName="linNode" presStyleCnt="0"/>
      <dgm:spPr/>
      <dgm:t>
        <a:bodyPr/>
        <a:lstStyle/>
        <a:p>
          <a:endParaRPr lang="cs-CZ"/>
        </a:p>
      </dgm:t>
    </dgm:pt>
    <dgm:pt modelId="{1FCB1D3F-BE22-423E-A66D-733740682795}" type="pres">
      <dgm:prSet presAssocID="{6271163E-9B0E-48D4-A9FC-C35DC3A8670C}" presName="parentText" presStyleLbl="node1" presStyleIdx="0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FE9065-5D1A-49F7-905F-BE324E1DABE4}" type="pres">
      <dgm:prSet presAssocID="{6271163E-9B0E-48D4-A9FC-C35DC3A8670C}" presName="descendantText" presStyleLbl="alignAccFollow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8184CBC-3697-4F17-BA3C-C4367033241B}" type="pres">
      <dgm:prSet presAssocID="{D401A25E-7934-4EE6-B4B0-2BEC26E14F9A}" presName="sp" presStyleCnt="0"/>
      <dgm:spPr/>
      <dgm:t>
        <a:bodyPr/>
        <a:lstStyle/>
        <a:p>
          <a:endParaRPr lang="cs-CZ"/>
        </a:p>
      </dgm:t>
    </dgm:pt>
    <dgm:pt modelId="{458A6D2E-6D6A-4DFA-AB2B-06A3F4BD9E31}" type="pres">
      <dgm:prSet presAssocID="{AE9E32FF-4CF8-477D-9585-7310F448B482}" presName="linNode" presStyleCnt="0"/>
      <dgm:spPr/>
      <dgm:t>
        <a:bodyPr/>
        <a:lstStyle/>
        <a:p>
          <a:endParaRPr lang="cs-CZ"/>
        </a:p>
      </dgm:t>
    </dgm:pt>
    <dgm:pt modelId="{F673BC65-3561-4882-A71E-98FAB40D23EE}" type="pres">
      <dgm:prSet presAssocID="{AE9E32FF-4CF8-477D-9585-7310F448B482}" presName="parentText" presStyleLbl="node1" presStyleIdx="1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4B119C-7277-4D0F-AEC0-AFA87BACA29E}" type="pres">
      <dgm:prSet presAssocID="{AE9E32FF-4CF8-477D-9585-7310F448B482}" presName="descendantText" presStyleLbl="alignAccFollow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B10718A-F376-4AB7-9F3C-13BF1CB06224}" type="pres">
      <dgm:prSet presAssocID="{DAA6D0D4-505A-41F1-BF4E-08119B7180BE}" presName="sp" presStyleCnt="0"/>
      <dgm:spPr/>
      <dgm:t>
        <a:bodyPr/>
        <a:lstStyle/>
        <a:p>
          <a:endParaRPr lang="cs-CZ"/>
        </a:p>
      </dgm:t>
    </dgm:pt>
    <dgm:pt modelId="{C5BF661F-F1F7-45C6-836A-32C5253B179F}" type="pres">
      <dgm:prSet presAssocID="{3BEEB144-C233-41C3-9CE7-D1D87C90F0F0}" presName="linNode" presStyleCnt="0"/>
      <dgm:spPr/>
      <dgm:t>
        <a:bodyPr/>
        <a:lstStyle/>
        <a:p>
          <a:endParaRPr lang="cs-CZ"/>
        </a:p>
      </dgm:t>
    </dgm:pt>
    <dgm:pt modelId="{84068F7C-12F4-4A40-B643-9EFB753E9533}" type="pres">
      <dgm:prSet presAssocID="{3BEEB144-C233-41C3-9CE7-D1D87C90F0F0}" presName="parentText" presStyleLbl="node1" presStyleIdx="2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030035-86FE-49A0-82EB-AA96C70BFE97}" type="pres">
      <dgm:prSet presAssocID="{3BEEB144-C233-41C3-9CE7-D1D87C90F0F0}" presName="descendantText" presStyleLbl="alignAccFollow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17C9E49-C6DA-442F-A6B9-84E949EB5117}" type="pres">
      <dgm:prSet presAssocID="{162D0FF0-A2E1-4CBD-8D62-FF740BB3FA78}" presName="sp" presStyleCnt="0"/>
      <dgm:spPr/>
      <dgm:t>
        <a:bodyPr/>
        <a:lstStyle/>
        <a:p>
          <a:endParaRPr lang="cs-CZ"/>
        </a:p>
      </dgm:t>
    </dgm:pt>
    <dgm:pt modelId="{AF5B3452-1CFA-4C9D-8DE8-54A85836B2A2}" type="pres">
      <dgm:prSet presAssocID="{8BD3D8C4-F979-4A76-9A4E-2A1E40A98FD1}" presName="linNode" presStyleCnt="0"/>
      <dgm:spPr/>
      <dgm:t>
        <a:bodyPr/>
        <a:lstStyle/>
        <a:p>
          <a:endParaRPr lang="cs-CZ"/>
        </a:p>
      </dgm:t>
    </dgm:pt>
    <dgm:pt modelId="{8ACE3CFF-4088-4B38-A73B-8F373F9B1B34}" type="pres">
      <dgm:prSet presAssocID="{8BD3D8C4-F979-4A76-9A4E-2A1E40A98FD1}" presName="parentText" presStyleLbl="node1" presStyleIdx="3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14D511-C75E-44AC-BF37-2FF4ABF30C5E}" type="pres">
      <dgm:prSet presAssocID="{8BD3D8C4-F979-4A76-9A4E-2A1E40A98FD1}" presName="descendantText" presStyleLbl="alignAccFollow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47350B-2FB4-4DAC-910C-E3A17D3DD142}" type="pres">
      <dgm:prSet presAssocID="{A2704DD5-1DE2-414C-9B78-B6988B8701A6}" presName="sp" presStyleCnt="0"/>
      <dgm:spPr/>
      <dgm:t>
        <a:bodyPr/>
        <a:lstStyle/>
        <a:p>
          <a:endParaRPr lang="cs-CZ"/>
        </a:p>
      </dgm:t>
    </dgm:pt>
    <dgm:pt modelId="{60A656AC-E563-4047-8EE6-F42C5D4877CD}" type="pres">
      <dgm:prSet presAssocID="{E25A3464-9BE7-4688-BC65-6A8F8BB85219}" presName="linNode" presStyleCnt="0"/>
      <dgm:spPr/>
      <dgm:t>
        <a:bodyPr/>
        <a:lstStyle/>
        <a:p>
          <a:endParaRPr lang="cs-CZ"/>
        </a:p>
      </dgm:t>
    </dgm:pt>
    <dgm:pt modelId="{2C491B9F-A73C-42DD-A3A7-E0649AF132EF}" type="pres">
      <dgm:prSet presAssocID="{E25A3464-9BE7-4688-BC65-6A8F8BB85219}" presName="parentText" presStyleLbl="node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F8C06A-42A2-46B6-9353-57B5A537A16D}" type="pres">
      <dgm:prSet presAssocID="{E25A3464-9BE7-4688-BC65-6A8F8BB85219}" presName="descendantText" presStyleLbl="alignAccFollow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A93F16D-EAB0-45AA-AE03-AA2C5872AEDC}" type="presOf" srcId="{49C7869A-A82C-45CE-BDAA-ABA1C6EFA71E}" destId="{D6FE9065-5D1A-49F7-905F-BE324E1DABE4}" srcOrd="0" destOrd="0" presId="urn:microsoft.com/office/officeart/2005/8/layout/vList5"/>
    <dgm:cxn modelId="{EE9F7780-65C9-485C-AF3C-2B97ED444B94}" srcId="{C8D342E0-EC78-492C-8F79-5F751B07F98D}" destId="{3BEEB144-C233-41C3-9CE7-D1D87C90F0F0}" srcOrd="2" destOrd="0" parTransId="{83A27891-59AA-4142-9A3C-83AED82B96A4}" sibTransId="{162D0FF0-A2E1-4CBD-8D62-FF740BB3FA78}"/>
    <dgm:cxn modelId="{6EF9D079-DD8B-4650-9731-7F879179C999}" srcId="{E25A3464-9BE7-4688-BC65-6A8F8BB85219}" destId="{E1F679BD-E111-4A4B-A5E7-96C9DA91AC38}" srcOrd="2" destOrd="0" parTransId="{918E07CF-96FF-485A-924D-C6E955BC9B42}" sibTransId="{6900EEEE-95AA-40E9-9E91-36E284FF1E12}"/>
    <dgm:cxn modelId="{F9EE1BA2-A29B-470D-93DD-6CC76C09868C}" type="presOf" srcId="{3BEEB144-C233-41C3-9CE7-D1D87C90F0F0}" destId="{84068F7C-12F4-4A40-B643-9EFB753E9533}" srcOrd="0" destOrd="0" presId="urn:microsoft.com/office/officeart/2005/8/layout/vList5"/>
    <dgm:cxn modelId="{43A81337-358C-45D7-A243-9342CBC46193}" srcId="{6271163E-9B0E-48D4-A9FC-C35DC3A8670C}" destId="{49C7869A-A82C-45CE-BDAA-ABA1C6EFA71E}" srcOrd="0" destOrd="0" parTransId="{A3964C77-7BFF-4BD0-9ABA-645353A07BF7}" sibTransId="{5B28A087-8E39-4233-ACE3-FF48D34C1534}"/>
    <dgm:cxn modelId="{0DEA318F-2547-423F-9862-56AF3EF6F3A8}" type="presOf" srcId="{E1F679BD-E111-4A4B-A5E7-96C9DA91AC38}" destId="{33F8C06A-42A2-46B6-9353-57B5A537A16D}" srcOrd="0" destOrd="2" presId="urn:microsoft.com/office/officeart/2005/8/layout/vList5"/>
    <dgm:cxn modelId="{061A15F8-6A44-4ED4-B3E5-F1D0DCD8F144}" type="presOf" srcId="{C8D342E0-EC78-492C-8F79-5F751B07F98D}" destId="{9FCB0B3A-ACD4-42F0-9441-952310C6FEBD}" srcOrd="0" destOrd="0" presId="urn:microsoft.com/office/officeart/2005/8/layout/vList5"/>
    <dgm:cxn modelId="{EDAFB7FF-9B84-48BA-BC04-67FEA398E6C3}" type="presOf" srcId="{6283D230-6E45-45A9-81B7-A13443F3ADE5}" destId="{2414D511-C75E-44AC-BF37-2FF4ABF30C5E}" srcOrd="0" destOrd="0" presId="urn:microsoft.com/office/officeart/2005/8/layout/vList5"/>
    <dgm:cxn modelId="{4EEC1431-94CB-46DC-8623-404030E0EABD}" srcId="{E25A3464-9BE7-4688-BC65-6A8F8BB85219}" destId="{86939218-831B-4248-A9B4-F48589F95662}" srcOrd="1" destOrd="0" parTransId="{B9ABC858-07CD-4F94-9D6A-16B2099043C0}" sibTransId="{EA7A4255-579C-467B-937E-D7809D8B7E91}"/>
    <dgm:cxn modelId="{DF1A623E-12C6-4705-A2F6-7E4333E147A7}" srcId="{8BD3D8C4-F979-4A76-9A4E-2A1E40A98FD1}" destId="{6283D230-6E45-45A9-81B7-A13443F3ADE5}" srcOrd="0" destOrd="0" parTransId="{2C2E1238-0EF0-4212-90A9-8B57233085D7}" sibTransId="{398A0B74-5483-43F6-964B-34EF3854A137}"/>
    <dgm:cxn modelId="{0476C96E-068A-40AF-B3FC-D5B8D7ACA216}" type="presOf" srcId="{F34B7B88-5F43-443F-87DE-8B2D47E85A1F}" destId="{2414D511-C75E-44AC-BF37-2FF4ABF30C5E}" srcOrd="0" destOrd="1" presId="urn:microsoft.com/office/officeart/2005/8/layout/vList5"/>
    <dgm:cxn modelId="{5499A49D-33CD-47C0-B545-7CDC99BEFCF1}" type="presOf" srcId="{AE9E32FF-4CF8-477D-9585-7310F448B482}" destId="{F673BC65-3561-4882-A71E-98FAB40D23EE}" srcOrd="0" destOrd="0" presId="urn:microsoft.com/office/officeart/2005/8/layout/vList5"/>
    <dgm:cxn modelId="{31FCFF6B-5A24-4879-901B-EB46025A0318}" type="presOf" srcId="{6271163E-9B0E-48D4-A9FC-C35DC3A8670C}" destId="{1FCB1D3F-BE22-423E-A66D-733740682795}" srcOrd="0" destOrd="0" presId="urn:microsoft.com/office/officeart/2005/8/layout/vList5"/>
    <dgm:cxn modelId="{D633A5C1-BA48-4B7A-AEEB-2681F54086E8}" srcId="{C8D342E0-EC78-492C-8F79-5F751B07F98D}" destId="{E25A3464-9BE7-4688-BC65-6A8F8BB85219}" srcOrd="4" destOrd="0" parTransId="{1779EF9A-459B-4026-9E1C-2BD7FE4A2FBD}" sibTransId="{5CC8ED12-11A8-4B8D-A061-8489FCCF96B9}"/>
    <dgm:cxn modelId="{DB2B22A6-E7E7-4085-91A9-E20483D55936}" srcId="{C8D342E0-EC78-492C-8F79-5F751B07F98D}" destId="{6271163E-9B0E-48D4-A9FC-C35DC3A8670C}" srcOrd="0" destOrd="0" parTransId="{65971CE1-2FB6-4937-8839-19E30FE3C76D}" sibTransId="{D401A25E-7934-4EE6-B4B0-2BEC26E14F9A}"/>
    <dgm:cxn modelId="{8FE37139-D42D-4341-B890-D9976A4DC40C}" srcId="{AE9E32FF-4CF8-477D-9585-7310F448B482}" destId="{4BBD9411-AB3D-4E85-A169-69CCD7F4D4D4}" srcOrd="0" destOrd="0" parTransId="{DBB03D8E-91E7-40C8-9E50-1C2F1D3B5627}" sibTransId="{5B7D632B-7602-474D-8B69-91622D7D6163}"/>
    <dgm:cxn modelId="{9733295E-2DBE-468A-B90D-97B79ACF97CB}" type="presOf" srcId="{9E24F3B7-1299-4FBA-B594-76036CFCBC04}" destId="{2414D511-C75E-44AC-BF37-2FF4ABF30C5E}" srcOrd="0" destOrd="2" presId="urn:microsoft.com/office/officeart/2005/8/layout/vList5"/>
    <dgm:cxn modelId="{C0F6367B-645C-48CB-85A9-A23500BC4484}" srcId="{3BEEB144-C233-41C3-9CE7-D1D87C90F0F0}" destId="{5B200B32-91FF-4EC3-8E68-3CE4FF02B48F}" srcOrd="0" destOrd="0" parTransId="{1A2EC4BF-3F69-420D-8B28-744F476357A0}" sibTransId="{86AEAC2E-FF61-4551-AE34-313F44C236F3}"/>
    <dgm:cxn modelId="{EF497523-AC86-4BBE-B5A4-1D460ED37892}" type="presOf" srcId="{8BD3D8C4-F979-4A76-9A4E-2A1E40A98FD1}" destId="{8ACE3CFF-4088-4B38-A73B-8F373F9B1B34}" srcOrd="0" destOrd="0" presId="urn:microsoft.com/office/officeart/2005/8/layout/vList5"/>
    <dgm:cxn modelId="{72213EBA-17AE-4232-B21B-C514792B8640}" srcId="{C8D342E0-EC78-492C-8F79-5F751B07F98D}" destId="{AE9E32FF-4CF8-477D-9585-7310F448B482}" srcOrd="1" destOrd="0" parTransId="{F07F3A3B-EADD-4CCE-B83B-86FC674C014E}" sibTransId="{DAA6D0D4-505A-41F1-BF4E-08119B7180BE}"/>
    <dgm:cxn modelId="{2E6A9FA8-5F9A-420D-A636-2B09359D22E8}" srcId="{8BD3D8C4-F979-4A76-9A4E-2A1E40A98FD1}" destId="{F34B7B88-5F43-443F-87DE-8B2D47E85A1F}" srcOrd="1" destOrd="0" parTransId="{11D001D8-3549-45BB-9E6A-22C772DE155E}" sibTransId="{0DA670B6-A570-4BC7-A4FD-3B39ADAD2074}"/>
    <dgm:cxn modelId="{9F5FD4F6-6AEC-42CF-AC3E-6AD143F9702A}" type="presOf" srcId="{4BBD9411-AB3D-4E85-A169-69CCD7F4D4D4}" destId="{AD4B119C-7277-4D0F-AEC0-AFA87BACA29E}" srcOrd="0" destOrd="0" presId="urn:microsoft.com/office/officeart/2005/8/layout/vList5"/>
    <dgm:cxn modelId="{CEF8A3A3-B8C4-425F-AF0D-EB21CCC3E045}" srcId="{C8D342E0-EC78-492C-8F79-5F751B07F98D}" destId="{8BD3D8C4-F979-4A76-9A4E-2A1E40A98FD1}" srcOrd="3" destOrd="0" parTransId="{CAFD07BC-F762-4AB2-BCE2-37763B459717}" sibTransId="{A2704DD5-1DE2-414C-9B78-B6988B8701A6}"/>
    <dgm:cxn modelId="{57C358E6-684B-49EB-A84E-35247AAED046}" type="presOf" srcId="{E103D467-3E0A-45C1-82D4-9F80762F6043}" destId="{33F8C06A-42A2-46B6-9353-57B5A537A16D}" srcOrd="0" destOrd="0" presId="urn:microsoft.com/office/officeart/2005/8/layout/vList5"/>
    <dgm:cxn modelId="{6558A150-5FFC-467C-B341-FCA7FB031A5A}" srcId="{E25A3464-9BE7-4688-BC65-6A8F8BB85219}" destId="{E103D467-3E0A-45C1-82D4-9F80762F6043}" srcOrd="0" destOrd="0" parTransId="{CBEFC56E-8C9F-4CC4-B729-8E15E928428C}" sibTransId="{FF0D7117-2C15-43FB-86B8-2966C5432C19}"/>
    <dgm:cxn modelId="{C76940DC-6CF0-40F9-B2D0-EBCCE3F9AF54}" type="presOf" srcId="{5B200B32-91FF-4EC3-8E68-3CE4FF02B48F}" destId="{F9030035-86FE-49A0-82EB-AA96C70BFE97}" srcOrd="0" destOrd="0" presId="urn:microsoft.com/office/officeart/2005/8/layout/vList5"/>
    <dgm:cxn modelId="{A5A95AF7-8063-4765-BDE2-301CB9643F5A}" type="presOf" srcId="{E25A3464-9BE7-4688-BC65-6A8F8BB85219}" destId="{2C491B9F-A73C-42DD-A3A7-E0649AF132EF}" srcOrd="0" destOrd="0" presId="urn:microsoft.com/office/officeart/2005/8/layout/vList5"/>
    <dgm:cxn modelId="{4C03EE73-5F99-41AB-BD89-BA65BAB1C40E}" type="presOf" srcId="{86939218-831B-4248-A9B4-F48589F95662}" destId="{33F8C06A-42A2-46B6-9353-57B5A537A16D}" srcOrd="0" destOrd="1" presId="urn:microsoft.com/office/officeart/2005/8/layout/vList5"/>
    <dgm:cxn modelId="{05AFC28F-25C2-4FE4-B166-4E341F5C5E33}" srcId="{8BD3D8C4-F979-4A76-9A4E-2A1E40A98FD1}" destId="{9E24F3B7-1299-4FBA-B594-76036CFCBC04}" srcOrd="2" destOrd="0" parTransId="{D90B0163-7D26-4D33-A880-7F072E4A9925}" sibTransId="{C6E039C7-D381-48ED-8817-03DBEAF8FC14}"/>
    <dgm:cxn modelId="{C906BCDD-7FEA-4410-871E-5BD614A3285F}" type="presParOf" srcId="{9FCB0B3A-ACD4-42F0-9441-952310C6FEBD}" destId="{49BAABBF-61C4-4C98-ABDF-5ECB66AB66BC}" srcOrd="0" destOrd="0" presId="urn:microsoft.com/office/officeart/2005/8/layout/vList5"/>
    <dgm:cxn modelId="{826A8116-044E-4037-AA21-83A292486F2E}" type="presParOf" srcId="{49BAABBF-61C4-4C98-ABDF-5ECB66AB66BC}" destId="{1FCB1D3F-BE22-423E-A66D-733740682795}" srcOrd="0" destOrd="0" presId="urn:microsoft.com/office/officeart/2005/8/layout/vList5"/>
    <dgm:cxn modelId="{8155EC6D-FB7D-4DD5-B5EF-E286F0DFCD7A}" type="presParOf" srcId="{49BAABBF-61C4-4C98-ABDF-5ECB66AB66BC}" destId="{D6FE9065-5D1A-49F7-905F-BE324E1DABE4}" srcOrd="1" destOrd="0" presId="urn:microsoft.com/office/officeart/2005/8/layout/vList5"/>
    <dgm:cxn modelId="{E1A77699-5DE9-4FD0-882E-354E42127F4A}" type="presParOf" srcId="{9FCB0B3A-ACD4-42F0-9441-952310C6FEBD}" destId="{F8184CBC-3697-4F17-BA3C-C4367033241B}" srcOrd="1" destOrd="0" presId="urn:microsoft.com/office/officeart/2005/8/layout/vList5"/>
    <dgm:cxn modelId="{11F0B4B3-02C4-4325-9AD5-3C876DF38F96}" type="presParOf" srcId="{9FCB0B3A-ACD4-42F0-9441-952310C6FEBD}" destId="{458A6D2E-6D6A-4DFA-AB2B-06A3F4BD9E31}" srcOrd="2" destOrd="0" presId="urn:microsoft.com/office/officeart/2005/8/layout/vList5"/>
    <dgm:cxn modelId="{2E8FAF10-CDBC-430F-AFD8-4326AAD76F96}" type="presParOf" srcId="{458A6D2E-6D6A-4DFA-AB2B-06A3F4BD9E31}" destId="{F673BC65-3561-4882-A71E-98FAB40D23EE}" srcOrd="0" destOrd="0" presId="urn:microsoft.com/office/officeart/2005/8/layout/vList5"/>
    <dgm:cxn modelId="{67FF0DF0-84A2-44EC-A36A-E2AC83579AA5}" type="presParOf" srcId="{458A6D2E-6D6A-4DFA-AB2B-06A3F4BD9E31}" destId="{AD4B119C-7277-4D0F-AEC0-AFA87BACA29E}" srcOrd="1" destOrd="0" presId="urn:microsoft.com/office/officeart/2005/8/layout/vList5"/>
    <dgm:cxn modelId="{0F558DC2-DED9-4F9D-94FE-8F5FBBA9F586}" type="presParOf" srcId="{9FCB0B3A-ACD4-42F0-9441-952310C6FEBD}" destId="{AB10718A-F376-4AB7-9F3C-13BF1CB06224}" srcOrd="3" destOrd="0" presId="urn:microsoft.com/office/officeart/2005/8/layout/vList5"/>
    <dgm:cxn modelId="{D0926A6C-8082-4175-82D5-3AB467D63B37}" type="presParOf" srcId="{9FCB0B3A-ACD4-42F0-9441-952310C6FEBD}" destId="{C5BF661F-F1F7-45C6-836A-32C5253B179F}" srcOrd="4" destOrd="0" presId="urn:microsoft.com/office/officeart/2005/8/layout/vList5"/>
    <dgm:cxn modelId="{DA2E91ED-530A-4B1A-865E-DA5820775796}" type="presParOf" srcId="{C5BF661F-F1F7-45C6-836A-32C5253B179F}" destId="{84068F7C-12F4-4A40-B643-9EFB753E9533}" srcOrd="0" destOrd="0" presId="urn:microsoft.com/office/officeart/2005/8/layout/vList5"/>
    <dgm:cxn modelId="{F952AAB4-CFCC-4693-B99A-512F104D4A64}" type="presParOf" srcId="{C5BF661F-F1F7-45C6-836A-32C5253B179F}" destId="{F9030035-86FE-49A0-82EB-AA96C70BFE97}" srcOrd="1" destOrd="0" presId="urn:microsoft.com/office/officeart/2005/8/layout/vList5"/>
    <dgm:cxn modelId="{37C7940A-94A9-4538-9937-DC964E26BCCB}" type="presParOf" srcId="{9FCB0B3A-ACD4-42F0-9441-952310C6FEBD}" destId="{017C9E49-C6DA-442F-A6B9-84E949EB5117}" srcOrd="5" destOrd="0" presId="urn:microsoft.com/office/officeart/2005/8/layout/vList5"/>
    <dgm:cxn modelId="{A9F8F2F6-0F76-41F5-BA67-99BF80076DD9}" type="presParOf" srcId="{9FCB0B3A-ACD4-42F0-9441-952310C6FEBD}" destId="{AF5B3452-1CFA-4C9D-8DE8-54A85836B2A2}" srcOrd="6" destOrd="0" presId="urn:microsoft.com/office/officeart/2005/8/layout/vList5"/>
    <dgm:cxn modelId="{130D9D97-61A2-430F-A2CA-9514BE037203}" type="presParOf" srcId="{AF5B3452-1CFA-4C9D-8DE8-54A85836B2A2}" destId="{8ACE3CFF-4088-4B38-A73B-8F373F9B1B34}" srcOrd="0" destOrd="0" presId="urn:microsoft.com/office/officeart/2005/8/layout/vList5"/>
    <dgm:cxn modelId="{72CED1E3-57BD-47D6-917A-9601BA6A4A65}" type="presParOf" srcId="{AF5B3452-1CFA-4C9D-8DE8-54A85836B2A2}" destId="{2414D511-C75E-44AC-BF37-2FF4ABF30C5E}" srcOrd="1" destOrd="0" presId="urn:microsoft.com/office/officeart/2005/8/layout/vList5"/>
    <dgm:cxn modelId="{35D81BC1-A20F-4CEA-A679-903E9564320D}" type="presParOf" srcId="{9FCB0B3A-ACD4-42F0-9441-952310C6FEBD}" destId="{3547350B-2FB4-4DAC-910C-E3A17D3DD142}" srcOrd="7" destOrd="0" presId="urn:microsoft.com/office/officeart/2005/8/layout/vList5"/>
    <dgm:cxn modelId="{472664EC-6B62-4725-BAAF-1142F742F94B}" type="presParOf" srcId="{9FCB0B3A-ACD4-42F0-9441-952310C6FEBD}" destId="{60A656AC-E563-4047-8EE6-F42C5D4877CD}" srcOrd="8" destOrd="0" presId="urn:microsoft.com/office/officeart/2005/8/layout/vList5"/>
    <dgm:cxn modelId="{0E4BA7D6-9252-41D2-A14A-7C4FD88FC072}" type="presParOf" srcId="{60A656AC-E563-4047-8EE6-F42C5D4877CD}" destId="{2C491B9F-A73C-42DD-A3A7-E0649AF132EF}" srcOrd="0" destOrd="0" presId="urn:microsoft.com/office/officeart/2005/8/layout/vList5"/>
    <dgm:cxn modelId="{C62BC452-D035-4612-9903-D472E607E433}" type="presParOf" srcId="{60A656AC-E563-4047-8EE6-F42C5D4877CD}" destId="{33F8C06A-42A2-46B6-9353-57B5A537A16D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FE9065-5D1A-49F7-905F-BE324E1DABE4}">
      <dsp:nvSpPr>
        <dsp:cNvPr id="0" name=""/>
        <dsp:cNvSpPr/>
      </dsp:nvSpPr>
      <dsp:spPr>
        <a:xfrm rot="5400000">
          <a:off x="5318684" y="-2257682"/>
          <a:ext cx="624681" cy="52997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Úvod</a:t>
          </a:r>
          <a:endParaRPr lang="cs-CZ" sz="1400" kern="1200" dirty="0"/>
        </a:p>
      </dsp:txBody>
      <dsp:txXfrm rot="-5400000">
        <a:off x="2981131" y="110365"/>
        <a:ext cx="5269294" cy="563693"/>
      </dsp:txXfrm>
    </dsp:sp>
    <dsp:sp modelId="{1FCB1D3F-BE22-423E-A66D-733740682795}">
      <dsp:nvSpPr>
        <dsp:cNvPr id="0" name=""/>
        <dsp:cNvSpPr/>
      </dsp:nvSpPr>
      <dsp:spPr>
        <a:xfrm>
          <a:off x="0" y="1785"/>
          <a:ext cx="2981131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1</a:t>
          </a:r>
          <a:endParaRPr lang="cs-CZ" sz="1800" kern="1200" dirty="0"/>
        </a:p>
      </dsp:txBody>
      <dsp:txXfrm>
        <a:off x="38118" y="39903"/>
        <a:ext cx="2904895" cy="704615"/>
      </dsp:txXfrm>
    </dsp:sp>
    <dsp:sp modelId="{AD4B119C-7277-4D0F-AEC0-AFA87BACA29E}">
      <dsp:nvSpPr>
        <dsp:cNvPr id="0" name=""/>
        <dsp:cNvSpPr/>
      </dsp:nvSpPr>
      <dsp:spPr>
        <a:xfrm rot="5400000">
          <a:off x="5318684" y="-1437788"/>
          <a:ext cx="624681" cy="52997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Otázka kdo je to? </a:t>
          </a:r>
          <a:endParaRPr lang="cs-CZ" sz="1400" kern="1200" dirty="0"/>
        </a:p>
      </dsp:txBody>
      <dsp:txXfrm rot="-5400000">
        <a:off x="2981131" y="930259"/>
        <a:ext cx="5269294" cy="563693"/>
      </dsp:txXfrm>
    </dsp:sp>
    <dsp:sp modelId="{F673BC65-3561-4882-A71E-98FAB40D23EE}">
      <dsp:nvSpPr>
        <dsp:cNvPr id="0" name=""/>
        <dsp:cNvSpPr/>
      </dsp:nvSpPr>
      <dsp:spPr>
        <a:xfrm>
          <a:off x="0" y="821680"/>
          <a:ext cx="2981131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2</a:t>
          </a:r>
          <a:endParaRPr lang="cs-CZ" sz="1800" kern="1200" dirty="0"/>
        </a:p>
      </dsp:txBody>
      <dsp:txXfrm>
        <a:off x="38118" y="859798"/>
        <a:ext cx="2904895" cy="704615"/>
      </dsp:txXfrm>
    </dsp:sp>
    <dsp:sp modelId="{F9030035-86FE-49A0-82EB-AA96C70BFE97}">
      <dsp:nvSpPr>
        <dsp:cNvPr id="0" name=""/>
        <dsp:cNvSpPr/>
      </dsp:nvSpPr>
      <dsp:spPr>
        <a:xfrm rot="5400000">
          <a:off x="5318684" y="-617894"/>
          <a:ext cx="624681" cy="52997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Nejčastější otázky k danému tématu </a:t>
          </a:r>
          <a:endParaRPr lang="cs-CZ" sz="1400" kern="1200" dirty="0"/>
        </a:p>
      </dsp:txBody>
      <dsp:txXfrm rot="-5400000">
        <a:off x="2981131" y="1750153"/>
        <a:ext cx="5269294" cy="563693"/>
      </dsp:txXfrm>
    </dsp:sp>
    <dsp:sp modelId="{84068F7C-12F4-4A40-B643-9EFB753E9533}">
      <dsp:nvSpPr>
        <dsp:cNvPr id="0" name=""/>
        <dsp:cNvSpPr/>
      </dsp:nvSpPr>
      <dsp:spPr>
        <a:xfrm>
          <a:off x="0" y="1641574"/>
          <a:ext cx="2981131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3</a:t>
          </a:r>
          <a:endParaRPr lang="cs-CZ" sz="1800" kern="1200" dirty="0"/>
        </a:p>
      </dsp:txBody>
      <dsp:txXfrm>
        <a:off x="38118" y="1679692"/>
        <a:ext cx="2904895" cy="704615"/>
      </dsp:txXfrm>
    </dsp:sp>
    <dsp:sp modelId="{2414D511-C75E-44AC-BF37-2FF4ABF30C5E}">
      <dsp:nvSpPr>
        <dsp:cNvPr id="0" name=""/>
        <dsp:cNvSpPr/>
      </dsp:nvSpPr>
      <dsp:spPr>
        <a:xfrm rot="5400000">
          <a:off x="5318684" y="201999"/>
          <a:ext cx="624681" cy="52997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Postavy na obrázcích o sobě něco říkají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podle jejich povídání přiřadí postavu k textu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Pomocí šipek se ukáže správné řešení</a:t>
          </a:r>
          <a:endParaRPr lang="cs-CZ" sz="1400" kern="1200" dirty="0"/>
        </a:p>
      </dsp:txBody>
      <dsp:txXfrm rot="-5400000">
        <a:off x="2981131" y="2570046"/>
        <a:ext cx="5269294" cy="563693"/>
      </dsp:txXfrm>
    </dsp:sp>
    <dsp:sp modelId="{8ACE3CFF-4088-4B38-A73B-8F373F9B1B34}">
      <dsp:nvSpPr>
        <dsp:cNvPr id="0" name=""/>
        <dsp:cNvSpPr/>
      </dsp:nvSpPr>
      <dsp:spPr>
        <a:xfrm>
          <a:off x="0" y="2461468"/>
          <a:ext cx="2981131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4</a:t>
          </a:r>
          <a:endParaRPr lang="cs-CZ" sz="1800" kern="1200" dirty="0"/>
        </a:p>
      </dsp:txBody>
      <dsp:txXfrm>
        <a:off x="38118" y="2499586"/>
        <a:ext cx="2904895" cy="704615"/>
      </dsp:txXfrm>
    </dsp:sp>
    <dsp:sp modelId="{33F8C06A-42A2-46B6-9353-57B5A537A16D}">
      <dsp:nvSpPr>
        <dsp:cNvPr id="0" name=""/>
        <dsp:cNvSpPr/>
      </dsp:nvSpPr>
      <dsp:spPr>
        <a:xfrm rot="5400000">
          <a:off x="5318684" y="1021893"/>
          <a:ext cx="624681" cy="5299788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Postavy podle otázek odpovídají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Děti šipkou spojí postavu se správnými odpověďmi</a:t>
          </a: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400" kern="1200" dirty="0" smtClean="0"/>
            <a:t>Šipkou se zobrazí správné řešení</a:t>
          </a:r>
          <a:endParaRPr lang="cs-CZ" sz="1400" kern="1200" dirty="0"/>
        </a:p>
      </dsp:txBody>
      <dsp:txXfrm rot="-5400000">
        <a:off x="2981131" y="3389940"/>
        <a:ext cx="5269294" cy="563693"/>
      </dsp:txXfrm>
    </dsp:sp>
    <dsp:sp modelId="{2C491B9F-A73C-42DD-A3A7-E0649AF132EF}">
      <dsp:nvSpPr>
        <dsp:cNvPr id="0" name=""/>
        <dsp:cNvSpPr/>
      </dsp:nvSpPr>
      <dsp:spPr>
        <a:xfrm>
          <a:off x="0" y="3281362"/>
          <a:ext cx="2981131" cy="780851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63000"/>
                <a:satMod val="165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58000"/>
                <a:satMod val="165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shade val="30000"/>
                <a:satMod val="17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0000" dir="5400000" rotWithShape="0">
            <a:srgbClr val="000000">
              <a:alpha val="42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Snímek 5</a:t>
          </a:r>
          <a:endParaRPr lang="cs-CZ" sz="1800" kern="1200" dirty="0"/>
        </a:p>
      </dsp:txBody>
      <dsp:txXfrm>
        <a:off x="38118" y="3319480"/>
        <a:ext cx="2904895" cy="7046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E6C4F46-90C1-440A-9FD4-F1CE8C93403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2BD84744-D097-4DC9-AF9C-D564CB0EB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E6C4F46-90C1-440A-9FD4-F1CE8C93403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BD84744-D097-4DC9-AF9C-D564CB0EBB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E6C4F46-90C1-440A-9FD4-F1CE8C93403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2BD84744-D097-4DC9-AF9C-D564CB0EB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4F46-90C1-440A-9FD4-F1CE8C93403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4744-D097-4DC9-AF9C-D564CB0EBB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4F46-90C1-440A-9FD4-F1CE8C93403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4744-D097-4DC9-AF9C-D564CB0EBB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6C4F46-90C1-440A-9FD4-F1CE8C93403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BD84744-D097-4DC9-AF9C-D564CB0EBB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4F46-90C1-440A-9FD4-F1CE8C93403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4744-D097-4DC9-AF9C-D564CB0EB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E6C4F46-90C1-440A-9FD4-F1CE8C93403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2BD84744-D097-4DC9-AF9C-D564CB0EBB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6C4F46-90C1-440A-9FD4-F1CE8C93403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2BD84744-D097-4DC9-AF9C-D564CB0EBB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4F46-90C1-440A-9FD4-F1CE8C93403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4744-D097-4DC9-AF9C-D564CB0EB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6C4F46-90C1-440A-9FD4-F1CE8C93403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D84744-D097-4DC9-AF9C-D564CB0EB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E6C4F46-90C1-440A-9FD4-F1CE8C934032}" type="datetimeFigureOut">
              <a:rPr lang="cs-CZ" smtClean="0"/>
              <a:pPr/>
              <a:t>17. 5. 2013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2BD84744-D097-4DC9-AF9C-D564CB0EBB0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microsoft.com/office/2007/relationships/hdphoto" Target="../media/hdphoto1.wdp"/><Relationship Id="rId7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7.png"/><Relationship Id="rId5" Type="http://schemas.microsoft.com/office/2007/relationships/hdphoto" Target="../media/hdphoto2.wdp"/><Relationship Id="rId4" Type="http://schemas.openxmlformats.org/officeDocument/2006/relationships/image" Target="../media/image6.png"/><Relationship Id="rId9" Type="http://schemas.microsoft.com/office/2007/relationships/hdphoto" Target="../media/hdphoto4.wdp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microsoft.com/office/2007/relationships/hdphoto" Target="../media/hdphoto5.wdp"/><Relationship Id="rId7" Type="http://schemas.microsoft.com/office/2007/relationships/hdphoto" Target="../media/hdphoto7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microsoft.com/office/2007/relationships/hdphoto" Target="../media/hdphoto6.wdp"/><Relationship Id="rId4" Type="http://schemas.openxmlformats.org/officeDocument/2006/relationships/image" Target="../media/image10.png"/><Relationship Id="rId9" Type="http://schemas.microsoft.com/office/2007/relationships/hdphoto" Target="../media/hdphoto8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2483768" y="0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3046597"/>
              </p:ext>
            </p:extLst>
          </p:nvPr>
        </p:nvGraphicFramePr>
        <p:xfrm>
          <a:off x="1547664" y="4365104"/>
          <a:ext cx="7596336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7596336"/>
              </a:tblGrid>
              <a:tr h="441469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Marie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Benabdelmalek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VY_32_INOVACE_2A_08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Anglický</a:t>
                      </a:r>
                      <a:r>
                        <a:rPr lang="cs-CZ" baseline="0" dirty="0" smtClean="0"/>
                        <a:t> jazyk pro 3. </a:t>
                      </a:r>
                      <a:r>
                        <a:rPr lang="cs-CZ" baseline="0" smtClean="0"/>
                        <a:t>ročník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268760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49793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accent3">
                    <a:lumMod val="60000"/>
                    <a:lumOff val="40000"/>
                  </a:schemeClr>
                </a:solidFill>
                <a:latin typeface="Chiller" pitchFamily="82" charset="0"/>
              </a:rPr>
              <a:t>WHO IS THIS ?</a:t>
            </a:r>
            <a:endParaRPr lang="cs-CZ" sz="5400" b="1" dirty="0">
              <a:solidFill>
                <a:schemeClr val="accent3">
                  <a:lumMod val="60000"/>
                  <a:lumOff val="40000"/>
                </a:schemeClr>
              </a:solidFill>
              <a:latin typeface="Chiller" pitchFamily="82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00808"/>
            <a:ext cx="29523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3">
                    <a:lumMod val="60000"/>
                    <a:lumOff val="40000"/>
                  </a:schemeClr>
                </a:solidFill>
              </a:rPr>
              <a:t>KDO JE TO ? </a:t>
            </a:r>
            <a:endParaRPr lang="cs-CZ" sz="3200" dirty="0">
              <a:solidFill>
                <a:schemeClr val="accent3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51920" y="1881186"/>
            <a:ext cx="3708053" cy="3708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1708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78098"/>
          </a:xfrm>
        </p:spPr>
        <p:txBody>
          <a:bodyPr/>
          <a:lstStyle/>
          <a:p>
            <a:pPr algn="ctr"/>
            <a:r>
              <a:rPr lang="cs-CZ" b="1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itchFamily="66" charset="0"/>
              </a:rPr>
              <a:t>Questions</a:t>
            </a:r>
            <a:r>
              <a:rPr lang="cs-CZ" b="1" dirty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itchFamily="66" charset="0"/>
              </a:rPr>
              <a:t> and </a:t>
            </a:r>
            <a:r>
              <a:rPr lang="cs-CZ" b="1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itchFamily="66" charset="0"/>
              </a:rPr>
              <a:t>Answers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latin typeface="Bradley Hand ITC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42927" y="1916832"/>
            <a:ext cx="7920880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			To jsem já. </a:t>
            </a:r>
          </a:p>
          <a:p>
            <a:endParaRPr lang="cs-CZ" dirty="0"/>
          </a:p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 		Jak se jmenuješ? </a:t>
            </a:r>
          </a:p>
          <a:p>
            <a:endParaRPr lang="cs-CZ" dirty="0"/>
          </a:p>
          <a:p>
            <a:r>
              <a:rPr lang="cs-CZ" dirty="0" smtClean="0"/>
              <a:t>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… .			Jmenuji se … .</a:t>
            </a:r>
          </a:p>
          <a:p>
            <a:endParaRPr lang="cs-CZ" dirty="0"/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 		Kolik ti je let?</a:t>
            </a:r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… .				Je mi … .</a:t>
            </a:r>
          </a:p>
          <a:p>
            <a:endParaRPr lang="cs-CZ" dirty="0"/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… ?			Ty jsi … .</a:t>
            </a:r>
          </a:p>
          <a:p>
            <a:endParaRPr lang="cs-CZ" dirty="0"/>
          </a:p>
          <a:p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  No, I </a:t>
            </a:r>
            <a:r>
              <a:rPr lang="cs-CZ" dirty="0" err="1" smtClean="0"/>
              <a:t>am</a:t>
            </a:r>
            <a:r>
              <a:rPr lang="cs-CZ" dirty="0" smtClean="0"/>
              <a:t> not.		Ano já jsem.   Ne já nejsem.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52144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634082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Bradley Hand ITC" pitchFamily="66" charset="0"/>
              </a:rPr>
              <a:t>WHO IS THIS?</a:t>
            </a:r>
            <a:endParaRPr lang="cs-CZ" b="1" dirty="0">
              <a:solidFill>
                <a:schemeClr val="accent1">
                  <a:lumMod val="60000"/>
                  <a:lumOff val="40000"/>
                </a:schemeClr>
              </a:solidFill>
              <a:latin typeface="Bradley Hand ITC" pitchFamily="66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308" b="96000" l="9538" r="89538">
                        <a14:foregroundMark x1="65231" y1="56000" x2="69231" y2="48308"/>
                        <a14:foregroundMark x1="38769" y1="25231" x2="35385" y2="4615"/>
                        <a14:foregroundMark x1="37846" y1="73846" x2="39692" y2="96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80728"/>
            <a:ext cx="1763837" cy="176383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23" b="96615" l="9538" r="89538">
                        <a14:foregroundMark x1="35385" y1="85538" x2="38769" y2="96923"/>
                        <a14:foregroundMark x1="42462" y1="22462" x2="38462" y2="92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59373" y="944589"/>
            <a:ext cx="1979861" cy="1979861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9231" b="90462" l="1231" r="92923">
                        <a14:foregroundMark x1="43692" y1="72923" x2="49231" y2="90462"/>
                        <a14:foregroundMark x1="18769" y1="73538" x2="1538" y2="72615"/>
                        <a14:foregroundMark x1="60308" y1="48308" x2="92923" y2="21231"/>
                        <a14:foregroundMark x1="87692" y1="42154" x2="69846" y2="30462"/>
                        <a14:foregroundMark x1="88000" y1="19385" x2="72308" y2="26154"/>
                        <a14:foregroundMark x1="72308" y1="30154" x2="68000" y2="36923"/>
                        <a14:foregroundMark x1="89538" y1="27385" x2="91077" y2="36000"/>
                        <a14:foregroundMark x1="90154" y1="37846" x2="92000" y2="4123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66685" y="836576"/>
            <a:ext cx="2195885" cy="219588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7385" b="93538" l="1231" r="94462">
                        <a14:foregroundMark x1="78154" y1="60000" x2="94769" y2="62769"/>
                        <a14:foregroundMark x1="46462" y1="30462" x2="33846" y2="11385"/>
                        <a14:foregroundMark x1="28000" y1="13538" x2="15077" y2="7385"/>
                        <a14:foregroundMark x1="18769" y1="32308" x2="1538" y2="31077"/>
                        <a14:foregroundMark x1="55077" y1="87077" x2="57538" y2="9353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44208" y="892021"/>
            <a:ext cx="2140440" cy="2140440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305346" y="3501008"/>
            <a:ext cx="194421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My name is Laura. I am a girl. I have</a:t>
            </a:r>
            <a:r>
              <a:rPr lang="cs-CZ" dirty="0" smtClean="0"/>
              <a:t> blue </a:t>
            </a:r>
            <a:r>
              <a:rPr lang="cs-CZ" dirty="0" err="1" smtClean="0"/>
              <a:t>shoes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a </a:t>
            </a:r>
            <a:r>
              <a:rPr lang="cs-CZ" dirty="0" err="1" smtClean="0"/>
              <a:t>yellow</a:t>
            </a:r>
            <a:r>
              <a:rPr lang="cs-CZ" dirty="0" smtClean="0"/>
              <a:t> t-</a:t>
            </a:r>
            <a:r>
              <a:rPr lang="cs-CZ" dirty="0" err="1" smtClean="0"/>
              <a:t>shirt</a:t>
            </a:r>
            <a:r>
              <a:rPr lang="cs-CZ" dirty="0"/>
              <a:t>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084507" y="3639507"/>
            <a:ext cx="21602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Jack. I </a:t>
            </a:r>
            <a:r>
              <a:rPr lang="cs-CZ" dirty="0" err="1" smtClean="0"/>
              <a:t>am</a:t>
            </a:r>
            <a:r>
              <a:rPr lang="cs-CZ" dirty="0" smtClean="0"/>
              <a:t> a boy. I don´t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.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swimming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996929" y="5133385"/>
            <a:ext cx="2123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John. I </a:t>
            </a:r>
            <a:r>
              <a:rPr lang="cs-CZ" dirty="0" err="1" smtClean="0"/>
              <a:t>am</a:t>
            </a:r>
            <a:r>
              <a:rPr lang="cs-CZ" dirty="0" smtClean="0"/>
              <a:t> a boy. I </a:t>
            </a:r>
            <a:r>
              <a:rPr lang="cs-CZ" dirty="0" err="1" smtClean="0"/>
              <a:t>have</a:t>
            </a:r>
            <a:r>
              <a:rPr lang="cs-CZ" dirty="0" smtClean="0"/>
              <a:t> a blue cap. 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winter</a:t>
            </a:r>
            <a:r>
              <a:rPr lang="cs-CZ" dirty="0" smtClean="0"/>
              <a:t> </a:t>
            </a:r>
            <a:r>
              <a:rPr lang="cs-CZ" dirty="0" err="1" smtClean="0"/>
              <a:t>sports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5133384"/>
            <a:ext cx="23762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Carol. My favorite </a:t>
            </a:r>
            <a:r>
              <a:rPr lang="cs-CZ" dirty="0" err="1" smtClean="0"/>
              <a:t>colour</a:t>
            </a:r>
            <a:r>
              <a:rPr lang="cs-CZ" dirty="0" smtClean="0"/>
              <a:t>  </a:t>
            </a:r>
            <a:r>
              <a:rPr lang="cs-CZ" dirty="0" err="1" smtClean="0"/>
              <a:t>is</a:t>
            </a:r>
            <a:r>
              <a:rPr lang="cs-CZ" dirty="0" smtClean="0"/>
              <a:t> pink.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black</a:t>
            </a:r>
            <a:r>
              <a:rPr lang="cs-CZ" dirty="0" smtClean="0"/>
              <a:t> </a:t>
            </a:r>
            <a:r>
              <a:rPr lang="cs-CZ" dirty="0" err="1" smtClean="0"/>
              <a:t>hair</a:t>
            </a:r>
            <a:r>
              <a:rPr lang="cs-CZ" dirty="0" smtClean="0"/>
              <a:t>. 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95536" y="892021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96929" y="980728"/>
            <a:ext cx="414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234" y="980728"/>
            <a:ext cx="4327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262570" y="944589"/>
            <a:ext cx="397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cxnSp>
        <p:nvCxnSpPr>
          <p:cNvPr id="17" name="Přímá spojnice se šipkou 16"/>
          <p:cNvCxnSpPr/>
          <p:nvPr/>
        </p:nvCxnSpPr>
        <p:spPr>
          <a:xfrm>
            <a:off x="1763688" y="2744565"/>
            <a:ext cx="2232248" cy="126049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1996929" y="3032461"/>
            <a:ext cx="702863" cy="60704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5724128" y="2924450"/>
            <a:ext cx="1296144" cy="2053886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>
            <a:off x="6156176" y="3032461"/>
            <a:ext cx="864096" cy="91893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72605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615" b="95077" l="9538" r="89538">
                        <a14:foregroundMark x1="45538" y1="28923" x2="37538" y2="923"/>
                        <a14:foregroundMark x1="49538" y1="79692" x2="40615" y2="95077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0218" y="4953121"/>
            <a:ext cx="1800202" cy="180020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21897" y="217623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 	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Amanda. 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		I </a:t>
            </a:r>
            <a:r>
              <a:rPr lang="cs-CZ" dirty="0" err="1" smtClean="0"/>
              <a:t>am</a:t>
            </a:r>
            <a:r>
              <a:rPr lang="cs-CZ" dirty="0" smtClean="0"/>
              <a:t> 10.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dancer</a:t>
            </a:r>
            <a:r>
              <a:rPr lang="cs-CZ" dirty="0" smtClean="0"/>
              <a:t>? 		No, i </a:t>
            </a:r>
            <a:r>
              <a:rPr lang="cs-CZ" dirty="0" err="1" smtClean="0"/>
              <a:t>am</a:t>
            </a:r>
            <a:r>
              <a:rPr lang="cs-CZ" dirty="0" smtClean="0"/>
              <a:t> not. 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painter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9231" b="92000" l="4000" r="94462">
                        <a14:foregroundMark x1="38462" y1="21538" x2="38462" y2="40923"/>
                        <a14:foregroundMark x1="48308" y1="26462" x2="94462" y2="72923"/>
                        <a14:foregroundMark x1="89846" y1="61538" x2="36000" y2="68000"/>
                        <a14:foregroundMark x1="48615" y1="46154" x2="91692" y2="19385"/>
                        <a14:foregroundMark x1="77846" y1="24308" x2="50154" y2="24308"/>
                        <a14:foregroundMark x1="15077" y1="44308" x2="4000" y2="45231"/>
                        <a14:foregroundMark x1="29846" y1="26154" x2="32615" y2="48923"/>
                        <a14:foregroundMark x1="32923" y1="23692" x2="37538" y2="39077"/>
                        <a14:foregroundMark x1="37846" y1="31385" x2="45846" y2="31385"/>
                        <a14:foregroundMark x1="84923" y1="24308" x2="89538" y2="58769"/>
                        <a14:foregroundMark x1="44308" y1="59692" x2="54462" y2="59692"/>
                        <a14:foregroundMark x1="48615" y1="72923" x2="83692" y2="66769"/>
                        <a14:foregroundMark x1="84923" y1="68000" x2="88615" y2="75385"/>
                        <a14:foregroundMark x1="83692" y1="75385" x2="62462" y2="74462"/>
                        <a14:foregroundMark x1="29538" y1="85538" x2="24923" y2="92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37536" y="3346427"/>
            <a:ext cx="1547813" cy="154781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4000" b="96615" l="9538" r="89538">
                        <a14:foregroundMark x1="43385" y1="83692" x2="44308" y2="96923"/>
                        <a14:foregroundMark x1="63077" y1="29538" x2="71077" y2="40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1341" y="-14121"/>
            <a:ext cx="1800202" cy="180020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BEBA8EAE-BF5A-486C-A8C5-ECC9F3942E4B}">
                <a14:imgProps xmlns:a14="http://schemas.microsoft.com/office/drawing/2010/main">
                  <a14:imgLayer r:embed="rId9">
                    <a14:imgEffect>
                      <a14:backgroundRemoval t="4615" b="95385" l="6462" r="97538">
                        <a14:foregroundMark x1="14154" y1="79692" x2="6462" y2="81231"/>
                        <a14:foregroundMark x1="60000" y1="83385" x2="58462" y2="95385"/>
                        <a14:foregroundMark x1="74769" y1="40000" x2="70154" y2="57846"/>
                        <a14:foregroundMark x1="60615" y1="37231" x2="82769" y2="50154"/>
                        <a14:foregroundMark x1="68308" y1="41231" x2="68000" y2="50769"/>
                        <a14:foregroundMark x1="87692" y1="46154" x2="97846" y2="47077"/>
                        <a14:foregroundMark x1="77231" y1="46769" x2="73846" y2="56000"/>
                        <a14:foregroundMark x1="42462" y1="12615" x2="40308" y2="461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11342" y="1786081"/>
            <a:ext cx="1547812" cy="154781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07504" y="5665051"/>
            <a:ext cx="604867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 	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Nina.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		I </a:t>
            </a:r>
            <a:r>
              <a:rPr lang="cs-CZ" dirty="0" err="1" smtClean="0"/>
              <a:t>am</a:t>
            </a:r>
            <a:r>
              <a:rPr lang="cs-CZ" dirty="0" smtClean="0"/>
              <a:t> 5.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toys</a:t>
            </a:r>
            <a:r>
              <a:rPr lang="cs-CZ" dirty="0" smtClean="0"/>
              <a:t>? 	</a:t>
            </a:r>
            <a:r>
              <a:rPr lang="cs-CZ" dirty="0" err="1" smtClean="0"/>
              <a:t>Yes</a:t>
            </a:r>
            <a:r>
              <a:rPr lang="cs-CZ" dirty="0" smtClean="0"/>
              <a:t>, </a:t>
            </a:r>
            <a:r>
              <a:rPr lang="cs-CZ" smtClean="0"/>
              <a:t>I do.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9658" y="1844824"/>
            <a:ext cx="60709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 	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Jane.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		I </a:t>
            </a:r>
            <a:r>
              <a:rPr lang="cs-CZ" dirty="0" err="1" smtClean="0"/>
              <a:t>am</a:t>
            </a:r>
            <a:r>
              <a:rPr lang="cs-CZ" dirty="0" smtClean="0"/>
              <a:t> 16.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a </a:t>
            </a:r>
            <a:r>
              <a:rPr lang="cs-CZ" dirty="0" err="1" smtClean="0"/>
              <a:t>dancer</a:t>
            </a:r>
            <a:r>
              <a:rPr lang="cs-CZ" dirty="0" smtClean="0"/>
              <a:t>? 		</a:t>
            </a:r>
            <a:r>
              <a:rPr lang="cs-CZ" dirty="0" err="1" smtClean="0"/>
              <a:t>Yes</a:t>
            </a:r>
            <a:r>
              <a:rPr lang="cs-CZ" dirty="0" smtClean="0"/>
              <a:t>, I </a:t>
            </a:r>
            <a:r>
              <a:rPr lang="cs-CZ" dirty="0" err="1" smtClean="0"/>
              <a:t>am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99658" y="3789040"/>
            <a:ext cx="61429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?	My </a:t>
            </a:r>
            <a:r>
              <a:rPr lang="cs-CZ" dirty="0" err="1" smtClean="0"/>
              <a:t>name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Sabrina.</a:t>
            </a:r>
          </a:p>
          <a:p>
            <a:r>
              <a:rPr lang="cs-CZ" dirty="0" err="1" smtClean="0"/>
              <a:t>How</a:t>
            </a:r>
            <a:r>
              <a:rPr lang="cs-CZ" dirty="0" smtClean="0"/>
              <a:t> </a:t>
            </a:r>
            <a:r>
              <a:rPr lang="cs-CZ" dirty="0" err="1" smtClean="0"/>
              <a:t>old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? 	I </a:t>
            </a:r>
            <a:r>
              <a:rPr lang="cs-CZ" dirty="0" err="1" smtClean="0"/>
              <a:t>am</a:t>
            </a:r>
            <a:r>
              <a:rPr lang="cs-CZ" dirty="0" smtClean="0"/>
              <a:t> 8.</a:t>
            </a:r>
          </a:p>
          <a:p>
            <a:r>
              <a:rPr lang="cs-CZ" dirty="0" smtClean="0"/>
              <a:t>Do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</a:t>
            </a:r>
            <a:r>
              <a:rPr lang="cs-CZ" dirty="0" err="1" smtClean="0"/>
              <a:t>mouse</a:t>
            </a:r>
            <a:r>
              <a:rPr lang="cs-CZ" dirty="0" smtClean="0"/>
              <a:t>?	</a:t>
            </a:r>
            <a:r>
              <a:rPr lang="cs-CZ" dirty="0" err="1" smtClean="0"/>
              <a:t>Yes</a:t>
            </a:r>
            <a:r>
              <a:rPr lang="cs-CZ" dirty="0" smtClean="0"/>
              <a:t>, I do.</a:t>
            </a:r>
            <a:endParaRPr lang="cs-CZ" dirty="0"/>
          </a:p>
        </p:txBody>
      </p:sp>
      <p:cxnSp>
        <p:nvCxnSpPr>
          <p:cNvPr id="13" name="Přímá spojnice se šipkou 12"/>
          <p:cNvCxnSpPr/>
          <p:nvPr/>
        </p:nvCxnSpPr>
        <p:spPr>
          <a:xfrm>
            <a:off x="5868144" y="885980"/>
            <a:ext cx="1143198" cy="3234353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5292080" y="2503156"/>
            <a:ext cx="1845456" cy="3161895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V="1">
            <a:off x="5292080" y="1052736"/>
            <a:ext cx="1944216" cy="3197969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 flipV="1">
            <a:off x="5148064" y="2924944"/>
            <a:ext cx="1863278" cy="3201772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49577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70609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anotace</a:t>
            </a:r>
            <a:endParaRPr lang="cs-CZ" sz="4000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727383603"/>
              </p:ext>
            </p:extLst>
          </p:nvPr>
        </p:nvGraphicFramePr>
        <p:xfrm>
          <a:off x="395536" y="1397000"/>
          <a:ext cx="828092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259632" y="5877272"/>
            <a:ext cx="57422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Autorem materiálu a všech jeho součástí, </a:t>
            </a:r>
          </a:p>
          <a:p>
            <a:r>
              <a:rPr lang="cs-CZ" dirty="0"/>
              <a:t>není-li uvedeno jinak, je Mgr. Marie </a:t>
            </a:r>
            <a:r>
              <a:rPr lang="cs-CZ" dirty="0" err="1"/>
              <a:t>Benabdelmalek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003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19256" cy="1143000"/>
          </a:xfrm>
        </p:spPr>
        <p:txBody>
          <a:bodyPr/>
          <a:lstStyle/>
          <a:p>
            <a:r>
              <a:rPr lang="cs-CZ" dirty="0" smtClean="0"/>
              <a:t>Obrázky z otevřené galerie MS Office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12474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8921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400">
        <p14:honeycomb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87</TotalTime>
  <Words>245</Words>
  <Application>Microsoft Office PowerPoint</Application>
  <PresentationFormat>Předvádění na obrazovce (4:3)</PresentationFormat>
  <Paragraphs>60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Prezentace aplikace PowerPoint</vt:lpstr>
      <vt:lpstr>WHO IS THIS ?</vt:lpstr>
      <vt:lpstr>Questions and Answers</vt:lpstr>
      <vt:lpstr>WHO IS THIS?</vt:lpstr>
      <vt:lpstr>Prezentace aplikace PowerPoint</vt:lpstr>
      <vt:lpstr>anotace</vt:lpstr>
      <vt:lpstr>Obrázky z otevřené galerie MS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marie</dc:creator>
  <cp:lastModifiedBy>root</cp:lastModifiedBy>
  <cp:revision>14</cp:revision>
  <dcterms:created xsi:type="dcterms:W3CDTF">2012-06-04T11:17:46Z</dcterms:created>
  <dcterms:modified xsi:type="dcterms:W3CDTF">2013-05-17T12:17:46Z</dcterms:modified>
</cp:coreProperties>
</file>