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362373-0DF1-400D-A65C-CA42C310FB5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5BC3CE-7DA4-47A7-BBAC-BD9AC57E27EA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2AD2EEB2-6BA3-41AB-954C-C8F0AD89748B}" type="parTrans" cxnId="{F709EBD1-3AF5-45A2-9602-10A00344FBDE}">
      <dgm:prSet/>
      <dgm:spPr/>
      <dgm:t>
        <a:bodyPr/>
        <a:lstStyle/>
        <a:p>
          <a:endParaRPr lang="cs-CZ"/>
        </a:p>
      </dgm:t>
    </dgm:pt>
    <dgm:pt modelId="{7587E455-C4B8-4F4D-B5CA-501FFA849B17}" type="sibTrans" cxnId="{F709EBD1-3AF5-45A2-9602-10A00344FBDE}">
      <dgm:prSet/>
      <dgm:spPr/>
      <dgm:t>
        <a:bodyPr/>
        <a:lstStyle/>
        <a:p>
          <a:endParaRPr lang="cs-CZ"/>
        </a:p>
      </dgm:t>
    </dgm:pt>
    <dgm:pt modelId="{6F0B686F-9B90-4DEB-9115-745B490CAA9E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95454270-7BEC-47DD-8A01-74E3F8F854AC}" type="parTrans" cxnId="{13CE6FD5-6E82-466E-BFB0-EF5C18C5C108}">
      <dgm:prSet/>
      <dgm:spPr/>
      <dgm:t>
        <a:bodyPr/>
        <a:lstStyle/>
        <a:p>
          <a:endParaRPr lang="cs-CZ"/>
        </a:p>
      </dgm:t>
    </dgm:pt>
    <dgm:pt modelId="{D28917C1-4B97-4030-AA58-4C7434ABF8E2}" type="sibTrans" cxnId="{13CE6FD5-6E82-466E-BFB0-EF5C18C5C108}">
      <dgm:prSet/>
      <dgm:spPr/>
      <dgm:t>
        <a:bodyPr/>
        <a:lstStyle/>
        <a:p>
          <a:endParaRPr lang="cs-CZ"/>
        </a:p>
      </dgm:t>
    </dgm:pt>
    <dgm:pt modelId="{A74D11AB-936D-4634-9FDD-CE986DB4A52C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590A7035-7E5D-48D7-AF90-1A2071261193}" type="parTrans" cxnId="{C1E1B4EE-92DE-4FAA-B6B0-11E2461EF213}">
      <dgm:prSet/>
      <dgm:spPr/>
      <dgm:t>
        <a:bodyPr/>
        <a:lstStyle/>
        <a:p>
          <a:endParaRPr lang="cs-CZ"/>
        </a:p>
      </dgm:t>
    </dgm:pt>
    <dgm:pt modelId="{4D35AB44-B2B5-427D-A448-D39AFDC118D5}" type="sibTrans" cxnId="{C1E1B4EE-92DE-4FAA-B6B0-11E2461EF213}">
      <dgm:prSet/>
      <dgm:spPr/>
      <dgm:t>
        <a:bodyPr/>
        <a:lstStyle/>
        <a:p>
          <a:endParaRPr lang="cs-CZ"/>
        </a:p>
      </dgm:t>
    </dgm:pt>
    <dgm:pt modelId="{1F609201-16CA-4224-A3EB-57A341072BD4}">
      <dgm:prSet phldrT="[Text]" custT="1"/>
      <dgm:spPr/>
      <dgm:t>
        <a:bodyPr/>
        <a:lstStyle/>
        <a:p>
          <a:r>
            <a:rPr lang="cs-CZ" sz="1400" dirty="0" smtClean="0"/>
            <a:t>Děti hláskují slova</a:t>
          </a:r>
          <a:endParaRPr lang="cs-CZ" sz="1400" dirty="0"/>
        </a:p>
      </dgm:t>
    </dgm:pt>
    <dgm:pt modelId="{B2EAC902-FF91-4001-A267-0667B8B78B3F}" type="parTrans" cxnId="{01A5EC05-9D53-471B-86C0-661C62EEC5A3}">
      <dgm:prSet/>
      <dgm:spPr/>
      <dgm:t>
        <a:bodyPr/>
        <a:lstStyle/>
        <a:p>
          <a:endParaRPr lang="cs-CZ"/>
        </a:p>
      </dgm:t>
    </dgm:pt>
    <dgm:pt modelId="{9CE203C7-387E-4582-A7C9-56C9E5125115}" type="sibTrans" cxnId="{01A5EC05-9D53-471B-86C0-661C62EEC5A3}">
      <dgm:prSet/>
      <dgm:spPr/>
      <dgm:t>
        <a:bodyPr/>
        <a:lstStyle/>
        <a:p>
          <a:endParaRPr lang="cs-CZ"/>
        </a:p>
      </dgm:t>
    </dgm:pt>
    <dgm:pt modelId="{59F1BF52-5BE1-4B37-8D74-0FAAB9B013B2}">
      <dgm:prSet phldrT="[Text]" custT="1"/>
      <dgm:spPr/>
      <dgm:t>
        <a:bodyPr/>
        <a:lstStyle/>
        <a:p>
          <a:r>
            <a:rPr lang="cs-CZ" sz="1800" dirty="0" smtClean="0"/>
            <a:t>Snímek 3 - 4</a:t>
          </a:r>
          <a:endParaRPr lang="cs-CZ" sz="1800" dirty="0"/>
        </a:p>
      </dgm:t>
    </dgm:pt>
    <dgm:pt modelId="{05A7E353-B411-4CA7-B0F0-E22B429BD31A}" type="parTrans" cxnId="{9BF94481-0F65-4D69-85F1-1BE4C2FE089C}">
      <dgm:prSet/>
      <dgm:spPr/>
      <dgm:t>
        <a:bodyPr/>
        <a:lstStyle/>
        <a:p>
          <a:endParaRPr lang="cs-CZ"/>
        </a:p>
      </dgm:t>
    </dgm:pt>
    <dgm:pt modelId="{BF1B7066-3937-4C44-BD29-486555B3A412}" type="sibTrans" cxnId="{9BF94481-0F65-4D69-85F1-1BE4C2FE089C}">
      <dgm:prSet/>
      <dgm:spPr/>
      <dgm:t>
        <a:bodyPr/>
        <a:lstStyle/>
        <a:p>
          <a:endParaRPr lang="cs-CZ"/>
        </a:p>
      </dgm:t>
    </dgm:pt>
    <dgm:pt modelId="{3CE74A21-D83E-426C-9926-CB5BAF70B10E}">
      <dgm:prSet phldrT="[Text]" custT="1"/>
      <dgm:spPr/>
      <dgm:t>
        <a:bodyPr/>
        <a:lstStyle/>
        <a:p>
          <a:r>
            <a:rPr lang="cs-CZ" sz="1400" dirty="0" smtClean="0"/>
            <a:t>Děti napíší co nejvíce slov na dané písmeno</a:t>
          </a:r>
          <a:endParaRPr lang="cs-CZ" sz="1400" dirty="0"/>
        </a:p>
      </dgm:t>
    </dgm:pt>
    <dgm:pt modelId="{3C6142E3-697B-43BB-B8E6-CD3BD97DF7A8}" type="parTrans" cxnId="{1571DAD1-447E-41B9-BB2D-DBD0BEFA7E54}">
      <dgm:prSet/>
      <dgm:spPr/>
      <dgm:t>
        <a:bodyPr/>
        <a:lstStyle/>
        <a:p>
          <a:endParaRPr lang="cs-CZ"/>
        </a:p>
      </dgm:t>
    </dgm:pt>
    <dgm:pt modelId="{765B292D-2B9C-45AC-8F3F-636ED3C8BA8F}" type="sibTrans" cxnId="{1571DAD1-447E-41B9-BB2D-DBD0BEFA7E54}">
      <dgm:prSet/>
      <dgm:spPr/>
      <dgm:t>
        <a:bodyPr/>
        <a:lstStyle/>
        <a:p>
          <a:endParaRPr lang="cs-CZ"/>
        </a:p>
      </dgm:t>
    </dgm:pt>
    <dgm:pt modelId="{57A05002-5A4E-44C1-9798-AE1AAEA22246}">
      <dgm:prSet phldrT="[Text]" custT="1"/>
      <dgm:spPr/>
      <dgm:t>
        <a:bodyPr/>
        <a:lstStyle/>
        <a:p>
          <a:r>
            <a:rPr lang="cs-CZ" sz="1800" dirty="0" smtClean="0"/>
            <a:t>Snímek 5 – 6</a:t>
          </a:r>
          <a:endParaRPr lang="cs-CZ" sz="1800" dirty="0"/>
        </a:p>
      </dgm:t>
    </dgm:pt>
    <dgm:pt modelId="{69ADFFB4-44FF-4282-8D74-8FE13157D746}" type="parTrans" cxnId="{DA9F400E-EA28-43FB-9DC2-AAAD30478330}">
      <dgm:prSet/>
      <dgm:spPr/>
      <dgm:t>
        <a:bodyPr/>
        <a:lstStyle/>
        <a:p>
          <a:endParaRPr lang="cs-CZ"/>
        </a:p>
      </dgm:t>
    </dgm:pt>
    <dgm:pt modelId="{B6D1728E-30CA-4211-8491-918B08A8B070}" type="sibTrans" cxnId="{DA9F400E-EA28-43FB-9DC2-AAAD30478330}">
      <dgm:prSet/>
      <dgm:spPr/>
      <dgm:t>
        <a:bodyPr/>
        <a:lstStyle/>
        <a:p>
          <a:endParaRPr lang="cs-CZ"/>
        </a:p>
      </dgm:t>
    </dgm:pt>
    <dgm:pt modelId="{205EC87A-8B5C-4D93-9EC1-3AF923076BDF}">
      <dgm:prSet phldrT="[Text]" custT="1"/>
      <dgm:spPr/>
      <dgm:t>
        <a:bodyPr/>
        <a:lstStyle/>
        <a:p>
          <a:r>
            <a:rPr lang="cs-CZ" sz="1400" dirty="0" smtClean="0"/>
            <a:t>Test jak se říká.</a:t>
          </a:r>
          <a:endParaRPr lang="cs-CZ" sz="1400" dirty="0"/>
        </a:p>
      </dgm:t>
    </dgm:pt>
    <dgm:pt modelId="{11E2B035-F811-4D8A-B68E-C5C6519428CF}" type="parTrans" cxnId="{6CE10B6C-264F-4F84-80DC-209C8D5C864D}">
      <dgm:prSet/>
      <dgm:spPr/>
      <dgm:t>
        <a:bodyPr/>
        <a:lstStyle/>
        <a:p>
          <a:endParaRPr lang="cs-CZ"/>
        </a:p>
      </dgm:t>
    </dgm:pt>
    <dgm:pt modelId="{C43F42BB-ACFA-4BA6-8A70-E7E9AB1A26D8}" type="sibTrans" cxnId="{6CE10B6C-264F-4F84-80DC-209C8D5C864D}">
      <dgm:prSet/>
      <dgm:spPr/>
      <dgm:t>
        <a:bodyPr/>
        <a:lstStyle/>
        <a:p>
          <a:endParaRPr lang="cs-CZ"/>
        </a:p>
      </dgm:t>
    </dgm:pt>
    <dgm:pt modelId="{90A5501C-0051-4D3D-8032-525D2A557F89}">
      <dgm:prSet phldrT="[Text]" custT="1"/>
      <dgm:spPr/>
      <dgm:t>
        <a:bodyPr/>
        <a:lstStyle/>
        <a:p>
          <a:r>
            <a:rPr lang="cs-CZ" sz="1400" dirty="0" smtClean="0"/>
            <a:t>Pojmenování písmen podle výslovnosti</a:t>
          </a:r>
          <a:endParaRPr lang="cs-CZ" sz="1400" dirty="0"/>
        </a:p>
      </dgm:t>
    </dgm:pt>
    <dgm:pt modelId="{860986F6-927C-44EF-8616-D41BFBA4B81E}" type="parTrans" cxnId="{81AD8E0C-4257-47DF-8464-349813E38429}">
      <dgm:prSet/>
      <dgm:spPr/>
      <dgm:t>
        <a:bodyPr/>
        <a:lstStyle/>
        <a:p>
          <a:endParaRPr lang="cs-CZ"/>
        </a:p>
      </dgm:t>
    </dgm:pt>
    <dgm:pt modelId="{D239F106-0B31-453D-96D2-AECAA9478730}" type="sibTrans" cxnId="{81AD8E0C-4257-47DF-8464-349813E38429}">
      <dgm:prSet/>
      <dgm:spPr/>
      <dgm:t>
        <a:bodyPr/>
        <a:lstStyle/>
        <a:p>
          <a:endParaRPr lang="cs-CZ"/>
        </a:p>
      </dgm:t>
    </dgm:pt>
    <dgm:pt modelId="{15E61694-897C-4E4F-B2FA-229B3B4735AA}">
      <dgm:prSet phldrT="[Text]" custT="1"/>
      <dgm:spPr/>
      <dgm:t>
        <a:bodyPr/>
        <a:lstStyle/>
        <a:p>
          <a:r>
            <a:rPr lang="cs-CZ" sz="1400" dirty="0" smtClean="0"/>
            <a:t>Objeví se správné řešení</a:t>
          </a:r>
          <a:endParaRPr lang="cs-CZ" sz="1400" dirty="0"/>
        </a:p>
      </dgm:t>
    </dgm:pt>
    <dgm:pt modelId="{5B139075-EE4E-4B95-AB90-C04BA1E82996}" type="parTrans" cxnId="{9BA78D9C-962D-4F49-904D-6388EE51B55B}">
      <dgm:prSet/>
      <dgm:spPr/>
      <dgm:t>
        <a:bodyPr/>
        <a:lstStyle/>
        <a:p>
          <a:endParaRPr lang="cs-CZ"/>
        </a:p>
      </dgm:t>
    </dgm:pt>
    <dgm:pt modelId="{ECF80814-B79A-4A5B-BC21-6199D67F4BBB}" type="sibTrans" cxnId="{9BA78D9C-962D-4F49-904D-6388EE51B55B}">
      <dgm:prSet/>
      <dgm:spPr/>
      <dgm:t>
        <a:bodyPr/>
        <a:lstStyle/>
        <a:p>
          <a:endParaRPr lang="cs-CZ"/>
        </a:p>
      </dgm:t>
    </dgm:pt>
    <dgm:pt modelId="{16685833-57B4-44D9-902C-12283A947922}" type="pres">
      <dgm:prSet presAssocID="{FD362373-0DF1-400D-A65C-CA42C310FB5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09DB83-71CE-4914-A897-ABC6A0421759}" type="pres">
      <dgm:prSet presAssocID="{A65BC3CE-7DA4-47A7-BBAC-BD9AC57E27EA}" presName="linNode" presStyleCnt="0"/>
      <dgm:spPr/>
    </dgm:pt>
    <dgm:pt modelId="{DA93A216-8E12-4114-91BD-784F129F72AF}" type="pres">
      <dgm:prSet presAssocID="{A65BC3CE-7DA4-47A7-BBAC-BD9AC57E27EA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248EA7-4101-47C7-8064-4CC06BA7F688}" type="pres">
      <dgm:prSet presAssocID="{A65BC3CE-7DA4-47A7-BBAC-BD9AC57E27EA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D7CD8D-2751-4D53-A164-3BD9135DFF75}" type="pres">
      <dgm:prSet presAssocID="{7587E455-C4B8-4F4D-B5CA-501FFA849B17}" presName="sp" presStyleCnt="0"/>
      <dgm:spPr/>
    </dgm:pt>
    <dgm:pt modelId="{3DE4B4F6-3887-4BF8-A187-C5EFE84A7B82}" type="pres">
      <dgm:prSet presAssocID="{A74D11AB-936D-4634-9FDD-CE986DB4A52C}" presName="linNode" presStyleCnt="0"/>
      <dgm:spPr/>
    </dgm:pt>
    <dgm:pt modelId="{A03B4230-2BAE-41B3-BB38-7151B3361724}" type="pres">
      <dgm:prSet presAssocID="{A74D11AB-936D-4634-9FDD-CE986DB4A52C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E2CE77-54D3-4347-9F8E-6AE02345B114}" type="pres">
      <dgm:prSet presAssocID="{A74D11AB-936D-4634-9FDD-CE986DB4A52C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72715C-8728-4867-A65A-4B72B7C7FE75}" type="pres">
      <dgm:prSet presAssocID="{4D35AB44-B2B5-427D-A448-D39AFDC118D5}" presName="sp" presStyleCnt="0"/>
      <dgm:spPr/>
    </dgm:pt>
    <dgm:pt modelId="{95E8FF71-AC4B-4742-972F-48C7DD6A4799}" type="pres">
      <dgm:prSet presAssocID="{59F1BF52-5BE1-4B37-8D74-0FAAB9B013B2}" presName="linNode" presStyleCnt="0"/>
      <dgm:spPr/>
    </dgm:pt>
    <dgm:pt modelId="{1D63F54E-3E49-4895-A682-FF16572D0F7B}" type="pres">
      <dgm:prSet presAssocID="{59F1BF52-5BE1-4B37-8D74-0FAAB9B013B2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28A0CA-D55F-43EE-9FBF-ED1A2B2AACFB}" type="pres">
      <dgm:prSet presAssocID="{59F1BF52-5BE1-4B37-8D74-0FAAB9B013B2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D2BFF8-4112-4535-9E38-7E584B4D2A69}" type="pres">
      <dgm:prSet presAssocID="{BF1B7066-3937-4C44-BD29-486555B3A412}" presName="sp" presStyleCnt="0"/>
      <dgm:spPr/>
    </dgm:pt>
    <dgm:pt modelId="{D4ABE04D-6D75-45FE-B8BA-136894F90918}" type="pres">
      <dgm:prSet presAssocID="{57A05002-5A4E-44C1-9798-AE1AAEA22246}" presName="linNode" presStyleCnt="0"/>
      <dgm:spPr/>
    </dgm:pt>
    <dgm:pt modelId="{A404C26C-3299-43A3-BB1A-3D0CFC322C4B}" type="pres">
      <dgm:prSet presAssocID="{57A05002-5A4E-44C1-9798-AE1AAEA22246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9ACCE-F633-47FA-876B-00D0B7FA973F}" type="pres">
      <dgm:prSet presAssocID="{57A05002-5A4E-44C1-9798-AE1AAEA22246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F8113B-48BE-4945-9D09-5FF318218002}" type="presOf" srcId="{6F0B686F-9B90-4DEB-9115-745B490CAA9E}" destId="{E9248EA7-4101-47C7-8064-4CC06BA7F688}" srcOrd="0" destOrd="0" presId="urn:microsoft.com/office/officeart/2005/8/layout/vList5"/>
    <dgm:cxn modelId="{94E8425C-F548-4CA0-9DBC-E5A91718B4A0}" type="presOf" srcId="{1F609201-16CA-4224-A3EB-57A341072BD4}" destId="{F6E2CE77-54D3-4347-9F8E-6AE02345B114}" srcOrd="0" destOrd="0" presId="urn:microsoft.com/office/officeart/2005/8/layout/vList5"/>
    <dgm:cxn modelId="{9BF94481-0F65-4D69-85F1-1BE4C2FE089C}" srcId="{FD362373-0DF1-400D-A65C-CA42C310FB5B}" destId="{59F1BF52-5BE1-4B37-8D74-0FAAB9B013B2}" srcOrd="2" destOrd="0" parTransId="{05A7E353-B411-4CA7-B0F0-E22B429BD31A}" sibTransId="{BF1B7066-3937-4C44-BD29-486555B3A412}"/>
    <dgm:cxn modelId="{C1E1B4EE-92DE-4FAA-B6B0-11E2461EF213}" srcId="{FD362373-0DF1-400D-A65C-CA42C310FB5B}" destId="{A74D11AB-936D-4634-9FDD-CE986DB4A52C}" srcOrd="1" destOrd="0" parTransId="{590A7035-7E5D-48D7-AF90-1A2071261193}" sibTransId="{4D35AB44-B2B5-427D-A448-D39AFDC118D5}"/>
    <dgm:cxn modelId="{508006ED-3DD6-4E1E-9D82-C1367E106B3D}" type="presOf" srcId="{FD362373-0DF1-400D-A65C-CA42C310FB5B}" destId="{16685833-57B4-44D9-902C-12283A947922}" srcOrd="0" destOrd="0" presId="urn:microsoft.com/office/officeart/2005/8/layout/vList5"/>
    <dgm:cxn modelId="{01A5EC05-9D53-471B-86C0-661C62EEC5A3}" srcId="{A74D11AB-936D-4634-9FDD-CE986DB4A52C}" destId="{1F609201-16CA-4224-A3EB-57A341072BD4}" srcOrd="0" destOrd="0" parTransId="{B2EAC902-FF91-4001-A267-0667B8B78B3F}" sibTransId="{9CE203C7-387E-4582-A7C9-56C9E5125115}"/>
    <dgm:cxn modelId="{1571DAD1-447E-41B9-BB2D-DBD0BEFA7E54}" srcId="{59F1BF52-5BE1-4B37-8D74-0FAAB9B013B2}" destId="{3CE74A21-D83E-426C-9926-CB5BAF70B10E}" srcOrd="0" destOrd="0" parTransId="{3C6142E3-697B-43BB-B8E6-CD3BD97DF7A8}" sibTransId="{765B292D-2B9C-45AC-8F3F-636ED3C8BA8F}"/>
    <dgm:cxn modelId="{94242C72-B948-4052-ADC3-A06BF1C6E46C}" type="presOf" srcId="{205EC87A-8B5C-4D93-9EC1-3AF923076BDF}" destId="{A269ACCE-F633-47FA-876B-00D0B7FA973F}" srcOrd="0" destOrd="0" presId="urn:microsoft.com/office/officeart/2005/8/layout/vList5"/>
    <dgm:cxn modelId="{13CE6FD5-6E82-466E-BFB0-EF5C18C5C108}" srcId="{A65BC3CE-7DA4-47A7-BBAC-BD9AC57E27EA}" destId="{6F0B686F-9B90-4DEB-9115-745B490CAA9E}" srcOrd="0" destOrd="0" parTransId="{95454270-7BEC-47DD-8A01-74E3F8F854AC}" sibTransId="{D28917C1-4B97-4030-AA58-4C7434ABF8E2}"/>
    <dgm:cxn modelId="{FE8E7707-922B-41B3-A63C-A033765ED7BE}" type="presOf" srcId="{57A05002-5A4E-44C1-9798-AE1AAEA22246}" destId="{A404C26C-3299-43A3-BB1A-3D0CFC322C4B}" srcOrd="0" destOrd="0" presId="urn:microsoft.com/office/officeart/2005/8/layout/vList5"/>
    <dgm:cxn modelId="{DA9F400E-EA28-43FB-9DC2-AAAD30478330}" srcId="{FD362373-0DF1-400D-A65C-CA42C310FB5B}" destId="{57A05002-5A4E-44C1-9798-AE1AAEA22246}" srcOrd="3" destOrd="0" parTransId="{69ADFFB4-44FF-4282-8D74-8FE13157D746}" sibTransId="{B6D1728E-30CA-4211-8491-918B08A8B070}"/>
    <dgm:cxn modelId="{9FB3A283-546F-4AF1-97AE-60FE8487D7E1}" type="presOf" srcId="{15E61694-897C-4E4F-B2FA-229B3B4735AA}" destId="{A269ACCE-F633-47FA-876B-00D0B7FA973F}" srcOrd="0" destOrd="2" presId="urn:microsoft.com/office/officeart/2005/8/layout/vList5"/>
    <dgm:cxn modelId="{C9306103-EF37-49F2-8A4F-41977BAAF355}" type="presOf" srcId="{A74D11AB-936D-4634-9FDD-CE986DB4A52C}" destId="{A03B4230-2BAE-41B3-BB38-7151B3361724}" srcOrd="0" destOrd="0" presId="urn:microsoft.com/office/officeart/2005/8/layout/vList5"/>
    <dgm:cxn modelId="{81AD8E0C-4257-47DF-8464-349813E38429}" srcId="{57A05002-5A4E-44C1-9798-AE1AAEA22246}" destId="{90A5501C-0051-4D3D-8032-525D2A557F89}" srcOrd="1" destOrd="0" parTransId="{860986F6-927C-44EF-8616-D41BFBA4B81E}" sibTransId="{D239F106-0B31-453D-96D2-AECAA9478730}"/>
    <dgm:cxn modelId="{9BA78D9C-962D-4F49-904D-6388EE51B55B}" srcId="{57A05002-5A4E-44C1-9798-AE1AAEA22246}" destId="{15E61694-897C-4E4F-B2FA-229B3B4735AA}" srcOrd="2" destOrd="0" parTransId="{5B139075-EE4E-4B95-AB90-C04BA1E82996}" sibTransId="{ECF80814-B79A-4A5B-BC21-6199D67F4BBB}"/>
    <dgm:cxn modelId="{9FF4CB87-F329-4679-B6BB-581C2FE84F4E}" type="presOf" srcId="{59F1BF52-5BE1-4B37-8D74-0FAAB9B013B2}" destId="{1D63F54E-3E49-4895-A682-FF16572D0F7B}" srcOrd="0" destOrd="0" presId="urn:microsoft.com/office/officeart/2005/8/layout/vList5"/>
    <dgm:cxn modelId="{F709EBD1-3AF5-45A2-9602-10A00344FBDE}" srcId="{FD362373-0DF1-400D-A65C-CA42C310FB5B}" destId="{A65BC3CE-7DA4-47A7-BBAC-BD9AC57E27EA}" srcOrd="0" destOrd="0" parTransId="{2AD2EEB2-6BA3-41AB-954C-C8F0AD89748B}" sibTransId="{7587E455-C4B8-4F4D-B5CA-501FFA849B17}"/>
    <dgm:cxn modelId="{6CE10B6C-264F-4F84-80DC-209C8D5C864D}" srcId="{57A05002-5A4E-44C1-9798-AE1AAEA22246}" destId="{205EC87A-8B5C-4D93-9EC1-3AF923076BDF}" srcOrd="0" destOrd="0" parTransId="{11E2B035-F811-4D8A-B68E-C5C6519428CF}" sibTransId="{C43F42BB-ACFA-4BA6-8A70-E7E9AB1A26D8}"/>
    <dgm:cxn modelId="{16E0E724-3352-498A-A3E9-E9F5A8B400F2}" type="presOf" srcId="{3CE74A21-D83E-426C-9926-CB5BAF70B10E}" destId="{B428A0CA-D55F-43EE-9FBF-ED1A2B2AACFB}" srcOrd="0" destOrd="0" presId="urn:microsoft.com/office/officeart/2005/8/layout/vList5"/>
    <dgm:cxn modelId="{0A21A5E6-1D0A-45A6-976B-BB7AC42894B6}" type="presOf" srcId="{90A5501C-0051-4D3D-8032-525D2A557F89}" destId="{A269ACCE-F633-47FA-876B-00D0B7FA973F}" srcOrd="0" destOrd="1" presId="urn:microsoft.com/office/officeart/2005/8/layout/vList5"/>
    <dgm:cxn modelId="{C9FECDE0-BCCB-4D0A-A8B4-09E28CA2338D}" type="presOf" srcId="{A65BC3CE-7DA4-47A7-BBAC-BD9AC57E27EA}" destId="{DA93A216-8E12-4114-91BD-784F129F72AF}" srcOrd="0" destOrd="0" presId="urn:microsoft.com/office/officeart/2005/8/layout/vList5"/>
    <dgm:cxn modelId="{161D0434-B35A-439F-B496-6A4E96AD8498}" type="presParOf" srcId="{16685833-57B4-44D9-902C-12283A947922}" destId="{5909DB83-71CE-4914-A897-ABC6A0421759}" srcOrd="0" destOrd="0" presId="urn:microsoft.com/office/officeart/2005/8/layout/vList5"/>
    <dgm:cxn modelId="{007A066F-CBBB-42BD-AF6F-3A263A1EE55D}" type="presParOf" srcId="{5909DB83-71CE-4914-A897-ABC6A0421759}" destId="{DA93A216-8E12-4114-91BD-784F129F72AF}" srcOrd="0" destOrd="0" presId="urn:microsoft.com/office/officeart/2005/8/layout/vList5"/>
    <dgm:cxn modelId="{C2DF87E6-B403-48BF-8577-D5E1279D5AFC}" type="presParOf" srcId="{5909DB83-71CE-4914-A897-ABC6A0421759}" destId="{E9248EA7-4101-47C7-8064-4CC06BA7F688}" srcOrd="1" destOrd="0" presId="urn:microsoft.com/office/officeart/2005/8/layout/vList5"/>
    <dgm:cxn modelId="{543BD43A-B06D-4476-85AA-C3EB3CDD0E0A}" type="presParOf" srcId="{16685833-57B4-44D9-902C-12283A947922}" destId="{4AD7CD8D-2751-4D53-A164-3BD9135DFF75}" srcOrd="1" destOrd="0" presId="urn:microsoft.com/office/officeart/2005/8/layout/vList5"/>
    <dgm:cxn modelId="{4683304F-BA25-4EE9-AA63-88E800E4F307}" type="presParOf" srcId="{16685833-57B4-44D9-902C-12283A947922}" destId="{3DE4B4F6-3887-4BF8-A187-C5EFE84A7B82}" srcOrd="2" destOrd="0" presId="urn:microsoft.com/office/officeart/2005/8/layout/vList5"/>
    <dgm:cxn modelId="{C7ED4953-B32D-4681-9112-EC1F544D37BB}" type="presParOf" srcId="{3DE4B4F6-3887-4BF8-A187-C5EFE84A7B82}" destId="{A03B4230-2BAE-41B3-BB38-7151B3361724}" srcOrd="0" destOrd="0" presId="urn:microsoft.com/office/officeart/2005/8/layout/vList5"/>
    <dgm:cxn modelId="{BD6C40EB-D524-4E5F-B35B-5E9A5310D0CC}" type="presParOf" srcId="{3DE4B4F6-3887-4BF8-A187-C5EFE84A7B82}" destId="{F6E2CE77-54D3-4347-9F8E-6AE02345B114}" srcOrd="1" destOrd="0" presId="urn:microsoft.com/office/officeart/2005/8/layout/vList5"/>
    <dgm:cxn modelId="{CD6FE048-0BD5-4E81-98A2-3EF32AA98070}" type="presParOf" srcId="{16685833-57B4-44D9-902C-12283A947922}" destId="{8372715C-8728-4867-A65A-4B72B7C7FE75}" srcOrd="3" destOrd="0" presId="urn:microsoft.com/office/officeart/2005/8/layout/vList5"/>
    <dgm:cxn modelId="{97C43C6E-66B1-472B-A163-0C73F5DEB74D}" type="presParOf" srcId="{16685833-57B4-44D9-902C-12283A947922}" destId="{95E8FF71-AC4B-4742-972F-48C7DD6A4799}" srcOrd="4" destOrd="0" presId="urn:microsoft.com/office/officeart/2005/8/layout/vList5"/>
    <dgm:cxn modelId="{A941A773-585B-4B4B-B07F-C3D568E60784}" type="presParOf" srcId="{95E8FF71-AC4B-4742-972F-48C7DD6A4799}" destId="{1D63F54E-3E49-4895-A682-FF16572D0F7B}" srcOrd="0" destOrd="0" presId="urn:microsoft.com/office/officeart/2005/8/layout/vList5"/>
    <dgm:cxn modelId="{D6C575FD-FCAC-4726-9D29-AFD362405B92}" type="presParOf" srcId="{95E8FF71-AC4B-4742-972F-48C7DD6A4799}" destId="{B428A0CA-D55F-43EE-9FBF-ED1A2B2AACFB}" srcOrd="1" destOrd="0" presId="urn:microsoft.com/office/officeart/2005/8/layout/vList5"/>
    <dgm:cxn modelId="{FCFAF85D-B033-4C19-8D08-CC141C9E5A2F}" type="presParOf" srcId="{16685833-57B4-44D9-902C-12283A947922}" destId="{8CD2BFF8-4112-4535-9E38-7E584B4D2A69}" srcOrd="5" destOrd="0" presId="urn:microsoft.com/office/officeart/2005/8/layout/vList5"/>
    <dgm:cxn modelId="{D9854CBA-E224-4D53-B519-EED6A998E708}" type="presParOf" srcId="{16685833-57B4-44D9-902C-12283A947922}" destId="{D4ABE04D-6D75-45FE-B8BA-136894F90918}" srcOrd="6" destOrd="0" presId="urn:microsoft.com/office/officeart/2005/8/layout/vList5"/>
    <dgm:cxn modelId="{39D8A76E-C01E-4797-985B-CAE19C591FB6}" type="presParOf" srcId="{D4ABE04D-6D75-45FE-B8BA-136894F90918}" destId="{A404C26C-3299-43A3-BB1A-3D0CFC322C4B}" srcOrd="0" destOrd="0" presId="urn:microsoft.com/office/officeart/2005/8/layout/vList5"/>
    <dgm:cxn modelId="{5A1F1CB6-514D-4F4E-BF5C-8D0D26162087}" type="presParOf" srcId="{D4ABE04D-6D75-45FE-B8BA-136894F90918}" destId="{A269ACCE-F633-47FA-876B-00D0B7FA973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E414AB7-E86F-4BB5-9953-63D054AC9791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9574612-B024-409D-8859-6E246BFC4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771800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407980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65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75000"/>
                  </a:schemeClr>
                </a:solidFill>
                <a:latin typeface="Lucida Handwriting" pitchFamily="66" charset="0"/>
              </a:rPr>
              <a:t>SPELLING</a:t>
            </a:r>
            <a:endParaRPr lang="cs-CZ" sz="3600" b="1" dirty="0">
              <a:solidFill>
                <a:schemeClr val="bg2">
                  <a:lumMod val="75000"/>
                </a:schemeClr>
              </a:solidFill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E</a:t>
            </a:r>
            <a:r>
              <a:rPr lang="cs-CZ" sz="2400" smtClean="0"/>
              <a:t>nglish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270892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17728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Animal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3569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Birth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403763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hippopotamus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27089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television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522920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telephone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843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412776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 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H _________________________________________</a:t>
            </a:r>
          </a:p>
          <a:p>
            <a:endParaRPr lang="cs-CZ" sz="2800" dirty="0"/>
          </a:p>
          <a:p>
            <a:r>
              <a:rPr lang="cs-CZ" sz="2800" dirty="0"/>
              <a:t>S</a:t>
            </a:r>
            <a:r>
              <a:rPr lang="cs-CZ" sz="2800" dirty="0" smtClean="0"/>
              <a:t>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K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P _________________________________________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32656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effectLst/>
                <a:latin typeface="Lucida Handwriting" pitchFamily="66" charset="0"/>
              </a:rPr>
              <a:t>Write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effectLst/>
                <a:latin typeface="Lucida Handwriting" pitchFamily="66" charset="0"/>
              </a:rPr>
              <a:t>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effectLst/>
                <a:latin typeface="Lucida Handwriting" pitchFamily="66" charset="0"/>
              </a:rPr>
              <a:t>the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effectLst/>
                <a:latin typeface="Lucida Handwriting" pitchFamily="66" charset="0"/>
              </a:rPr>
              <a:t>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effectLst/>
                <a:latin typeface="Lucida Handwriting" pitchFamily="66" charset="0"/>
              </a:rPr>
              <a:t>word</a:t>
            </a:r>
            <a:endParaRPr lang="cs-CZ" sz="3200" dirty="0" smtClean="0">
              <a:solidFill>
                <a:schemeClr val="bg2">
                  <a:lumMod val="75000"/>
                </a:schemeClr>
              </a:solidFill>
              <a:effectLst/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97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E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L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B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M 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F _________________________________________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0812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2426378"/>
              </p:ext>
            </p:extLst>
          </p:nvPr>
        </p:nvGraphicFramePr>
        <p:xfrm>
          <a:off x="603532" y="460648"/>
          <a:ext cx="7467600" cy="1828800"/>
        </p:xfrm>
        <a:graphic>
          <a:graphicData uri="http://schemas.openxmlformats.org/drawingml/2006/table">
            <a:tbl>
              <a:tblPr/>
              <a:tblGrid>
                <a:gridCol w="3733800"/>
                <a:gridCol w="3733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 </a:t>
                      </a:r>
                      <a:r>
                        <a:rPr lang="cs-CZ" dirty="0" err="1" smtClean="0"/>
                        <a:t>kej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 </a:t>
                      </a:r>
                      <a:r>
                        <a:rPr lang="cs-CZ" dirty="0" err="1" smtClean="0"/>
                        <a:t>bi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 </a:t>
                      </a:r>
                      <a:r>
                        <a:rPr lang="cs-CZ" dirty="0" err="1" smtClean="0"/>
                        <a:t>ei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 </a:t>
                      </a:r>
                      <a:r>
                        <a:rPr lang="cs-CZ" dirty="0" err="1" smtClean="0"/>
                        <a:t>dži</a:t>
                      </a:r>
                      <a:r>
                        <a:rPr lang="cs-CZ" dirty="0" smtClean="0"/>
                        <a:t>: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" name="Rectangle 9"/>
          <p:cNvSpPr>
            <a:spLocks noChangeArrowheads="1"/>
          </p:cNvSpPr>
          <p:nvPr/>
        </p:nvSpPr>
        <p:spPr bwMode="auto">
          <a:xfrm>
            <a:off x="0" y="448598"/>
            <a:ext cx="198002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   Jak se čte G ?</a:t>
            </a:r>
          </a:p>
        </p:txBody>
      </p:sp>
      <p:sp>
        <p:nvSpPr>
          <p:cNvPr id="12" name="Control 10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Control 11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Control 12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Control 13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Control 14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073155"/>
              </p:ext>
            </p:extLst>
          </p:nvPr>
        </p:nvGraphicFramePr>
        <p:xfrm>
          <a:off x="611560" y="2289448"/>
          <a:ext cx="7467600" cy="1463040"/>
        </p:xfrm>
        <a:graphic>
          <a:graphicData uri="http://schemas.openxmlformats.org/drawingml/2006/table">
            <a:tbl>
              <a:tblPr/>
              <a:tblGrid>
                <a:gridCol w="3733800"/>
                <a:gridCol w="3733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 </a:t>
                      </a:r>
                      <a:r>
                        <a:rPr lang="cs-CZ" dirty="0" err="1" smtClean="0"/>
                        <a:t>vi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 </a:t>
                      </a:r>
                      <a:r>
                        <a:rPr lang="cs-CZ" dirty="0" err="1" smtClean="0"/>
                        <a:t>bi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 </a:t>
                      </a:r>
                      <a:r>
                        <a:rPr lang="cs-CZ" dirty="0" err="1" smtClean="0"/>
                        <a:t>ju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</a:t>
                      </a:r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´</a:t>
                      </a:r>
                      <a:r>
                        <a:rPr lang="cs-CZ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dablju</a:t>
                      </a:r>
                      <a:r>
                        <a:rPr lang="cs-CZ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" name="Rectangle 15"/>
          <p:cNvSpPr>
            <a:spLocks noChangeArrowheads="1"/>
          </p:cNvSpPr>
          <p:nvPr/>
        </p:nvSpPr>
        <p:spPr bwMode="auto">
          <a:xfrm>
            <a:off x="18015" y="2248798"/>
            <a:ext cx="201850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   Jak se čte W ?</a:t>
            </a:r>
          </a:p>
        </p:txBody>
      </p:sp>
      <p:sp>
        <p:nvSpPr>
          <p:cNvPr id="19" name="Control 16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Control 17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Control 18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Control 19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Control 20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789966"/>
              </p:ext>
            </p:extLst>
          </p:nvPr>
        </p:nvGraphicFramePr>
        <p:xfrm>
          <a:off x="611560" y="4437112"/>
          <a:ext cx="7467600" cy="1463040"/>
        </p:xfrm>
        <a:graphic>
          <a:graphicData uri="http://schemas.openxmlformats.org/drawingml/2006/table">
            <a:tbl>
              <a:tblPr/>
              <a:tblGrid>
                <a:gridCol w="3733800"/>
                <a:gridCol w="3733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 </a:t>
                      </a:r>
                      <a:r>
                        <a:rPr lang="cs-CZ" dirty="0" err="1" smtClean="0"/>
                        <a:t>ejč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 </a:t>
                      </a:r>
                      <a:r>
                        <a:rPr lang="cs-CZ" dirty="0" err="1" smtClean="0"/>
                        <a:t>kju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 </a:t>
                      </a:r>
                      <a:r>
                        <a:rPr lang="cs-CZ" dirty="0" err="1" smtClean="0"/>
                        <a:t>džei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 </a:t>
                      </a:r>
                      <a:r>
                        <a:rPr lang="cs-CZ" dirty="0" err="1" smtClean="0"/>
                        <a:t>dži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-29197" y="4481046"/>
            <a:ext cx="191590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   Jak se čte J ?</a:t>
            </a:r>
          </a:p>
        </p:txBody>
      </p:sp>
      <p:sp>
        <p:nvSpPr>
          <p:cNvPr id="26" name="Control 22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Control 23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Control 24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Control 25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Control 26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0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075200"/>
              </p:ext>
            </p:extLst>
          </p:nvPr>
        </p:nvGraphicFramePr>
        <p:xfrm>
          <a:off x="454821" y="332656"/>
          <a:ext cx="7467600" cy="1463040"/>
        </p:xfrm>
        <a:graphic>
          <a:graphicData uri="http://schemas.openxmlformats.org/drawingml/2006/table">
            <a:tbl>
              <a:tblPr/>
              <a:tblGrid>
                <a:gridCol w="3733800"/>
                <a:gridCol w="3733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 en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 </a:t>
                      </a:r>
                      <a:r>
                        <a:rPr lang="cs-CZ" dirty="0" err="1" smtClean="0"/>
                        <a:t>em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 el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 </a:t>
                      </a:r>
                      <a:r>
                        <a:rPr lang="cs-CZ" dirty="0" err="1" smtClean="0"/>
                        <a:t>kej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247" y="376590"/>
            <a:ext cx="199285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   Jak se čte M ?</a:t>
            </a:r>
          </a:p>
        </p:txBody>
      </p:sp>
      <p:sp>
        <p:nvSpPr>
          <p:cNvPr id="4" name="Control 2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Control 3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ontrol 4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ontrol 5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Control 6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434887"/>
              </p:ext>
            </p:extLst>
          </p:nvPr>
        </p:nvGraphicFramePr>
        <p:xfrm>
          <a:off x="432404" y="2070735"/>
          <a:ext cx="7467600" cy="1463040"/>
        </p:xfrm>
        <a:graphic>
          <a:graphicData uri="http://schemas.openxmlformats.org/drawingml/2006/table">
            <a:tbl>
              <a:tblPr/>
              <a:tblGrid>
                <a:gridCol w="3733800"/>
                <a:gridCol w="37338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 ti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 </a:t>
                      </a:r>
                      <a:r>
                        <a:rPr lang="cs-CZ" dirty="0" err="1" smtClean="0"/>
                        <a:t>eks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 </a:t>
                      </a:r>
                      <a:r>
                        <a:rPr lang="cs-CZ" dirty="0" err="1" smtClean="0"/>
                        <a:t>ef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D)  </a:t>
                      </a:r>
                      <a:r>
                        <a:rPr lang="cs-CZ" dirty="0" err="1" smtClean="0"/>
                        <a:t>ai</a:t>
                      </a:r>
                      <a:r>
                        <a:rPr lang="cs-CZ" dirty="0"/>
                        <a:t>: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0" y="2104782"/>
            <a:ext cx="193322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   Jak se čte T ?</a:t>
            </a:r>
          </a:p>
        </p:txBody>
      </p:sp>
      <p:sp>
        <p:nvSpPr>
          <p:cNvPr id="11" name="Control 8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Control 9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Control 10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Control 11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Control 12"/>
          <p:cNvSpPr>
            <a:spLocks noChangeArrowheads="1" noChangeShapeType="1"/>
          </p:cNvSpPr>
          <p:nvPr/>
        </p:nvSpPr>
        <p:spPr bwMode="auto">
          <a:xfrm>
            <a:off x="457200" y="3305175"/>
            <a:ext cx="914400" cy="9144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219575"/>
            <a:ext cx="345638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cs-CZ" sz="2800" dirty="0" smtClean="0">
                <a:solidFill>
                  <a:srgbClr val="FF0000"/>
                </a:solidFill>
              </a:rPr>
              <a:t>D</a:t>
            </a:r>
          </a:p>
          <a:p>
            <a:pPr marL="342900" indent="-342900">
              <a:buAutoNum type="arabicPlain"/>
            </a:pPr>
            <a:r>
              <a:rPr lang="cs-CZ" sz="2800" dirty="0" smtClean="0">
                <a:solidFill>
                  <a:srgbClr val="FF0000"/>
                </a:solidFill>
              </a:rPr>
              <a:t>D</a:t>
            </a:r>
          </a:p>
          <a:p>
            <a:pPr marL="342900" indent="-342900">
              <a:buAutoNum type="arabicPlain"/>
            </a:pPr>
            <a:r>
              <a:rPr lang="cs-CZ" sz="2800" dirty="0" smtClean="0">
                <a:solidFill>
                  <a:srgbClr val="FF0000"/>
                </a:solidFill>
              </a:rPr>
              <a:t>C</a:t>
            </a:r>
          </a:p>
          <a:p>
            <a:pPr marL="342900" indent="-342900">
              <a:buAutoNum type="arabicPlain"/>
            </a:pPr>
            <a:r>
              <a:rPr lang="cs-CZ" sz="2800" dirty="0">
                <a:solidFill>
                  <a:srgbClr val="FF0000"/>
                </a:solidFill>
              </a:rPr>
              <a:t>B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/>
            </a:pPr>
            <a:r>
              <a:rPr lang="cs-CZ" sz="2800" dirty="0">
                <a:solidFill>
                  <a:srgbClr val="FF0000"/>
                </a:solidFill>
              </a:rPr>
              <a:t>A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/>
            </a:pPr>
            <a:endParaRPr lang="cs-CZ" dirty="0" smtClean="0"/>
          </a:p>
          <a:p>
            <a:pPr marL="342900" indent="-342900">
              <a:buAutoNum type="arabicPlain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53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317928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59632" y="5877272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78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</TotalTime>
  <Words>239</Words>
  <Application>Microsoft Office PowerPoint</Application>
  <PresentationFormat>Předvádění na obrazovce (4:3)</PresentationFormat>
  <Paragraphs>96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SPELLING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Karolina</dc:creator>
  <cp:lastModifiedBy>root</cp:lastModifiedBy>
  <cp:revision>8</cp:revision>
  <dcterms:created xsi:type="dcterms:W3CDTF">2012-06-09T22:21:56Z</dcterms:created>
  <dcterms:modified xsi:type="dcterms:W3CDTF">2013-05-17T12:18:04Z</dcterms:modified>
</cp:coreProperties>
</file>