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C19345-95B2-4269-9A63-DE8E13F3A5F8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6C6D9EB-DE57-4591-A139-721FCAE89231}">
      <dgm:prSet phldrT="[Text]" custT="1"/>
      <dgm:spPr/>
      <dgm:t>
        <a:bodyPr/>
        <a:lstStyle/>
        <a:p>
          <a:r>
            <a:rPr lang="cs-CZ" sz="1800" dirty="0" smtClean="0"/>
            <a:t>Snímek 1</a:t>
          </a:r>
          <a:endParaRPr lang="cs-CZ" sz="1800" dirty="0"/>
        </a:p>
      </dgm:t>
    </dgm:pt>
    <dgm:pt modelId="{307126B5-13F2-43D0-AE46-6B774F277A86}" type="parTrans" cxnId="{647E7599-DFA6-4F8D-AE58-BEEDA9385808}">
      <dgm:prSet/>
      <dgm:spPr/>
      <dgm:t>
        <a:bodyPr/>
        <a:lstStyle/>
        <a:p>
          <a:endParaRPr lang="cs-CZ"/>
        </a:p>
      </dgm:t>
    </dgm:pt>
    <dgm:pt modelId="{7B635A27-B0B4-4505-9881-DCA9A169AB66}" type="sibTrans" cxnId="{647E7599-DFA6-4F8D-AE58-BEEDA9385808}">
      <dgm:prSet/>
      <dgm:spPr/>
      <dgm:t>
        <a:bodyPr/>
        <a:lstStyle/>
        <a:p>
          <a:endParaRPr lang="cs-CZ"/>
        </a:p>
      </dgm:t>
    </dgm:pt>
    <dgm:pt modelId="{9F2E8065-5377-4752-8055-45F7ACC47F11}">
      <dgm:prSet phldrT="[Text]" custT="1"/>
      <dgm:spPr/>
      <dgm:t>
        <a:bodyPr/>
        <a:lstStyle/>
        <a:p>
          <a:r>
            <a:rPr lang="cs-CZ" sz="1400" dirty="0" smtClean="0"/>
            <a:t>Úvod</a:t>
          </a:r>
          <a:endParaRPr lang="cs-CZ" sz="1400" dirty="0"/>
        </a:p>
      </dgm:t>
    </dgm:pt>
    <dgm:pt modelId="{DCF7341E-4467-4A9D-9543-700FAD48D637}" type="parTrans" cxnId="{11332D64-0E25-4074-B16D-FBE10F39ED0A}">
      <dgm:prSet/>
      <dgm:spPr/>
      <dgm:t>
        <a:bodyPr/>
        <a:lstStyle/>
        <a:p>
          <a:endParaRPr lang="cs-CZ"/>
        </a:p>
      </dgm:t>
    </dgm:pt>
    <dgm:pt modelId="{095AFAE6-9984-4A7E-9D7D-1B82AB518859}" type="sibTrans" cxnId="{11332D64-0E25-4074-B16D-FBE10F39ED0A}">
      <dgm:prSet/>
      <dgm:spPr/>
      <dgm:t>
        <a:bodyPr/>
        <a:lstStyle/>
        <a:p>
          <a:endParaRPr lang="cs-CZ"/>
        </a:p>
      </dgm:t>
    </dgm:pt>
    <dgm:pt modelId="{287FBD9D-E874-4E68-BFB9-5F73F6519AC8}">
      <dgm:prSet phldrT="[Text]" custT="1"/>
      <dgm:spPr/>
      <dgm:t>
        <a:bodyPr/>
        <a:lstStyle/>
        <a:p>
          <a:r>
            <a:rPr lang="cs-CZ" sz="1800" dirty="0" smtClean="0"/>
            <a:t>Snímek 2</a:t>
          </a:r>
        </a:p>
      </dgm:t>
    </dgm:pt>
    <dgm:pt modelId="{B980B658-D333-4697-B2B1-BC5CBD04EC6C}" type="parTrans" cxnId="{672870C1-CAD7-45B9-951C-BEBDC3EF7928}">
      <dgm:prSet/>
      <dgm:spPr/>
      <dgm:t>
        <a:bodyPr/>
        <a:lstStyle/>
        <a:p>
          <a:endParaRPr lang="cs-CZ"/>
        </a:p>
      </dgm:t>
    </dgm:pt>
    <dgm:pt modelId="{3A26E7F9-77D7-4B57-A85B-7B1517445750}" type="sibTrans" cxnId="{672870C1-CAD7-45B9-951C-BEBDC3EF7928}">
      <dgm:prSet/>
      <dgm:spPr/>
      <dgm:t>
        <a:bodyPr/>
        <a:lstStyle/>
        <a:p>
          <a:endParaRPr lang="cs-CZ"/>
        </a:p>
      </dgm:t>
    </dgm:pt>
    <dgm:pt modelId="{6DF091C7-993A-48DF-8FC9-72ED60DC7892}">
      <dgm:prSet phldrT="[Text]" custT="1"/>
      <dgm:spPr/>
      <dgm:t>
        <a:bodyPr/>
        <a:lstStyle/>
        <a:p>
          <a:r>
            <a:rPr lang="cs-CZ" sz="1800" dirty="0" smtClean="0"/>
            <a:t>Snímek 3</a:t>
          </a:r>
          <a:endParaRPr lang="cs-CZ" sz="1800" dirty="0"/>
        </a:p>
      </dgm:t>
    </dgm:pt>
    <dgm:pt modelId="{9D1B3F58-379E-482D-A7B0-3FCF2308AEE3}" type="parTrans" cxnId="{2A1C3113-C349-49E7-9491-6706D25C420F}">
      <dgm:prSet/>
      <dgm:spPr/>
      <dgm:t>
        <a:bodyPr/>
        <a:lstStyle/>
        <a:p>
          <a:endParaRPr lang="cs-CZ"/>
        </a:p>
      </dgm:t>
    </dgm:pt>
    <dgm:pt modelId="{05922833-0C41-402D-B723-092753CA15A0}" type="sibTrans" cxnId="{2A1C3113-C349-49E7-9491-6706D25C420F}">
      <dgm:prSet/>
      <dgm:spPr/>
      <dgm:t>
        <a:bodyPr/>
        <a:lstStyle/>
        <a:p>
          <a:endParaRPr lang="cs-CZ"/>
        </a:p>
      </dgm:t>
    </dgm:pt>
    <dgm:pt modelId="{8D5EF6A5-D8DC-4D5D-BD51-226E9058759F}">
      <dgm:prSet phldrT="[Text]" custT="1"/>
      <dgm:spPr/>
      <dgm:t>
        <a:bodyPr/>
        <a:lstStyle/>
        <a:p>
          <a:r>
            <a:rPr lang="cs-CZ" sz="1400" dirty="0" smtClean="0"/>
            <a:t>Děti podle obrázku doplní názvy věcí</a:t>
          </a:r>
          <a:endParaRPr lang="cs-CZ" sz="1400" dirty="0"/>
        </a:p>
      </dgm:t>
    </dgm:pt>
    <dgm:pt modelId="{FF8A9A62-3332-467E-9658-D0D9878EAA99}" type="parTrans" cxnId="{38284CC6-3BFE-4D78-9993-E45590C86670}">
      <dgm:prSet/>
      <dgm:spPr/>
      <dgm:t>
        <a:bodyPr/>
        <a:lstStyle/>
        <a:p>
          <a:endParaRPr lang="cs-CZ"/>
        </a:p>
      </dgm:t>
    </dgm:pt>
    <dgm:pt modelId="{4E4C42A2-705A-4493-BF10-06625DCF71B2}" type="sibTrans" cxnId="{38284CC6-3BFE-4D78-9993-E45590C86670}">
      <dgm:prSet/>
      <dgm:spPr/>
      <dgm:t>
        <a:bodyPr/>
        <a:lstStyle/>
        <a:p>
          <a:endParaRPr lang="cs-CZ"/>
        </a:p>
      </dgm:t>
    </dgm:pt>
    <dgm:pt modelId="{FF4F3457-A949-4E69-8CBC-5EB2E3ED6D8F}">
      <dgm:prSet phldrT="[Text]" custT="1"/>
      <dgm:spPr/>
      <dgm:t>
        <a:bodyPr/>
        <a:lstStyle/>
        <a:p>
          <a:r>
            <a:rPr lang="cs-CZ" sz="1400" dirty="0" smtClean="0"/>
            <a:t>Správné názvy se při kliknutí objeví</a:t>
          </a:r>
          <a:endParaRPr lang="cs-CZ" sz="1400" dirty="0"/>
        </a:p>
      </dgm:t>
    </dgm:pt>
    <dgm:pt modelId="{F8A60A90-DB2E-4D09-A326-53B243ECB2A7}" type="parTrans" cxnId="{019C0908-5764-46C0-8DC9-9701F43A7981}">
      <dgm:prSet/>
      <dgm:spPr/>
      <dgm:t>
        <a:bodyPr/>
        <a:lstStyle/>
        <a:p>
          <a:endParaRPr lang="cs-CZ"/>
        </a:p>
      </dgm:t>
    </dgm:pt>
    <dgm:pt modelId="{F0C06FA3-B587-4A2E-B91E-A2E943CE1095}" type="sibTrans" cxnId="{019C0908-5764-46C0-8DC9-9701F43A7981}">
      <dgm:prSet/>
      <dgm:spPr/>
      <dgm:t>
        <a:bodyPr/>
        <a:lstStyle/>
        <a:p>
          <a:endParaRPr lang="cs-CZ"/>
        </a:p>
      </dgm:t>
    </dgm:pt>
    <dgm:pt modelId="{A8D8424D-0019-4C34-90E0-2ACA29CA7111}">
      <dgm:prSet phldrT="[Text]" custT="1"/>
      <dgm:spPr/>
      <dgm:t>
        <a:bodyPr/>
        <a:lstStyle/>
        <a:p>
          <a:r>
            <a:rPr lang="cs-CZ" sz="1800" dirty="0" smtClean="0"/>
            <a:t>Snímek 4</a:t>
          </a:r>
          <a:endParaRPr lang="cs-CZ" sz="1800" dirty="0"/>
        </a:p>
      </dgm:t>
    </dgm:pt>
    <dgm:pt modelId="{DC907A18-530E-402D-A1F2-AD81A85D1BC6}" type="parTrans" cxnId="{F403EEA1-7156-4785-9DEF-7816D007F4EA}">
      <dgm:prSet/>
      <dgm:spPr/>
      <dgm:t>
        <a:bodyPr/>
        <a:lstStyle/>
        <a:p>
          <a:endParaRPr lang="cs-CZ"/>
        </a:p>
      </dgm:t>
    </dgm:pt>
    <dgm:pt modelId="{436FD6E4-0E2E-4C1A-82F2-85686D8E2D28}" type="sibTrans" cxnId="{F403EEA1-7156-4785-9DEF-7816D007F4EA}">
      <dgm:prSet/>
      <dgm:spPr/>
      <dgm:t>
        <a:bodyPr/>
        <a:lstStyle/>
        <a:p>
          <a:endParaRPr lang="cs-CZ"/>
        </a:p>
      </dgm:t>
    </dgm:pt>
    <dgm:pt modelId="{3B2FF8F5-993C-44FE-8253-415657FEC42B}">
      <dgm:prSet phldrT="[Text]" custT="1"/>
      <dgm:spPr/>
      <dgm:t>
        <a:bodyPr/>
        <a:lstStyle/>
        <a:p>
          <a:r>
            <a:rPr lang="cs-CZ" sz="1400" dirty="0" smtClean="0"/>
            <a:t>Děti dle obrázku pojmenovávají věci</a:t>
          </a:r>
          <a:endParaRPr lang="cs-CZ" sz="1400" dirty="0"/>
        </a:p>
      </dgm:t>
    </dgm:pt>
    <dgm:pt modelId="{3DB52CD0-D04F-466D-8A5F-E566306195EE}" type="parTrans" cxnId="{50A8F793-F210-461E-B4F8-0E2147EA9A4F}">
      <dgm:prSet/>
      <dgm:spPr/>
      <dgm:t>
        <a:bodyPr/>
        <a:lstStyle/>
        <a:p>
          <a:endParaRPr lang="cs-CZ"/>
        </a:p>
      </dgm:t>
    </dgm:pt>
    <dgm:pt modelId="{8B60838E-A735-4324-A648-2A19DFDDD553}" type="sibTrans" cxnId="{50A8F793-F210-461E-B4F8-0E2147EA9A4F}">
      <dgm:prSet/>
      <dgm:spPr/>
      <dgm:t>
        <a:bodyPr/>
        <a:lstStyle/>
        <a:p>
          <a:endParaRPr lang="cs-CZ"/>
        </a:p>
      </dgm:t>
    </dgm:pt>
    <dgm:pt modelId="{C58D727B-B00D-422F-AB48-1A2B9708437C}">
      <dgm:prSet phldrT="[Text]" custT="1"/>
      <dgm:spPr/>
      <dgm:t>
        <a:bodyPr/>
        <a:lstStyle/>
        <a:p>
          <a:r>
            <a:rPr lang="cs-CZ" sz="1800" dirty="0" smtClean="0"/>
            <a:t>Snímek 5</a:t>
          </a:r>
        </a:p>
      </dgm:t>
    </dgm:pt>
    <dgm:pt modelId="{8368031B-E935-47AB-A934-854AF1A32920}" type="parTrans" cxnId="{519DBF2D-7AC9-4C5F-A312-D1DD80E98C7B}">
      <dgm:prSet/>
      <dgm:spPr/>
      <dgm:t>
        <a:bodyPr/>
        <a:lstStyle/>
        <a:p>
          <a:endParaRPr lang="cs-CZ"/>
        </a:p>
      </dgm:t>
    </dgm:pt>
    <dgm:pt modelId="{AEB567C7-EEF2-44A6-87AA-16CC4D9EDEAD}" type="sibTrans" cxnId="{519DBF2D-7AC9-4C5F-A312-D1DD80E98C7B}">
      <dgm:prSet/>
      <dgm:spPr/>
      <dgm:t>
        <a:bodyPr/>
        <a:lstStyle/>
        <a:p>
          <a:endParaRPr lang="cs-CZ"/>
        </a:p>
      </dgm:t>
    </dgm:pt>
    <dgm:pt modelId="{3311C6AE-E38B-4ABD-A052-EF0EFF2F4A78}">
      <dgm:prSet phldrT="[Text]" custT="1"/>
      <dgm:spPr/>
      <dgm:t>
        <a:bodyPr/>
        <a:lstStyle/>
        <a:p>
          <a:r>
            <a:rPr lang="cs-CZ" sz="1400" dirty="0" smtClean="0"/>
            <a:t>Seznámení s novými slovíčky</a:t>
          </a:r>
        </a:p>
      </dgm:t>
    </dgm:pt>
    <dgm:pt modelId="{61360792-E158-4EFC-B7E4-979AB334B43E}" type="parTrans" cxnId="{262C2DDE-3106-4E67-ACDB-9250734C6CAC}">
      <dgm:prSet/>
      <dgm:spPr/>
      <dgm:t>
        <a:bodyPr/>
        <a:lstStyle/>
        <a:p>
          <a:endParaRPr lang="cs-CZ"/>
        </a:p>
      </dgm:t>
    </dgm:pt>
    <dgm:pt modelId="{5AEC4574-27A4-4125-9B41-55DA30DAC14A}" type="sibTrans" cxnId="{262C2DDE-3106-4E67-ACDB-9250734C6CAC}">
      <dgm:prSet/>
      <dgm:spPr/>
      <dgm:t>
        <a:bodyPr/>
        <a:lstStyle/>
        <a:p>
          <a:endParaRPr lang="cs-CZ"/>
        </a:p>
      </dgm:t>
    </dgm:pt>
    <dgm:pt modelId="{2AC2BF90-0E66-41C2-8A01-F43D3C5E7AF1}">
      <dgm:prSet phldrT="[Text]" custT="1"/>
      <dgm:spPr/>
      <dgm:t>
        <a:bodyPr/>
        <a:lstStyle/>
        <a:p>
          <a:r>
            <a:rPr lang="cs-CZ" sz="1400" dirty="0" smtClean="0"/>
            <a:t>Slovíčka se postupně objevují s překladem</a:t>
          </a:r>
        </a:p>
      </dgm:t>
    </dgm:pt>
    <dgm:pt modelId="{9722396C-4CB3-47DE-B9E9-6AFADE387D76}" type="parTrans" cxnId="{C7900082-7E42-4EB9-9A49-F829697B7FC4}">
      <dgm:prSet/>
      <dgm:spPr/>
      <dgm:t>
        <a:bodyPr/>
        <a:lstStyle/>
        <a:p>
          <a:endParaRPr lang="cs-CZ"/>
        </a:p>
      </dgm:t>
    </dgm:pt>
    <dgm:pt modelId="{CCBF020D-9ABB-4251-AAEA-D3EF7E34CE3E}" type="sibTrans" cxnId="{C7900082-7E42-4EB9-9A49-F829697B7FC4}">
      <dgm:prSet/>
      <dgm:spPr/>
      <dgm:t>
        <a:bodyPr/>
        <a:lstStyle/>
        <a:p>
          <a:endParaRPr lang="cs-CZ"/>
        </a:p>
      </dgm:t>
    </dgm:pt>
    <dgm:pt modelId="{08B5F605-1F2E-405A-B773-BADC20030F49}">
      <dgm:prSet phldrT="[Text]" custT="1"/>
      <dgm:spPr/>
      <dgm:t>
        <a:bodyPr/>
        <a:lstStyle/>
        <a:p>
          <a:r>
            <a:rPr lang="cs-CZ" sz="1400" dirty="0" smtClean="0"/>
            <a:t>Správné názvy se objeví u dané šipky</a:t>
          </a:r>
          <a:endParaRPr lang="cs-CZ" sz="1400" dirty="0"/>
        </a:p>
      </dgm:t>
    </dgm:pt>
    <dgm:pt modelId="{51AACEA0-EB35-494D-B9C1-6F428242DC19}" type="parTrans" cxnId="{27441011-8848-42E1-890A-76285D6E0E29}">
      <dgm:prSet/>
      <dgm:spPr/>
      <dgm:t>
        <a:bodyPr/>
        <a:lstStyle/>
        <a:p>
          <a:endParaRPr lang="cs-CZ"/>
        </a:p>
      </dgm:t>
    </dgm:pt>
    <dgm:pt modelId="{15889A75-43C3-42C4-9FE0-64D535E6FDE4}" type="sibTrans" cxnId="{27441011-8848-42E1-890A-76285D6E0E29}">
      <dgm:prSet/>
      <dgm:spPr/>
      <dgm:t>
        <a:bodyPr/>
        <a:lstStyle/>
        <a:p>
          <a:endParaRPr lang="cs-CZ"/>
        </a:p>
      </dgm:t>
    </dgm:pt>
    <dgm:pt modelId="{9DCEC02C-7BF8-4ED8-A610-878A43F881DA}">
      <dgm:prSet phldrT="[Text]" custT="1"/>
      <dgm:spPr/>
      <dgm:t>
        <a:bodyPr/>
        <a:lstStyle/>
        <a:p>
          <a:r>
            <a:rPr lang="cs-CZ" sz="1400" dirty="0" smtClean="0"/>
            <a:t>Děti říkají co vidí a mají ve své třídě</a:t>
          </a:r>
        </a:p>
      </dgm:t>
    </dgm:pt>
    <dgm:pt modelId="{6CBE5987-A7A0-466D-B46F-A3A65CF3962F}" type="parTrans" cxnId="{55E3D98B-77D0-466B-B9A7-99FE2B1E9F42}">
      <dgm:prSet/>
      <dgm:spPr/>
      <dgm:t>
        <a:bodyPr/>
        <a:lstStyle/>
        <a:p>
          <a:endParaRPr lang="cs-CZ"/>
        </a:p>
      </dgm:t>
    </dgm:pt>
    <dgm:pt modelId="{A92E2FD9-BEFB-45E5-B93D-F5E234EE943A}" type="sibTrans" cxnId="{55E3D98B-77D0-466B-B9A7-99FE2B1E9F42}">
      <dgm:prSet/>
      <dgm:spPr/>
      <dgm:t>
        <a:bodyPr/>
        <a:lstStyle/>
        <a:p>
          <a:endParaRPr lang="cs-CZ"/>
        </a:p>
      </dgm:t>
    </dgm:pt>
    <dgm:pt modelId="{30876708-D928-44E1-9EE5-2391B3FF146F}" type="pres">
      <dgm:prSet presAssocID="{BBC19345-95B2-4269-9A63-DE8E13F3A5F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E0632BD-E452-4858-91FF-861DD49875D5}" type="pres">
      <dgm:prSet presAssocID="{26C6D9EB-DE57-4591-A139-721FCAE89231}" presName="linNode" presStyleCnt="0"/>
      <dgm:spPr/>
      <dgm:t>
        <a:bodyPr/>
        <a:lstStyle/>
        <a:p>
          <a:endParaRPr lang="cs-CZ"/>
        </a:p>
      </dgm:t>
    </dgm:pt>
    <dgm:pt modelId="{84E2313D-CCB5-4DEF-9C68-6A668A92CFAD}" type="pres">
      <dgm:prSet presAssocID="{26C6D9EB-DE57-4591-A139-721FCAE89231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F59A0-B691-4F16-9A0D-B6C4B3EB19C1}" type="pres">
      <dgm:prSet presAssocID="{26C6D9EB-DE57-4591-A139-721FCAE89231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0CA228-0B55-4CE1-AE08-241DB62F4819}" type="pres">
      <dgm:prSet presAssocID="{7B635A27-B0B4-4505-9881-DCA9A169AB66}" presName="sp" presStyleCnt="0"/>
      <dgm:spPr/>
      <dgm:t>
        <a:bodyPr/>
        <a:lstStyle/>
        <a:p>
          <a:endParaRPr lang="cs-CZ"/>
        </a:p>
      </dgm:t>
    </dgm:pt>
    <dgm:pt modelId="{F72F625A-E705-4ECB-8E4A-760CFC3F3E84}" type="pres">
      <dgm:prSet presAssocID="{287FBD9D-E874-4E68-BFB9-5F73F6519AC8}" presName="linNode" presStyleCnt="0"/>
      <dgm:spPr/>
      <dgm:t>
        <a:bodyPr/>
        <a:lstStyle/>
        <a:p>
          <a:endParaRPr lang="cs-CZ"/>
        </a:p>
      </dgm:t>
    </dgm:pt>
    <dgm:pt modelId="{333EB3F3-43E7-4492-8A6A-D06309623E28}" type="pres">
      <dgm:prSet presAssocID="{287FBD9D-E874-4E68-BFB9-5F73F6519AC8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9A6E93-3518-4925-9DA3-764566820191}" type="pres">
      <dgm:prSet presAssocID="{287FBD9D-E874-4E68-BFB9-5F73F6519AC8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401739-D154-4936-9EB5-F7BADC691459}" type="pres">
      <dgm:prSet presAssocID="{3A26E7F9-77D7-4B57-A85B-7B1517445750}" presName="sp" presStyleCnt="0"/>
      <dgm:spPr/>
      <dgm:t>
        <a:bodyPr/>
        <a:lstStyle/>
        <a:p>
          <a:endParaRPr lang="cs-CZ"/>
        </a:p>
      </dgm:t>
    </dgm:pt>
    <dgm:pt modelId="{937F10E9-8B70-4CBC-8845-97AB14693CC6}" type="pres">
      <dgm:prSet presAssocID="{6DF091C7-993A-48DF-8FC9-72ED60DC7892}" presName="linNode" presStyleCnt="0"/>
      <dgm:spPr/>
      <dgm:t>
        <a:bodyPr/>
        <a:lstStyle/>
        <a:p>
          <a:endParaRPr lang="cs-CZ"/>
        </a:p>
      </dgm:t>
    </dgm:pt>
    <dgm:pt modelId="{75DD9453-D1C3-4690-BC75-59E9B783296A}" type="pres">
      <dgm:prSet presAssocID="{6DF091C7-993A-48DF-8FC9-72ED60DC7892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A6FCE9-D692-45E0-809C-65783DF75D3A}" type="pres">
      <dgm:prSet presAssocID="{6DF091C7-993A-48DF-8FC9-72ED60DC7892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878F4-3029-466C-A973-CB2C89F6EFC2}" type="pres">
      <dgm:prSet presAssocID="{05922833-0C41-402D-B723-092753CA15A0}" presName="sp" presStyleCnt="0"/>
      <dgm:spPr/>
      <dgm:t>
        <a:bodyPr/>
        <a:lstStyle/>
        <a:p>
          <a:endParaRPr lang="cs-CZ"/>
        </a:p>
      </dgm:t>
    </dgm:pt>
    <dgm:pt modelId="{34649C10-040F-4A21-AA1D-59468833889B}" type="pres">
      <dgm:prSet presAssocID="{A8D8424D-0019-4C34-90E0-2ACA29CA7111}" presName="linNode" presStyleCnt="0"/>
      <dgm:spPr/>
      <dgm:t>
        <a:bodyPr/>
        <a:lstStyle/>
        <a:p>
          <a:endParaRPr lang="cs-CZ"/>
        </a:p>
      </dgm:t>
    </dgm:pt>
    <dgm:pt modelId="{4BBF1B78-3A3B-4EF6-AD4D-E4FC4F575463}" type="pres">
      <dgm:prSet presAssocID="{A8D8424D-0019-4C34-90E0-2ACA29CA7111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351903-47F2-4064-9D80-E72D229CBE7A}" type="pres">
      <dgm:prSet presAssocID="{A8D8424D-0019-4C34-90E0-2ACA29CA7111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66AE3C-99ED-45A3-B96A-F48AE794E6B8}" type="pres">
      <dgm:prSet presAssocID="{436FD6E4-0E2E-4C1A-82F2-85686D8E2D28}" presName="sp" presStyleCnt="0"/>
      <dgm:spPr/>
      <dgm:t>
        <a:bodyPr/>
        <a:lstStyle/>
        <a:p>
          <a:endParaRPr lang="cs-CZ"/>
        </a:p>
      </dgm:t>
    </dgm:pt>
    <dgm:pt modelId="{B67B8956-5E2B-492B-83D3-4ADC69A089F2}" type="pres">
      <dgm:prSet presAssocID="{C58D727B-B00D-422F-AB48-1A2B9708437C}" presName="linNode" presStyleCnt="0"/>
      <dgm:spPr/>
      <dgm:t>
        <a:bodyPr/>
        <a:lstStyle/>
        <a:p>
          <a:endParaRPr lang="cs-CZ"/>
        </a:p>
      </dgm:t>
    </dgm:pt>
    <dgm:pt modelId="{25130304-5EA8-4F1C-9701-0EAC722DD39A}" type="pres">
      <dgm:prSet presAssocID="{C58D727B-B00D-422F-AB48-1A2B9708437C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22C227-FBD1-444B-8993-22651B54CF3B}" type="pres">
      <dgm:prSet presAssocID="{C58D727B-B00D-422F-AB48-1A2B9708437C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D61E2A-808B-4017-B02A-F47F076E6642}" type="presOf" srcId="{6DF091C7-993A-48DF-8FC9-72ED60DC7892}" destId="{75DD9453-D1C3-4690-BC75-59E9B783296A}" srcOrd="0" destOrd="0" presId="urn:microsoft.com/office/officeart/2005/8/layout/vList5"/>
    <dgm:cxn modelId="{67493F7B-16F4-4E36-90D9-02DE8CFEAA81}" type="presOf" srcId="{9DCEC02C-7BF8-4ED8-A610-878A43F881DA}" destId="{B322C227-FBD1-444B-8993-22651B54CF3B}" srcOrd="0" destOrd="0" presId="urn:microsoft.com/office/officeart/2005/8/layout/vList5"/>
    <dgm:cxn modelId="{647E7599-DFA6-4F8D-AE58-BEEDA9385808}" srcId="{BBC19345-95B2-4269-9A63-DE8E13F3A5F8}" destId="{26C6D9EB-DE57-4591-A139-721FCAE89231}" srcOrd="0" destOrd="0" parTransId="{307126B5-13F2-43D0-AE46-6B774F277A86}" sibTransId="{7B635A27-B0B4-4505-9881-DCA9A169AB66}"/>
    <dgm:cxn modelId="{11332D64-0E25-4074-B16D-FBE10F39ED0A}" srcId="{26C6D9EB-DE57-4591-A139-721FCAE89231}" destId="{9F2E8065-5377-4752-8055-45F7ACC47F11}" srcOrd="0" destOrd="0" parTransId="{DCF7341E-4467-4A9D-9543-700FAD48D637}" sibTransId="{095AFAE6-9984-4A7E-9D7D-1B82AB518859}"/>
    <dgm:cxn modelId="{FC8C5F11-EEAB-40D3-9B48-3DBE23DB852E}" type="presOf" srcId="{BBC19345-95B2-4269-9A63-DE8E13F3A5F8}" destId="{30876708-D928-44E1-9EE5-2391B3FF146F}" srcOrd="0" destOrd="0" presId="urn:microsoft.com/office/officeart/2005/8/layout/vList5"/>
    <dgm:cxn modelId="{55E3D98B-77D0-466B-B9A7-99FE2B1E9F42}" srcId="{C58D727B-B00D-422F-AB48-1A2B9708437C}" destId="{9DCEC02C-7BF8-4ED8-A610-878A43F881DA}" srcOrd="0" destOrd="0" parTransId="{6CBE5987-A7A0-466D-B46F-A3A65CF3962F}" sibTransId="{A92E2FD9-BEFB-45E5-B93D-F5E234EE943A}"/>
    <dgm:cxn modelId="{9B8FB046-D00A-4A87-A728-E8CCEBFDAD10}" type="presOf" srcId="{2AC2BF90-0E66-41C2-8A01-F43D3C5E7AF1}" destId="{989A6E93-3518-4925-9DA3-764566820191}" srcOrd="0" destOrd="1" presId="urn:microsoft.com/office/officeart/2005/8/layout/vList5"/>
    <dgm:cxn modelId="{1D1B364F-3CBB-40BD-8BFD-A60168425F62}" type="presOf" srcId="{FF4F3457-A949-4E69-8CBC-5EB2E3ED6D8F}" destId="{25A6FCE9-D692-45E0-809C-65783DF75D3A}" srcOrd="0" destOrd="1" presId="urn:microsoft.com/office/officeart/2005/8/layout/vList5"/>
    <dgm:cxn modelId="{D4E166A7-B51A-4FA7-AC41-8965864E4135}" type="presOf" srcId="{287FBD9D-E874-4E68-BFB9-5F73F6519AC8}" destId="{333EB3F3-43E7-4492-8A6A-D06309623E28}" srcOrd="0" destOrd="0" presId="urn:microsoft.com/office/officeart/2005/8/layout/vList5"/>
    <dgm:cxn modelId="{C637EADD-002F-4B73-AC58-0DAF68BCC881}" type="presOf" srcId="{A8D8424D-0019-4C34-90E0-2ACA29CA7111}" destId="{4BBF1B78-3A3B-4EF6-AD4D-E4FC4F575463}" srcOrd="0" destOrd="0" presId="urn:microsoft.com/office/officeart/2005/8/layout/vList5"/>
    <dgm:cxn modelId="{84F11887-2937-4ABC-ACFF-D8BA4FF04A9A}" type="presOf" srcId="{8D5EF6A5-D8DC-4D5D-BD51-226E9058759F}" destId="{25A6FCE9-D692-45E0-809C-65783DF75D3A}" srcOrd="0" destOrd="0" presId="urn:microsoft.com/office/officeart/2005/8/layout/vList5"/>
    <dgm:cxn modelId="{1402F18F-75A0-4C3E-ACC1-1DE5D6627CD4}" type="presOf" srcId="{08B5F605-1F2E-405A-B773-BADC20030F49}" destId="{D8351903-47F2-4064-9D80-E72D229CBE7A}" srcOrd="0" destOrd="1" presId="urn:microsoft.com/office/officeart/2005/8/layout/vList5"/>
    <dgm:cxn modelId="{C7900082-7E42-4EB9-9A49-F829697B7FC4}" srcId="{287FBD9D-E874-4E68-BFB9-5F73F6519AC8}" destId="{2AC2BF90-0E66-41C2-8A01-F43D3C5E7AF1}" srcOrd="1" destOrd="0" parTransId="{9722396C-4CB3-47DE-B9E9-6AFADE387D76}" sibTransId="{CCBF020D-9ABB-4251-AAEA-D3EF7E34CE3E}"/>
    <dgm:cxn modelId="{7BAF5E4A-4950-4A22-A44C-4422EF453631}" type="presOf" srcId="{3B2FF8F5-993C-44FE-8253-415657FEC42B}" destId="{D8351903-47F2-4064-9D80-E72D229CBE7A}" srcOrd="0" destOrd="0" presId="urn:microsoft.com/office/officeart/2005/8/layout/vList5"/>
    <dgm:cxn modelId="{09BDE607-FA28-44A3-8DB4-026E7EB4541E}" type="presOf" srcId="{3311C6AE-E38B-4ABD-A052-EF0EFF2F4A78}" destId="{989A6E93-3518-4925-9DA3-764566820191}" srcOrd="0" destOrd="0" presId="urn:microsoft.com/office/officeart/2005/8/layout/vList5"/>
    <dgm:cxn modelId="{2A1C3113-C349-49E7-9491-6706D25C420F}" srcId="{BBC19345-95B2-4269-9A63-DE8E13F3A5F8}" destId="{6DF091C7-993A-48DF-8FC9-72ED60DC7892}" srcOrd="2" destOrd="0" parTransId="{9D1B3F58-379E-482D-A7B0-3FCF2308AEE3}" sibTransId="{05922833-0C41-402D-B723-092753CA15A0}"/>
    <dgm:cxn modelId="{519DBF2D-7AC9-4C5F-A312-D1DD80E98C7B}" srcId="{BBC19345-95B2-4269-9A63-DE8E13F3A5F8}" destId="{C58D727B-B00D-422F-AB48-1A2B9708437C}" srcOrd="4" destOrd="0" parTransId="{8368031B-E935-47AB-A934-854AF1A32920}" sibTransId="{AEB567C7-EEF2-44A6-87AA-16CC4D9EDEAD}"/>
    <dgm:cxn modelId="{38284CC6-3BFE-4D78-9993-E45590C86670}" srcId="{6DF091C7-993A-48DF-8FC9-72ED60DC7892}" destId="{8D5EF6A5-D8DC-4D5D-BD51-226E9058759F}" srcOrd="0" destOrd="0" parTransId="{FF8A9A62-3332-467E-9658-D0D9878EAA99}" sibTransId="{4E4C42A2-705A-4493-BF10-06625DCF71B2}"/>
    <dgm:cxn modelId="{874E19AD-9915-489E-97E3-3750DAAE2B58}" type="presOf" srcId="{26C6D9EB-DE57-4591-A139-721FCAE89231}" destId="{84E2313D-CCB5-4DEF-9C68-6A668A92CFAD}" srcOrd="0" destOrd="0" presId="urn:microsoft.com/office/officeart/2005/8/layout/vList5"/>
    <dgm:cxn modelId="{F403EEA1-7156-4785-9DEF-7816D007F4EA}" srcId="{BBC19345-95B2-4269-9A63-DE8E13F3A5F8}" destId="{A8D8424D-0019-4C34-90E0-2ACA29CA7111}" srcOrd="3" destOrd="0" parTransId="{DC907A18-530E-402D-A1F2-AD81A85D1BC6}" sibTransId="{436FD6E4-0E2E-4C1A-82F2-85686D8E2D28}"/>
    <dgm:cxn modelId="{50A8F793-F210-461E-B4F8-0E2147EA9A4F}" srcId="{A8D8424D-0019-4C34-90E0-2ACA29CA7111}" destId="{3B2FF8F5-993C-44FE-8253-415657FEC42B}" srcOrd="0" destOrd="0" parTransId="{3DB52CD0-D04F-466D-8A5F-E566306195EE}" sibTransId="{8B60838E-A735-4324-A648-2A19DFDDD553}"/>
    <dgm:cxn modelId="{27441011-8848-42E1-890A-76285D6E0E29}" srcId="{A8D8424D-0019-4C34-90E0-2ACA29CA7111}" destId="{08B5F605-1F2E-405A-B773-BADC20030F49}" srcOrd="1" destOrd="0" parTransId="{51AACEA0-EB35-494D-B9C1-6F428242DC19}" sibTransId="{15889A75-43C3-42C4-9FE0-64D535E6FDE4}"/>
    <dgm:cxn modelId="{305A7902-EF72-4052-B48B-27EDDE4B0402}" type="presOf" srcId="{C58D727B-B00D-422F-AB48-1A2B9708437C}" destId="{25130304-5EA8-4F1C-9701-0EAC722DD39A}" srcOrd="0" destOrd="0" presId="urn:microsoft.com/office/officeart/2005/8/layout/vList5"/>
    <dgm:cxn modelId="{648852C0-5025-4D0F-BE6D-9DB0C68762AE}" type="presOf" srcId="{9F2E8065-5377-4752-8055-45F7ACC47F11}" destId="{025F59A0-B691-4F16-9A0D-B6C4B3EB19C1}" srcOrd="0" destOrd="0" presId="urn:microsoft.com/office/officeart/2005/8/layout/vList5"/>
    <dgm:cxn modelId="{672870C1-CAD7-45B9-951C-BEBDC3EF7928}" srcId="{BBC19345-95B2-4269-9A63-DE8E13F3A5F8}" destId="{287FBD9D-E874-4E68-BFB9-5F73F6519AC8}" srcOrd="1" destOrd="0" parTransId="{B980B658-D333-4697-B2B1-BC5CBD04EC6C}" sibTransId="{3A26E7F9-77D7-4B57-A85B-7B1517445750}"/>
    <dgm:cxn modelId="{019C0908-5764-46C0-8DC9-9701F43A7981}" srcId="{6DF091C7-993A-48DF-8FC9-72ED60DC7892}" destId="{FF4F3457-A949-4E69-8CBC-5EB2E3ED6D8F}" srcOrd="1" destOrd="0" parTransId="{F8A60A90-DB2E-4D09-A326-53B243ECB2A7}" sibTransId="{F0C06FA3-B587-4A2E-B91E-A2E943CE1095}"/>
    <dgm:cxn modelId="{262C2DDE-3106-4E67-ACDB-9250734C6CAC}" srcId="{287FBD9D-E874-4E68-BFB9-5F73F6519AC8}" destId="{3311C6AE-E38B-4ABD-A052-EF0EFF2F4A78}" srcOrd="0" destOrd="0" parTransId="{61360792-E158-4EFC-B7E4-979AB334B43E}" sibTransId="{5AEC4574-27A4-4125-9B41-55DA30DAC14A}"/>
    <dgm:cxn modelId="{81A5E803-B466-4BA8-9E3E-247FAEA511B4}" type="presParOf" srcId="{30876708-D928-44E1-9EE5-2391B3FF146F}" destId="{EE0632BD-E452-4858-91FF-861DD49875D5}" srcOrd="0" destOrd="0" presId="urn:microsoft.com/office/officeart/2005/8/layout/vList5"/>
    <dgm:cxn modelId="{8F6799CD-C4B5-42AA-AE1E-EA4003CBF844}" type="presParOf" srcId="{EE0632BD-E452-4858-91FF-861DD49875D5}" destId="{84E2313D-CCB5-4DEF-9C68-6A668A92CFAD}" srcOrd="0" destOrd="0" presId="urn:microsoft.com/office/officeart/2005/8/layout/vList5"/>
    <dgm:cxn modelId="{A0CA710B-E4C0-45DB-A138-D724C01DF4C4}" type="presParOf" srcId="{EE0632BD-E452-4858-91FF-861DD49875D5}" destId="{025F59A0-B691-4F16-9A0D-B6C4B3EB19C1}" srcOrd="1" destOrd="0" presId="urn:microsoft.com/office/officeart/2005/8/layout/vList5"/>
    <dgm:cxn modelId="{415C253B-BE7B-4AB3-A194-3AD646BA6EE7}" type="presParOf" srcId="{30876708-D928-44E1-9EE5-2391B3FF146F}" destId="{900CA228-0B55-4CE1-AE08-241DB62F4819}" srcOrd="1" destOrd="0" presId="urn:microsoft.com/office/officeart/2005/8/layout/vList5"/>
    <dgm:cxn modelId="{10D6CCE4-1CE5-4459-BC90-5CDF179928B8}" type="presParOf" srcId="{30876708-D928-44E1-9EE5-2391B3FF146F}" destId="{F72F625A-E705-4ECB-8E4A-760CFC3F3E84}" srcOrd="2" destOrd="0" presId="urn:microsoft.com/office/officeart/2005/8/layout/vList5"/>
    <dgm:cxn modelId="{23A37E30-F839-40FF-BBA8-97D69C3DB3B2}" type="presParOf" srcId="{F72F625A-E705-4ECB-8E4A-760CFC3F3E84}" destId="{333EB3F3-43E7-4492-8A6A-D06309623E28}" srcOrd="0" destOrd="0" presId="urn:microsoft.com/office/officeart/2005/8/layout/vList5"/>
    <dgm:cxn modelId="{09F6F8F9-9D24-432B-929E-8B0FB5252074}" type="presParOf" srcId="{F72F625A-E705-4ECB-8E4A-760CFC3F3E84}" destId="{989A6E93-3518-4925-9DA3-764566820191}" srcOrd="1" destOrd="0" presId="urn:microsoft.com/office/officeart/2005/8/layout/vList5"/>
    <dgm:cxn modelId="{31F89C1E-168C-41C3-AA71-906EB18606C8}" type="presParOf" srcId="{30876708-D928-44E1-9EE5-2391B3FF146F}" destId="{F8401739-D154-4936-9EB5-F7BADC691459}" srcOrd="3" destOrd="0" presId="urn:microsoft.com/office/officeart/2005/8/layout/vList5"/>
    <dgm:cxn modelId="{413B109A-8BDC-4D0A-9DEF-4C1FA87E4A6C}" type="presParOf" srcId="{30876708-D928-44E1-9EE5-2391B3FF146F}" destId="{937F10E9-8B70-4CBC-8845-97AB14693CC6}" srcOrd="4" destOrd="0" presId="urn:microsoft.com/office/officeart/2005/8/layout/vList5"/>
    <dgm:cxn modelId="{1177A15E-AAC7-4857-A09D-C033730E4F89}" type="presParOf" srcId="{937F10E9-8B70-4CBC-8845-97AB14693CC6}" destId="{75DD9453-D1C3-4690-BC75-59E9B783296A}" srcOrd="0" destOrd="0" presId="urn:microsoft.com/office/officeart/2005/8/layout/vList5"/>
    <dgm:cxn modelId="{3625E3B7-7B30-4C09-97B2-6BD409BF6809}" type="presParOf" srcId="{937F10E9-8B70-4CBC-8845-97AB14693CC6}" destId="{25A6FCE9-D692-45E0-809C-65783DF75D3A}" srcOrd="1" destOrd="0" presId="urn:microsoft.com/office/officeart/2005/8/layout/vList5"/>
    <dgm:cxn modelId="{46E767E6-D0DB-4A93-BF2E-D24083E3EE46}" type="presParOf" srcId="{30876708-D928-44E1-9EE5-2391B3FF146F}" destId="{B95878F4-3029-466C-A973-CB2C89F6EFC2}" srcOrd="5" destOrd="0" presId="urn:microsoft.com/office/officeart/2005/8/layout/vList5"/>
    <dgm:cxn modelId="{CBCD0B92-A77C-4C8F-B27E-25F2357F49BC}" type="presParOf" srcId="{30876708-D928-44E1-9EE5-2391B3FF146F}" destId="{34649C10-040F-4A21-AA1D-59468833889B}" srcOrd="6" destOrd="0" presId="urn:microsoft.com/office/officeart/2005/8/layout/vList5"/>
    <dgm:cxn modelId="{87061D93-8869-45A3-A245-1C39A8037A8C}" type="presParOf" srcId="{34649C10-040F-4A21-AA1D-59468833889B}" destId="{4BBF1B78-3A3B-4EF6-AD4D-E4FC4F575463}" srcOrd="0" destOrd="0" presId="urn:microsoft.com/office/officeart/2005/8/layout/vList5"/>
    <dgm:cxn modelId="{CE8DF780-B591-4364-9A4A-25ADFEC5FCED}" type="presParOf" srcId="{34649C10-040F-4A21-AA1D-59468833889B}" destId="{D8351903-47F2-4064-9D80-E72D229CBE7A}" srcOrd="1" destOrd="0" presId="urn:microsoft.com/office/officeart/2005/8/layout/vList5"/>
    <dgm:cxn modelId="{FBECE764-931E-49FD-AD41-260D2126A4A6}" type="presParOf" srcId="{30876708-D928-44E1-9EE5-2391B3FF146F}" destId="{D566AE3C-99ED-45A3-B96A-F48AE794E6B8}" srcOrd="7" destOrd="0" presId="urn:microsoft.com/office/officeart/2005/8/layout/vList5"/>
    <dgm:cxn modelId="{DCAAB944-F85E-4064-9C63-440FC213B626}" type="presParOf" srcId="{30876708-D928-44E1-9EE5-2391B3FF146F}" destId="{B67B8956-5E2B-492B-83D3-4ADC69A089F2}" srcOrd="8" destOrd="0" presId="urn:microsoft.com/office/officeart/2005/8/layout/vList5"/>
    <dgm:cxn modelId="{4D231023-FDB5-47A8-84B2-53579DE16300}" type="presParOf" srcId="{B67B8956-5E2B-492B-83D3-4ADC69A089F2}" destId="{25130304-5EA8-4F1C-9701-0EAC722DD39A}" srcOrd="0" destOrd="0" presId="urn:microsoft.com/office/officeart/2005/8/layout/vList5"/>
    <dgm:cxn modelId="{8623F37B-31A7-4C2B-8E4B-0089C3A42C93}" type="presParOf" srcId="{B67B8956-5E2B-492B-83D3-4ADC69A089F2}" destId="{B322C227-FBD1-444B-8993-22651B54CF3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5F59A0-B691-4F16-9A0D-B6C4B3EB19C1}">
      <dsp:nvSpPr>
        <dsp:cNvPr id="0" name=""/>
        <dsp:cNvSpPr/>
      </dsp:nvSpPr>
      <dsp:spPr>
        <a:xfrm rot="5400000">
          <a:off x="5285811" y="-2242212"/>
          <a:ext cx="624681" cy="52688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Úvod</a:t>
          </a:r>
          <a:endParaRPr lang="cs-CZ" sz="1400" kern="1200" dirty="0"/>
        </a:p>
      </dsp:txBody>
      <dsp:txXfrm rot="-5400000">
        <a:off x="2963728" y="110365"/>
        <a:ext cx="5238354" cy="563693"/>
      </dsp:txXfrm>
    </dsp:sp>
    <dsp:sp modelId="{84E2313D-CCB5-4DEF-9C68-6A668A92CFAD}">
      <dsp:nvSpPr>
        <dsp:cNvPr id="0" name=""/>
        <dsp:cNvSpPr/>
      </dsp:nvSpPr>
      <dsp:spPr>
        <a:xfrm>
          <a:off x="0" y="1785"/>
          <a:ext cx="2963727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1</a:t>
          </a:r>
          <a:endParaRPr lang="cs-CZ" sz="1800" kern="1200" dirty="0"/>
        </a:p>
      </dsp:txBody>
      <dsp:txXfrm>
        <a:off x="38118" y="39903"/>
        <a:ext cx="2887491" cy="704615"/>
      </dsp:txXfrm>
    </dsp:sp>
    <dsp:sp modelId="{989A6E93-3518-4925-9DA3-764566820191}">
      <dsp:nvSpPr>
        <dsp:cNvPr id="0" name=""/>
        <dsp:cNvSpPr/>
      </dsp:nvSpPr>
      <dsp:spPr>
        <a:xfrm rot="5400000">
          <a:off x="5285811" y="-1422318"/>
          <a:ext cx="624681" cy="52688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Seznámení s novými slovíčky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Slovíčka se postupně objevují s překladem</a:t>
          </a:r>
        </a:p>
      </dsp:txBody>
      <dsp:txXfrm rot="-5400000">
        <a:off x="2963728" y="930259"/>
        <a:ext cx="5238354" cy="563693"/>
      </dsp:txXfrm>
    </dsp:sp>
    <dsp:sp modelId="{333EB3F3-43E7-4492-8A6A-D06309623E28}">
      <dsp:nvSpPr>
        <dsp:cNvPr id="0" name=""/>
        <dsp:cNvSpPr/>
      </dsp:nvSpPr>
      <dsp:spPr>
        <a:xfrm>
          <a:off x="0" y="821680"/>
          <a:ext cx="2963727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2</a:t>
          </a:r>
        </a:p>
      </dsp:txBody>
      <dsp:txXfrm>
        <a:off x="38118" y="859798"/>
        <a:ext cx="2887491" cy="704615"/>
      </dsp:txXfrm>
    </dsp:sp>
    <dsp:sp modelId="{25A6FCE9-D692-45E0-809C-65783DF75D3A}">
      <dsp:nvSpPr>
        <dsp:cNvPr id="0" name=""/>
        <dsp:cNvSpPr/>
      </dsp:nvSpPr>
      <dsp:spPr>
        <a:xfrm rot="5400000">
          <a:off x="5285811" y="-602424"/>
          <a:ext cx="624681" cy="52688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podle obrázku doplní názvy věcí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Správné názvy se při kliknutí objeví</a:t>
          </a:r>
          <a:endParaRPr lang="cs-CZ" sz="1400" kern="1200" dirty="0"/>
        </a:p>
      </dsp:txBody>
      <dsp:txXfrm rot="-5400000">
        <a:off x="2963728" y="1750153"/>
        <a:ext cx="5238354" cy="563693"/>
      </dsp:txXfrm>
    </dsp:sp>
    <dsp:sp modelId="{75DD9453-D1C3-4690-BC75-59E9B783296A}">
      <dsp:nvSpPr>
        <dsp:cNvPr id="0" name=""/>
        <dsp:cNvSpPr/>
      </dsp:nvSpPr>
      <dsp:spPr>
        <a:xfrm>
          <a:off x="0" y="1641574"/>
          <a:ext cx="2963727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3</a:t>
          </a:r>
          <a:endParaRPr lang="cs-CZ" sz="1800" kern="1200" dirty="0"/>
        </a:p>
      </dsp:txBody>
      <dsp:txXfrm>
        <a:off x="38118" y="1679692"/>
        <a:ext cx="2887491" cy="704615"/>
      </dsp:txXfrm>
    </dsp:sp>
    <dsp:sp modelId="{D8351903-47F2-4064-9D80-E72D229CBE7A}">
      <dsp:nvSpPr>
        <dsp:cNvPr id="0" name=""/>
        <dsp:cNvSpPr/>
      </dsp:nvSpPr>
      <dsp:spPr>
        <a:xfrm rot="5400000">
          <a:off x="5285811" y="217469"/>
          <a:ext cx="624681" cy="52688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dle obrázku pojmenovávají věci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Správné názvy se objeví u dané šipky</a:t>
          </a:r>
          <a:endParaRPr lang="cs-CZ" sz="1400" kern="1200" dirty="0"/>
        </a:p>
      </dsp:txBody>
      <dsp:txXfrm rot="-5400000">
        <a:off x="2963728" y="2570046"/>
        <a:ext cx="5238354" cy="563693"/>
      </dsp:txXfrm>
    </dsp:sp>
    <dsp:sp modelId="{4BBF1B78-3A3B-4EF6-AD4D-E4FC4F575463}">
      <dsp:nvSpPr>
        <dsp:cNvPr id="0" name=""/>
        <dsp:cNvSpPr/>
      </dsp:nvSpPr>
      <dsp:spPr>
        <a:xfrm>
          <a:off x="0" y="2461468"/>
          <a:ext cx="2963727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4</a:t>
          </a:r>
          <a:endParaRPr lang="cs-CZ" sz="1800" kern="1200" dirty="0"/>
        </a:p>
      </dsp:txBody>
      <dsp:txXfrm>
        <a:off x="38118" y="2499586"/>
        <a:ext cx="2887491" cy="704615"/>
      </dsp:txXfrm>
    </dsp:sp>
    <dsp:sp modelId="{B322C227-FBD1-444B-8993-22651B54CF3B}">
      <dsp:nvSpPr>
        <dsp:cNvPr id="0" name=""/>
        <dsp:cNvSpPr/>
      </dsp:nvSpPr>
      <dsp:spPr>
        <a:xfrm rot="5400000">
          <a:off x="5285811" y="1037363"/>
          <a:ext cx="624681" cy="526884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říkají co vidí a mají ve své třídě</a:t>
          </a:r>
        </a:p>
      </dsp:txBody>
      <dsp:txXfrm rot="-5400000">
        <a:off x="2963728" y="3389940"/>
        <a:ext cx="5238354" cy="563693"/>
      </dsp:txXfrm>
    </dsp:sp>
    <dsp:sp modelId="{25130304-5EA8-4F1C-9701-0EAC722DD39A}">
      <dsp:nvSpPr>
        <dsp:cNvPr id="0" name=""/>
        <dsp:cNvSpPr/>
      </dsp:nvSpPr>
      <dsp:spPr>
        <a:xfrm>
          <a:off x="0" y="3281362"/>
          <a:ext cx="2963727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5</a:t>
          </a:r>
        </a:p>
      </dsp:txBody>
      <dsp:txXfrm>
        <a:off x="38118" y="3319480"/>
        <a:ext cx="2887491" cy="704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78DDF1-EF14-405F-85DA-732021F1DC18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9AC013F-017B-412B-9162-667B8A03B7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microsoft.com/office/2007/relationships/hdphoto" Target="../media/hdphoto8.wdp"/><Relationship Id="rId3" Type="http://schemas.microsoft.com/office/2007/relationships/hdphoto" Target="../media/hdphoto3.wdp"/><Relationship Id="rId7" Type="http://schemas.microsoft.com/office/2007/relationships/hdphoto" Target="../media/hdphoto5.wdp"/><Relationship Id="rId12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microsoft.com/office/2007/relationships/hdphoto" Target="../media/hdphoto7.wdp"/><Relationship Id="rId5" Type="http://schemas.microsoft.com/office/2007/relationships/hdphoto" Target="../media/hdphoto4.wdp"/><Relationship Id="rId15" Type="http://schemas.microsoft.com/office/2007/relationships/hdphoto" Target="../media/hdphoto9.wdp"/><Relationship Id="rId10" Type="http://schemas.openxmlformats.org/officeDocument/2006/relationships/image" Target="../media/image10.png"/><Relationship Id="rId4" Type="http://schemas.openxmlformats.org/officeDocument/2006/relationships/image" Target="../media/image7.png"/><Relationship Id="rId9" Type="http://schemas.microsoft.com/office/2007/relationships/hdphoto" Target="../media/hdphoto6.wdp"/><Relationship Id="rId1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483768" y="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1580678"/>
              </p:ext>
            </p:extLst>
          </p:nvPr>
        </p:nvGraphicFramePr>
        <p:xfrm>
          <a:off x="1547664" y="4365104"/>
          <a:ext cx="7596336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596336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56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bg2">
                    <a:lumMod val="75000"/>
                  </a:schemeClr>
                </a:solidFill>
                <a:latin typeface="Mistral" pitchFamily="66" charset="0"/>
              </a:rPr>
              <a:t>MY CLASSROOM</a:t>
            </a:r>
            <a:endParaRPr lang="cs-CZ" sz="4800" dirty="0">
              <a:solidFill>
                <a:schemeClr val="bg2">
                  <a:lumMod val="75000"/>
                </a:schemeClr>
              </a:solidFill>
              <a:latin typeface="Mistral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846" b="89846" l="2769" r="89846">
                        <a14:foregroundMark x1="11692" y1="78462" x2="2769" y2="8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88640"/>
            <a:ext cx="7272808" cy="7272808"/>
          </a:xfrm>
        </p:spPr>
      </p:pic>
      <p:sp>
        <p:nvSpPr>
          <p:cNvPr id="5" name="TextovéPole 4"/>
          <p:cNvSpPr txBox="1"/>
          <p:nvPr/>
        </p:nvSpPr>
        <p:spPr>
          <a:xfrm>
            <a:off x="0" y="2328655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chair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 				židle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82912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desk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					lavice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335234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shelf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					police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387556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blackboard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				černá tabule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439878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computer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				počítač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129039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classroom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				třída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0" y="4950101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floor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					podlaha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181361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	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teacher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				učitel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5458616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	</a:t>
            </a:r>
            <a:r>
              <a:rPr lang="cs-CZ" sz="2800" dirty="0" err="1" smtClean="0">
                <a:solidFill>
                  <a:schemeClr val="bg2">
                    <a:lumMod val="50000"/>
                  </a:schemeClr>
                </a:solidFill>
              </a:rPr>
              <a:t>schoolbag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				aktovka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897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8923" b="90462" l="308" r="99385">
                        <a14:foregroundMark x1="8000" y1="71385" x2="308" y2="68923"/>
                        <a14:foregroundMark x1="83692" y1="62462" x2="99385" y2="63692"/>
                        <a14:foregroundMark x1="24615" y1="18769" x2="23385" y2="8923"/>
                        <a14:foregroundMark x1="29231" y1="56615" x2="28308" y2="76923"/>
                        <a14:foregroundMark x1="42154" y1="67077" x2="9538" y2="62462"/>
                        <a14:foregroundMark x1="24308" y1="54769" x2="24615" y2="74154"/>
                        <a14:foregroundMark x1="27385" y1="77538" x2="12000" y2="69538"/>
                        <a14:foregroundMark x1="79385" y1="68923" x2="77846" y2="48000"/>
                        <a14:foregroundMark x1="90154" y1="54769" x2="82769" y2="60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412776"/>
            <a:ext cx="4896544" cy="48965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423228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2">
                    <a:lumMod val="75000"/>
                  </a:schemeClr>
                </a:solidFill>
              </a:rPr>
              <a:t>IN THE PICTURES THERE ….. .</a:t>
            </a:r>
            <a:endParaRPr lang="cs-CZ" sz="2400" dirty="0">
              <a:solidFill>
                <a:schemeClr val="bg2">
                  <a:lumMod val="75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979712" y="1916832"/>
            <a:ext cx="1008112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6228184" y="1268760"/>
            <a:ext cx="432048" cy="122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619672" y="4365104"/>
            <a:ext cx="1872208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220072" y="4869160"/>
            <a:ext cx="1800200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979712" y="5301208"/>
            <a:ext cx="1224136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49927" y="151149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TEACHER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60232" y="764704"/>
            <a:ext cx="2483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YELLOW BOARD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47251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CHAIR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9512" y="400506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COMPUTER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9927" y="566124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DESK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2461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615" r="98462">
                        <a14:foregroundMark x1="11385" y1="25538" x2="923" y2="24308"/>
                        <a14:foregroundMark x1="66769" y1="36308" x2="98462" y2="25846"/>
                        <a14:foregroundMark x1="72923" y1="64000" x2="65846" y2="61231"/>
                        <a14:foregroundMark x1="66769" y1="39385" x2="67385" y2="84615"/>
                        <a14:foregroundMark x1="68308" y1="60923" x2="68000" y2="4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556792"/>
            <a:ext cx="7056785" cy="554461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231" b="89231" l="0" r="92308">
                        <a14:foregroundMark x1="27077" y1="25538" x2="18769" y2="41846"/>
                        <a14:foregroundMark x1="38769" y1="39385" x2="10462" y2="28000"/>
                        <a14:foregroundMark x1="38769" y1="41538" x2="24308" y2="36000"/>
                        <a14:foregroundMark x1="14154" y1="47385" x2="4000" y2="42462"/>
                        <a14:foregroundMark x1="5846" y1="17538" x2="0" y2="16308"/>
                        <a14:foregroundMark x1="25538" y1="81846" x2="9231" y2="55077"/>
                        <a14:foregroundMark x1="82769" y1="53538" x2="92615" y2="52000"/>
                        <a14:foregroundMark x1="40923" y1="15385" x2="40000" y2="5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1988840"/>
            <a:ext cx="1512168" cy="151216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231" b="92615" l="2154" r="98462">
                        <a14:foregroundMark x1="13846" y1="67385" x2="2154" y2="68923"/>
                        <a14:foregroundMark x1="82154" y1="40923" x2="96615" y2="43385"/>
                        <a14:foregroundMark x1="89538" y1="61846" x2="98769" y2="64923"/>
                        <a14:foregroundMark x1="71385" y1="83385" x2="71077" y2="92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885179"/>
            <a:ext cx="1043757" cy="104375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4535" y="332656"/>
            <a:ext cx="2663577" cy="266357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846" b="93538" l="9846" r="89846">
                        <a14:foregroundMark x1="32615" y1="84615" x2="28000" y2="9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6323" y="2564544"/>
            <a:ext cx="863378" cy="86337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0390" y="1705158"/>
            <a:ext cx="1403797" cy="140379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14282" y="214290"/>
            <a:ext cx="37080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</a:rPr>
              <a:t>ON THE DESK THERE …. . </a:t>
            </a:r>
            <a:endParaRPr lang="cs-CZ" sz="2800" dirty="0">
              <a:solidFill>
                <a:schemeClr val="bg2">
                  <a:lumMod val="75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5408012" y="1046440"/>
            <a:ext cx="1468244" cy="2223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6876256" y="1988840"/>
            <a:ext cx="504056" cy="4182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843808" y="1664444"/>
            <a:ext cx="521878" cy="5335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403648" y="2197948"/>
            <a:ext cx="918640" cy="3665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020272" y="6926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COMPUTER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380312" y="1556792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BOOKS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259632" y="126876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PENCIL CASE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6629" y="1885179"/>
            <a:ext cx="1413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PENCILS</a:t>
            </a:r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 flipH="1" flipV="1">
            <a:off x="5580112" y="3212976"/>
            <a:ext cx="728000" cy="93610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444208" y="40050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PEN</a:t>
            </a:r>
            <a:endParaRPr lang="cs-CZ" dirty="0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3385" b="97231" l="615" r="99385">
                        <a14:foregroundMark x1="27077" y1="41231" x2="12308" y2="84308"/>
                        <a14:foregroundMark x1="46462" y1="50154" x2="30769" y2="87692"/>
                        <a14:foregroundMark x1="76308" y1="45846" x2="82769" y2="97231"/>
                        <a14:foregroundMark x1="78769" y1="56923" x2="99385" y2="76308"/>
                        <a14:foregroundMark x1="86154" y1="51692" x2="923" y2="36308"/>
                        <a14:foregroundMark x1="28923" y1="21231" x2="21846" y2="3385"/>
                        <a14:foregroundMark x1="18769" y1="48923" x2="18769" y2="59077"/>
                        <a14:foregroundMark x1="61538" y1="62769" x2="60308" y2="76615"/>
                        <a14:foregroundMark x1="72000" y1="82154" x2="72000" y2="82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4725144"/>
            <a:ext cx="1763837" cy="1763837"/>
          </a:xfrm>
          <a:prstGeom prst="rect">
            <a:avLst/>
          </a:prstGeom>
        </p:spPr>
      </p:pic>
      <p:cxnSp>
        <p:nvCxnSpPr>
          <p:cNvPr id="26" name="Přímá spojnice se šipkou 25"/>
          <p:cNvCxnSpPr/>
          <p:nvPr/>
        </p:nvCxnSpPr>
        <p:spPr>
          <a:xfrm>
            <a:off x="1763688" y="4513766"/>
            <a:ext cx="99280" cy="64342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403648" y="4144434"/>
            <a:ext cx="2025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SCHOOLBAG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436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23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1538" r="96308">
                        <a14:foregroundMark x1="42769" y1="50154" x2="53231" y2="15385"/>
                        <a14:foregroundMark x1="74154" y1="52000" x2="75385" y2="23385"/>
                        <a14:foregroundMark x1="23692" y1="47692" x2="20615" y2="13846"/>
                        <a14:foregroundMark x1="47692" y1="59692" x2="86154" y2="61538"/>
                        <a14:foregroundMark x1="60308" y1="78462" x2="96615" y2="78462"/>
                        <a14:foregroundMark x1="15692" y1="59077" x2="1538" y2="6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484784"/>
            <a:ext cx="4860181" cy="486018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625043"/>
            <a:ext cx="74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chemeClr val="bg2">
                    <a:lumMod val="75000"/>
                  </a:schemeClr>
                </a:solidFill>
              </a:rPr>
              <a:t>Tell me what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</a:rPr>
              <a:t> i</a:t>
            </a:r>
            <a:r>
              <a:rPr lang="en-US" sz="3200" dirty="0" smtClean="0">
                <a:solidFill>
                  <a:schemeClr val="bg2">
                    <a:lumMod val="75000"/>
                  </a:schemeClr>
                </a:solidFill>
              </a:rPr>
              <a:t>s in your class</a:t>
            </a:r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</a:rPr>
              <a:t>room</a:t>
            </a:r>
            <a:r>
              <a:rPr lang="en-US" sz="3200" dirty="0" smtClean="0">
                <a:solidFill>
                  <a:schemeClr val="bg2">
                    <a:lumMod val="75000"/>
                  </a:schemeClr>
                </a:solidFill>
              </a:rPr>
              <a:t>.</a:t>
            </a:r>
            <a:endParaRPr lang="cs-CZ" sz="3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988840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 my </a:t>
            </a:r>
            <a:r>
              <a:rPr lang="cs-CZ" dirty="0" err="1" smtClean="0"/>
              <a:t>classroom</a:t>
            </a:r>
            <a:r>
              <a:rPr lang="cs-CZ" dirty="0" smtClean="0"/>
              <a:t> </a:t>
            </a:r>
            <a:r>
              <a:rPr lang="cs-CZ" smtClean="0"/>
              <a:t>there </a:t>
            </a:r>
            <a:r>
              <a:rPr lang="cs-CZ" dirty="0" smtClean="0"/>
              <a:t>…. 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2202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30801030"/>
              </p:ext>
            </p:extLst>
          </p:nvPr>
        </p:nvGraphicFramePr>
        <p:xfrm>
          <a:off x="395536" y="1412776"/>
          <a:ext cx="823257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511805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5877272"/>
            <a:ext cx="574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351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143000"/>
          </a:xfrm>
        </p:spPr>
        <p:txBody>
          <a:bodyPr/>
          <a:lstStyle/>
          <a:p>
            <a:r>
              <a:rPr lang="cs-CZ" dirty="0" smtClean="0"/>
              <a:t>Obrázky z otevřené galerie MS Office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71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104</TotalTime>
  <Words>166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MY CLASSROOM</vt:lpstr>
      <vt:lpstr>Prezentace aplikace PowerPoint</vt:lpstr>
      <vt:lpstr>Prezentace aplikace PowerPoint</vt:lpstr>
      <vt:lpstr>Prezentace aplikace PowerPoint</vt:lpstr>
      <vt:lpstr>Prezentace aplikace PowerPoint</vt:lpstr>
      <vt:lpstr>Obrázky z otevřené galerie MS Office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root</cp:lastModifiedBy>
  <cp:revision>11</cp:revision>
  <dcterms:created xsi:type="dcterms:W3CDTF">2012-06-04T09:47:02Z</dcterms:created>
  <dcterms:modified xsi:type="dcterms:W3CDTF">2013-05-17T12:18:26Z</dcterms:modified>
</cp:coreProperties>
</file>