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53" autoAdjust="0"/>
    <p:restoredTop sz="94660"/>
  </p:normalViewPr>
  <p:slideViewPr>
    <p:cSldViewPr>
      <p:cViewPr varScale="1">
        <p:scale>
          <a:sx n="39" d="100"/>
          <a:sy n="39" d="100"/>
        </p:scale>
        <p:origin x="-13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00B564-EC33-41A5-81DD-B2834F42F9A1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0F24F44-D3DE-483E-903A-D8BD03535B5A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B16691A0-0A5C-4B40-9939-D362CC685811}" type="parTrans" cxnId="{56F2B027-45E4-454C-9405-247451AF1B2C}">
      <dgm:prSet/>
      <dgm:spPr/>
      <dgm:t>
        <a:bodyPr/>
        <a:lstStyle/>
        <a:p>
          <a:endParaRPr lang="cs-CZ"/>
        </a:p>
      </dgm:t>
    </dgm:pt>
    <dgm:pt modelId="{74A0062D-169F-4752-A76E-CA01C5F655A3}" type="sibTrans" cxnId="{56F2B027-45E4-454C-9405-247451AF1B2C}">
      <dgm:prSet/>
      <dgm:spPr/>
      <dgm:t>
        <a:bodyPr/>
        <a:lstStyle/>
        <a:p>
          <a:endParaRPr lang="cs-CZ"/>
        </a:p>
      </dgm:t>
    </dgm:pt>
    <dgm:pt modelId="{ED19071C-BD53-462C-8D28-B8C529E0E8DD}">
      <dgm:prSet phldrT="[Text]"/>
      <dgm:spPr/>
      <dgm:t>
        <a:bodyPr/>
        <a:lstStyle/>
        <a:p>
          <a:r>
            <a:rPr lang="cs-CZ" dirty="0" smtClean="0"/>
            <a:t>Přiřazování názvu k obrázkům</a:t>
          </a:r>
          <a:endParaRPr lang="cs-CZ" dirty="0"/>
        </a:p>
      </dgm:t>
    </dgm:pt>
    <dgm:pt modelId="{23A0444A-11E4-4402-AFFB-E6064769279E}" type="parTrans" cxnId="{19F90F6A-D207-4F7D-9EA2-968DD9272530}">
      <dgm:prSet/>
      <dgm:spPr/>
      <dgm:t>
        <a:bodyPr/>
        <a:lstStyle/>
        <a:p>
          <a:endParaRPr lang="cs-CZ"/>
        </a:p>
      </dgm:t>
    </dgm:pt>
    <dgm:pt modelId="{17F0B045-2D5C-4F3A-B50B-4392A4F6EF6E}" type="sibTrans" cxnId="{19F90F6A-D207-4F7D-9EA2-968DD9272530}">
      <dgm:prSet/>
      <dgm:spPr/>
      <dgm:t>
        <a:bodyPr/>
        <a:lstStyle/>
        <a:p>
          <a:endParaRPr lang="cs-CZ"/>
        </a:p>
      </dgm:t>
    </dgm:pt>
    <dgm:pt modelId="{17654EC9-E484-4668-94E0-38B252CC54E6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BC216066-29EC-4388-BAAC-0EA164C6D02A}" type="parTrans" cxnId="{55900813-3FA9-41FD-BB77-AC96A42ADBA3}">
      <dgm:prSet/>
      <dgm:spPr/>
      <dgm:t>
        <a:bodyPr/>
        <a:lstStyle/>
        <a:p>
          <a:endParaRPr lang="cs-CZ"/>
        </a:p>
      </dgm:t>
    </dgm:pt>
    <dgm:pt modelId="{FCDDA513-F5F8-477D-AB26-84BB487504BC}" type="sibTrans" cxnId="{55900813-3FA9-41FD-BB77-AC96A42ADBA3}">
      <dgm:prSet/>
      <dgm:spPr/>
      <dgm:t>
        <a:bodyPr/>
        <a:lstStyle/>
        <a:p>
          <a:endParaRPr lang="cs-CZ"/>
        </a:p>
      </dgm:t>
    </dgm:pt>
    <dgm:pt modelId="{B901FCEF-0E3F-4CE3-935D-61817913AEEE}">
      <dgm:prSet phldrT="[Text]"/>
      <dgm:spPr/>
      <dgm:t>
        <a:bodyPr/>
        <a:lstStyle/>
        <a:p>
          <a:r>
            <a:rPr lang="cs-CZ" dirty="0" smtClean="0"/>
            <a:t>Doplnění vět slovesy na obrázku pomocí průběhového času</a:t>
          </a:r>
          <a:endParaRPr lang="cs-CZ" dirty="0"/>
        </a:p>
      </dgm:t>
    </dgm:pt>
    <dgm:pt modelId="{90717122-1CC5-48F1-B96C-26957E20FB20}" type="parTrans" cxnId="{CBB6D74F-A9F2-429E-BAE1-896FA8BA2665}">
      <dgm:prSet/>
      <dgm:spPr/>
      <dgm:t>
        <a:bodyPr/>
        <a:lstStyle/>
        <a:p>
          <a:endParaRPr lang="cs-CZ"/>
        </a:p>
      </dgm:t>
    </dgm:pt>
    <dgm:pt modelId="{D98BD05B-AD8E-4CCB-838B-548D196EBE01}" type="sibTrans" cxnId="{CBB6D74F-A9F2-429E-BAE1-896FA8BA2665}">
      <dgm:prSet/>
      <dgm:spPr/>
      <dgm:t>
        <a:bodyPr/>
        <a:lstStyle/>
        <a:p>
          <a:endParaRPr lang="cs-CZ"/>
        </a:p>
      </dgm:t>
    </dgm:pt>
    <dgm:pt modelId="{A91C450F-35F2-4931-8395-10406F819D0D}">
      <dgm:prSet phldrT="[Text]" custT="1"/>
      <dgm:spPr/>
      <dgm:t>
        <a:bodyPr/>
        <a:lstStyle/>
        <a:p>
          <a:r>
            <a:rPr lang="cs-CZ" sz="1800" dirty="0" smtClean="0"/>
            <a:t>Snímek 5</a:t>
          </a:r>
          <a:endParaRPr lang="cs-CZ" sz="1800" dirty="0"/>
        </a:p>
      </dgm:t>
    </dgm:pt>
    <dgm:pt modelId="{14930F70-ABBC-4541-9FFD-C72845BCBF50}" type="parTrans" cxnId="{49085319-F164-41C6-BC62-0DDA71067DC7}">
      <dgm:prSet/>
      <dgm:spPr/>
      <dgm:t>
        <a:bodyPr/>
        <a:lstStyle/>
        <a:p>
          <a:endParaRPr lang="cs-CZ"/>
        </a:p>
      </dgm:t>
    </dgm:pt>
    <dgm:pt modelId="{32BF689A-97FE-4971-93E7-094F30BDF0A8}" type="sibTrans" cxnId="{49085319-F164-41C6-BC62-0DDA71067DC7}">
      <dgm:prSet/>
      <dgm:spPr/>
      <dgm:t>
        <a:bodyPr/>
        <a:lstStyle/>
        <a:p>
          <a:endParaRPr lang="cs-CZ"/>
        </a:p>
      </dgm:t>
    </dgm:pt>
    <dgm:pt modelId="{CABDB342-4FA2-4104-BEA4-04C78FC9FD96}">
      <dgm:prSet phldrT="[Text]"/>
      <dgm:spPr/>
      <dgm:t>
        <a:bodyPr/>
        <a:lstStyle/>
        <a:p>
          <a:r>
            <a:rPr lang="cs-CZ" dirty="0" smtClean="0"/>
            <a:t>Dokončování vět v průběhovém čase </a:t>
          </a:r>
          <a:endParaRPr lang="cs-CZ" dirty="0"/>
        </a:p>
      </dgm:t>
    </dgm:pt>
    <dgm:pt modelId="{801E02A6-3862-496E-8FFB-C532FFDA6639}" type="parTrans" cxnId="{169C6457-FEB2-46ED-B448-F29F18DC83CB}">
      <dgm:prSet/>
      <dgm:spPr/>
      <dgm:t>
        <a:bodyPr/>
        <a:lstStyle/>
        <a:p>
          <a:endParaRPr lang="cs-CZ"/>
        </a:p>
      </dgm:t>
    </dgm:pt>
    <dgm:pt modelId="{70EE1DEA-E4F8-4B20-A222-83FEE171A910}" type="sibTrans" cxnId="{169C6457-FEB2-46ED-B448-F29F18DC83CB}">
      <dgm:prSet/>
      <dgm:spPr/>
      <dgm:t>
        <a:bodyPr/>
        <a:lstStyle/>
        <a:p>
          <a:endParaRPr lang="cs-CZ"/>
        </a:p>
      </dgm:t>
    </dgm:pt>
    <dgm:pt modelId="{A81DF8CC-E78F-414D-9498-8919375A9792}">
      <dgm:prSet phldrT="[Text]"/>
      <dgm:spPr/>
      <dgm:t>
        <a:bodyPr/>
        <a:lstStyle/>
        <a:p>
          <a:r>
            <a:rPr lang="cs-CZ" dirty="0" smtClean="0"/>
            <a:t> Úvod </a:t>
          </a:r>
          <a:endParaRPr lang="cs-CZ" dirty="0"/>
        </a:p>
      </dgm:t>
    </dgm:pt>
    <dgm:pt modelId="{6B7DCA77-7303-4304-8F00-E66CCFFE5037}" type="parTrans" cxnId="{B9B4A21F-9E0B-4B78-A69F-B8655592DB0B}">
      <dgm:prSet/>
      <dgm:spPr/>
      <dgm:t>
        <a:bodyPr/>
        <a:lstStyle/>
        <a:p>
          <a:endParaRPr lang="cs-CZ"/>
        </a:p>
      </dgm:t>
    </dgm:pt>
    <dgm:pt modelId="{CC9227C1-9E25-463E-81A7-CA48DA04B3B6}" type="sibTrans" cxnId="{B9B4A21F-9E0B-4B78-A69F-B8655592DB0B}">
      <dgm:prSet/>
      <dgm:spPr/>
      <dgm:t>
        <a:bodyPr/>
        <a:lstStyle/>
        <a:p>
          <a:endParaRPr lang="cs-CZ"/>
        </a:p>
      </dgm:t>
    </dgm:pt>
    <dgm:pt modelId="{F80987D0-4586-415E-9750-79E9E5845463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88F3054E-6F27-42EA-912D-A82D9D8AEFFC}" type="parTrans" cxnId="{37B2FA97-EA04-4F4D-B1AD-2627983A91C2}">
      <dgm:prSet/>
      <dgm:spPr/>
      <dgm:t>
        <a:bodyPr/>
        <a:lstStyle/>
        <a:p>
          <a:endParaRPr lang="cs-CZ"/>
        </a:p>
      </dgm:t>
    </dgm:pt>
    <dgm:pt modelId="{E542633C-7479-422B-A8A1-8AB1B43494C5}" type="sibTrans" cxnId="{37B2FA97-EA04-4F4D-B1AD-2627983A91C2}">
      <dgm:prSet/>
      <dgm:spPr/>
      <dgm:t>
        <a:bodyPr/>
        <a:lstStyle/>
        <a:p>
          <a:endParaRPr lang="cs-CZ"/>
        </a:p>
      </dgm:t>
    </dgm:pt>
    <dgm:pt modelId="{3C751073-1144-422F-BB4B-9839A8779B52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AF9DC101-B824-4DE0-9504-F9E9AB48229E}" type="parTrans" cxnId="{C12033D1-011F-4138-B38E-7BD47EAAB66C}">
      <dgm:prSet/>
      <dgm:spPr/>
      <dgm:t>
        <a:bodyPr/>
        <a:lstStyle/>
        <a:p>
          <a:endParaRPr lang="cs-CZ"/>
        </a:p>
      </dgm:t>
    </dgm:pt>
    <dgm:pt modelId="{3F9B9409-48C4-46DA-BEA6-2E5318C9D14E}" type="sibTrans" cxnId="{C12033D1-011F-4138-B38E-7BD47EAAB66C}">
      <dgm:prSet/>
      <dgm:spPr/>
      <dgm:t>
        <a:bodyPr/>
        <a:lstStyle/>
        <a:p>
          <a:endParaRPr lang="cs-CZ"/>
        </a:p>
      </dgm:t>
    </dgm:pt>
    <dgm:pt modelId="{9C018E39-80AA-49AA-983A-C45D7D018C95}">
      <dgm:prSet phldrT="[Text]"/>
      <dgm:spPr/>
      <dgm:t>
        <a:bodyPr/>
        <a:lstStyle/>
        <a:p>
          <a:r>
            <a:rPr lang="cs-CZ" dirty="0" smtClean="0"/>
            <a:t>Převádění sloves do průběhového času</a:t>
          </a:r>
          <a:endParaRPr lang="cs-CZ" dirty="0"/>
        </a:p>
      </dgm:t>
    </dgm:pt>
    <dgm:pt modelId="{1A72A77F-5D04-4DFE-AF29-EACF88CFE47F}" type="parTrans" cxnId="{E5B4F54B-98FD-4823-9FB3-84E80FB22177}">
      <dgm:prSet/>
      <dgm:spPr/>
      <dgm:t>
        <a:bodyPr/>
        <a:lstStyle/>
        <a:p>
          <a:endParaRPr lang="cs-CZ"/>
        </a:p>
      </dgm:t>
    </dgm:pt>
    <dgm:pt modelId="{63724271-351F-4476-9C9B-1375B4648846}" type="sibTrans" cxnId="{E5B4F54B-98FD-4823-9FB3-84E80FB22177}">
      <dgm:prSet/>
      <dgm:spPr/>
      <dgm:t>
        <a:bodyPr/>
        <a:lstStyle/>
        <a:p>
          <a:endParaRPr lang="cs-CZ"/>
        </a:p>
      </dgm:t>
    </dgm:pt>
    <dgm:pt modelId="{556BEDDE-A538-4A69-BD56-B4E75E3EA9F0}">
      <dgm:prSet phldrT="[Text]" custT="1"/>
      <dgm:spPr/>
      <dgm:t>
        <a:bodyPr/>
        <a:lstStyle/>
        <a:p>
          <a:r>
            <a:rPr lang="cs-CZ" sz="1800" dirty="0" smtClean="0"/>
            <a:t>Snímek 6</a:t>
          </a:r>
          <a:endParaRPr lang="cs-CZ" sz="1800" dirty="0"/>
        </a:p>
      </dgm:t>
    </dgm:pt>
    <dgm:pt modelId="{7EABE680-A182-4E9E-A385-15C69E2E2F93}" type="parTrans" cxnId="{81838375-4842-417D-93C6-EFD4EEF134E4}">
      <dgm:prSet/>
      <dgm:spPr/>
      <dgm:t>
        <a:bodyPr/>
        <a:lstStyle/>
        <a:p>
          <a:endParaRPr lang="cs-CZ"/>
        </a:p>
      </dgm:t>
    </dgm:pt>
    <dgm:pt modelId="{6F98F84F-98AD-4407-82B8-264713CC0378}" type="sibTrans" cxnId="{81838375-4842-417D-93C6-EFD4EEF134E4}">
      <dgm:prSet/>
      <dgm:spPr/>
      <dgm:t>
        <a:bodyPr/>
        <a:lstStyle/>
        <a:p>
          <a:endParaRPr lang="cs-CZ"/>
        </a:p>
      </dgm:t>
    </dgm:pt>
    <dgm:pt modelId="{615B9F98-D01D-4FC6-99DC-101E4D4DBCD9}">
      <dgm:prSet phldrT="[Text]"/>
      <dgm:spPr/>
      <dgm:t>
        <a:bodyPr/>
        <a:lstStyle/>
        <a:p>
          <a:r>
            <a:rPr lang="cs-CZ" dirty="0" smtClean="0"/>
            <a:t>Děti dopisují čísla pomoci tužky na </a:t>
          </a:r>
          <a:r>
            <a:rPr lang="cs-CZ" dirty="0" err="1" smtClean="0"/>
            <a:t>tabuly</a:t>
          </a:r>
          <a:endParaRPr lang="cs-CZ" dirty="0"/>
        </a:p>
      </dgm:t>
    </dgm:pt>
    <dgm:pt modelId="{8FD8BDF3-AF56-43A5-8A9E-896008CC09FC}" type="parTrans" cxnId="{FA57A571-6579-47AE-8170-340259EA4B84}">
      <dgm:prSet/>
      <dgm:spPr/>
      <dgm:t>
        <a:bodyPr/>
        <a:lstStyle/>
        <a:p>
          <a:endParaRPr lang="cs-CZ"/>
        </a:p>
      </dgm:t>
    </dgm:pt>
    <dgm:pt modelId="{918A1F1F-BCE2-45AF-9B10-DC8A279E2E2B}" type="sibTrans" cxnId="{FA57A571-6579-47AE-8170-340259EA4B84}">
      <dgm:prSet/>
      <dgm:spPr/>
      <dgm:t>
        <a:bodyPr/>
        <a:lstStyle/>
        <a:p>
          <a:endParaRPr lang="cs-CZ"/>
        </a:p>
      </dgm:t>
    </dgm:pt>
    <dgm:pt modelId="{04A8C863-A5CB-46DE-AA2B-C23BACB237A5}">
      <dgm:prSet phldrT="[Text]"/>
      <dgm:spPr/>
      <dgm:t>
        <a:bodyPr/>
        <a:lstStyle/>
        <a:p>
          <a:r>
            <a:rPr lang="cs-CZ" dirty="0" smtClean="0"/>
            <a:t>Společná kontrola postupné doplnění správných odpovědí</a:t>
          </a:r>
          <a:endParaRPr lang="cs-CZ" dirty="0"/>
        </a:p>
      </dgm:t>
    </dgm:pt>
    <dgm:pt modelId="{5443C866-7836-4805-9FA3-E1A8706D85E5}" type="parTrans" cxnId="{634EF900-D7D4-40B4-97D5-4AA3002C9871}">
      <dgm:prSet/>
      <dgm:spPr/>
      <dgm:t>
        <a:bodyPr/>
        <a:lstStyle/>
        <a:p>
          <a:endParaRPr lang="cs-CZ"/>
        </a:p>
      </dgm:t>
    </dgm:pt>
    <dgm:pt modelId="{0FF60C82-4D06-482C-9FB1-BDB3CF048C45}" type="sibTrans" cxnId="{634EF900-D7D4-40B4-97D5-4AA3002C9871}">
      <dgm:prSet/>
      <dgm:spPr/>
      <dgm:t>
        <a:bodyPr/>
        <a:lstStyle/>
        <a:p>
          <a:endParaRPr lang="cs-CZ"/>
        </a:p>
      </dgm:t>
    </dgm:pt>
    <dgm:pt modelId="{F7C785CB-C3C1-44ED-AA65-88A2001E59D3}">
      <dgm:prSet phldrT="[Text]"/>
      <dgm:spPr/>
      <dgm:t>
        <a:bodyPr/>
        <a:lstStyle/>
        <a:p>
          <a:r>
            <a:rPr lang="cs-CZ" dirty="0" smtClean="0"/>
            <a:t>Děti doplňují pomocí nabídky</a:t>
          </a:r>
          <a:r>
            <a:rPr lang="cs-CZ" smtClean="0"/>
            <a:t>, </a:t>
          </a:r>
          <a:endParaRPr lang="cs-CZ" dirty="0"/>
        </a:p>
      </dgm:t>
    </dgm:pt>
    <dgm:pt modelId="{9433EAFC-CA7A-443D-A6B2-7C58E6F7167A}" type="parTrans" cxnId="{A4D8435C-1B3D-4A14-99ED-B4A9F09BFED5}">
      <dgm:prSet/>
      <dgm:spPr/>
      <dgm:t>
        <a:bodyPr/>
        <a:lstStyle/>
        <a:p>
          <a:endParaRPr lang="cs-CZ"/>
        </a:p>
      </dgm:t>
    </dgm:pt>
    <dgm:pt modelId="{5911AE5E-A811-4881-98DD-F96C5083EE07}" type="sibTrans" cxnId="{A4D8435C-1B3D-4A14-99ED-B4A9F09BFED5}">
      <dgm:prSet/>
      <dgm:spPr/>
      <dgm:t>
        <a:bodyPr/>
        <a:lstStyle/>
        <a:p>
          <a:endParaRPr lang="cs-CZ"/>
        </a:p>
      </dgm:t>
    </dgm:pt>
    <dgm:pt modelId="{2812FE12-7A2F-4E66-A052-ECCCAC3F3DA9}">
      <dgm:prSet phldrT="[Text]"/>
      <dgm:spPr/>
      <dgm:t>
        <a:bodyPr/>
        <a:lstStyle/>
        <a:p>
          <a:r>
            <a:rPr lang="cs-CZ" dirty="0" smtClean="0"/>
            <a:t>Spojování slov s překladem</a:t>
          </a:r>
          <a:endParaRPr lang="cs-CZ" dirty="0"/>
        </a:p>
      </dgm:t>
    </dgm:pt>
    <dgm:pt modelId="{20D7FA4C-17C2-4280-9B89-1B406471DFFA}" type="sibTrans" cxnId="{C9D0AC0C-A095-4B86-B127-1BA385FC26FF}">
      <dgm:prSet/>
      <dgm:spPr/>
      <dgm:t>
        <a:bodyPr/>
        <a:lstStyle/>
        <a:p>
          <a:endParaRPr lang="cs-CZ"/>
        </a:p>
      </dgm:t>
    </dgm:pt>
    <dgm:pt modelId="{1F0DDE9B-DC6C-419C-B451-B3581459E125}" type="parTrans" cxnId="{C9D0AC0C-A095-4B86-B127-1BA385FC26FF}">
      <dgm:prSet/>
      <dgm:spPr/>
      <dgm:t>
        <a:bodyPr/>
        <a:lstStyle/>
        <a:p>
          <a:endParaRPr lang="cs-CZ"/>
        </a:p>
      </dgm:t>
    </dgm:pt>
    <dgm:pt modelId="{4E72579D-AF29-4330-AFEC-6C3F7D69EA6D}">
      <dgm:prSet phldrT="[Text]"/>
      <dgm:spPr/>
      <dgm:t>
        <a:bodyPr/>
        <a:lstStyle/>
        <a:p>
          <a:r>
            <a:rPr lang="cs-CZ" dirty="0" smtClean="0"/>
            <a:t>Spojení přímo na tabuli</a:t>
          </a:r>
          <a:endParaRPr lang="cs-CZ" dirty="0"/>
        </a:p>
      </dgm:t>
    </dgm:pt>
    <dgm:pt modelId="{CD60A94A-809C-4195-B446-C7A05BB30502}" type="parTrans" cxnId="{D794DAF3-55FE-4B48-9669-6F2CFED98C70}">
      <dgm:prSet/>
      <dgm:spPr/>
      <dgm:t>
        <a:bodyPr/>
        <a:lstStyle/>
        <a:p>
          <a:endParaRPr lang="cs-CZ"/>
        </a:p>
      </dgm:t>
    </dgm:pt>
    <dgm:pt modelId="{5147BD00-900E-4116-81F7-BAB51D57F015}" type="sibTrans" cxnId="{D794DAF3-55FE-4B48-9669-6F2CFED98C70}">
      <dgm:prSet/>
      <dgm:spPr/>
      <dgm:t>
        <a:bodyPr/>
        <a:lstStyle/>
        <a:p>
          <a:endParaRPr lang="cs-CZ"/>
        </a:p>
      </dgm:t>
    </dgm:pt>
    <dgm:pt modelId="{9888A27E-1D10-456B-9800-D99266DC11C9}">
      <dgm:prSet phldrT="[Text]"/>
      <dgm:spPr/>
      <dgm:t>
        <a:bodyPr/>
        <a:lstStyle/>
        <a:p>
          <a:r>
            <a:rPr lang="cs-CZ" dirty="0" smtClean="0"/>
            <a:t>Pomocí tabule a tužky</a:t>
          </a:r>
          <a:endParaRPr lang="cs-CZ" dirty="0"/>
        </a:p>
      </dgm:t>
    </dgm:pt>
    <dgm:pt modelId="{A3BDA6A7-1F20-41F5-BD76-3FD18DCB85D5}" type="parTrans" cxnId="{1C071050-9281-4E77-80D8-F4C1E71A683C}">
      <dgm:prSet/>
      <dgm:spPr/>
      <dgm:t>
        <a:bodyPr/>
        <a:lstStyle/>
        <a:p>
          <a:endParaRPr lang="cs-CZ"/>
        </a:p>
      </dgm:t>
    </dgm:pt>
    <dgm:pt modelId="{6DC1C5C9-EEE8-4012-8F77-99523E491003}" type="sibTrans" cxnId="{1C071050-9281-4E77-80D8-F4C1E71A683C}">
      <dgm:prSet/>
      <dgm:spPr/>
      <dgm:t>
        <a:bodyPr/>
        <a:lstStyle/>
        <a:p>
          <a:endParaRPr lang="cs-CZ"/>
        </a:p>
      </dgm:t>
    </dgm:pt>
    <dgm:pt modelId="{F0BF6B37-630A-4389-92F4-4C73F03AE255}" type="pres">
      <dgm:prSet presAssocID="{4C00B564-EC33-41A5-81DD-B2834F42F9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231139-F306-4E36-B749-EAAC6C24099F}" type="pres">
      <dgm:prSet presAssocID="{70F24F44-D3DE-483E-903A-D8BD03535B5A}" presName="linNode" presStyleCnt="0"/>
      <dgm:spPr/>
    </dgm:pt>
    <dgm:pt modelId="{710FFFE5-DAA8-45B6-B1E7-FAD6BAAF79F9}" type="pres">
      <dgm:prSet presAssocID="{70F24F44-D3DE-483E-903A-D8BD03535B5A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3EFE13-F8B6-4E38-80E7-41591EE4B819}" type="pres">
      <dgm:prSet presAssocID="{70F24F44-D3DE-483E-903A-D8BD03535B5A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969B6C-6FA7-489E-AE1B-82CF06D82F41}" type="pres">
      <dgm:prSet presAssocID="{74A0062D-169F-4752-A76E-CA01C5F655A3}" presName="sp" presStyleCnt="0"/>
      <dgm:spPr/>
    </dgm:pt>
    <dgm:pt modelId="{5713F703-F95F-4483-B0A7-10967276141C}" type="pres">
      <dgm:prSet presAssocID="{F80987D0-4586-415E-9750-79E9E5845463}" presName="linNode" presStyleCnt="0"/>
      <dgm:spPr/>
    </dgm:pt>
    <dgm:pt modelId="{DB140C3D-7FDA-49C1-906F-7F59164148AC}" type="pres">
      <dgm:prSet presAssocID="{F80987D0-4586-415E-9750-79E9E5845463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D6D356-B8E5-467D-9F98-EF17154A34F6}" type="pres">
      <dgm:prSet presAssocID="{F80987D0-4586-415E-9750-79E9E5845463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683A1-0F94-487A-85EF-5DC04DE7B11C}" type="pres">
      <dgm:prSet presAssocID="{E542633C-7479-422B-A8A1-8AB1B43494C5}" presName="sp" presStyleCnt="0"/>
      <dgm:spPr/>
    </dgm:pt>
    <dgm:pt modelId="{2BE46059-2AD3-49DA-AEDE-BD6DDE7FD1AD}" type="pres">
      <dgm:prSet presAssocID="{17654EC9-E484-4668-94E0-38B252CC54E6}" presName="linNode" presStyleCnt="0"/>
      <dgm:spPr/>
    </dgm:pt>
    <dgm:pt modelId="{A0E16E7C-576C-4E5A-9DCB-C85680C0A510}" type="pres">
      <dgm:prSet presAssocID="{17654EC9-E484-4668-94E0-38B252CC54E6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7C3921-B8A0-4B8F-A223-2435C7B38F55}" type="pres">
      <dgm:prSet presAssocID="{17654EC9-E484-4668-94E0-38B252CC54E6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6B8725-6A00-4046-8DBD-B629111A7BB9}" type="pres">
      <dgm:prSet presAssocID="{FCDDA513-F5F8-477D-AB26-84BB487504BC}" presName="sp" presStyleCnt="0"/>
      <dgm:spPr/>
    </dgm:pt>
    <dgm:pt modelId="{FAEDF7C8-1ED9-4137-A21E-4958D0BBF70B}" type="pres">
      <dgm:prSet presAssocID="{3C751073-1144-422F-BB4B-9839A8779B52}" presName="linNode" presStyleCnt="0"/>
      <dgm:spPr/>
    </dgm:pt>
    <dgm:pt modelId="{B3381048-F2BA-4EDC-A9D2-5B071D7E9A30}" type="pres">
      <dgm:prSet presAssocID="{3C751073-1144-422F-BB4B-9839A8779B52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393EBB-D4E1-4375-84C8-569E0B5E5B2C}" type="pres">
      <dgm:prSet presAssocID="{3C751073-1144-422F-BB4B-9839A8779B52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685458-0F3E-43D0-A021-6AA174397378}" type="pres">
      <dgm:prSet presAssocID="{3F9B9409-48C4-46DA-BEA6-2E5318C9D14E}" presName="sp" presStyleCnt="0"/>
      <dgm:spPr/>
    </dgm:pt>
    <dgm:pt modelId="{85437B95-4AC2-4966-B6D3-73B5C6ED99B3}" type="pres">
      <dgm:prSet presAssocID="{A91C450F-35F2-4931-8395-10406F819D0D}" presName="linNode" presStyleCnt="0"/>
      <dgm:spPr/>
    </dgm:pt>
    <dgm:pt modelId="{48321F25-3FEB-4680-94A2-85D1E0B405F5}" type="pres">
      <dgm:prSet presAssocID="{A91C450F-35F2-4931-8395-10406F819D0D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6C232-49A8-4EE5-AB45-AE27252631AE}" type="pres">
      <dgm:prSet presAssocID="{A91C450F-35F2-4931-8395-10406F819D0D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B7E3CE-78C6-4E9D-B544-FC5D11F99180}" type="pres">
      <dgm:prSet presAssocID="{32BF689A-97FE-4971-93E7-094F30BDF0A8}" presName="sp" presStyleCnt="0"/>
      <dgm:spPr/>
    </dgm:pt>
    <dgm:pt modelId="{D3064D35-0C14-49FA-BE7B-AADB4EA3B029}" type="pres">
      <dgm:prSet presAssocID="{556BEDDE-A538-4A69-BD56-B4E75E3EA9F0}" presName="linNode" presStyleCnt="0"/>
      <dgm:spPr/>
    </dgm:pt>
    <dgm:pt modelId="{E507D6A5-88A6-4A04-89F6-B53D25A59A88}" type="pres">
      <dgm:prSet presAssocID="{556BEDDE-A538-4A69-BD56-B4E75E3EA9F0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3AD7B2-6FB4-420A-B43B-3B83F6688E2F}" type="pres">
      <dgm:prSet presAssocID="{556BEDDE-A538-4A69-BD56-B4E75E3EA9F0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B4A21F-9E0B-4B78-A69F-B8655592DB0B}" srcId="{70F24F44-D3DE-483E-903A-D8BD03535B5A}" destId="{A81DF8CC-E78F-414D-9498-8919375A9792}" srcOrd="0" destOrd="0" parTransId="{6B7DCA77-7303-4304-8F00-E66CCFFE5037}" sibTransId="{CC9227C1-9E25-463E-81A7-CA48DA04B3B6}"/>
    <dgm:cxn modelId="{169C6457-FEB2-46ED-B448-F29F18DC83CB}" srcId="{556BEDDE-A538-4A69-BD56-B4E75E3EA9F0}" destId="{CABDB342-4FA2-4104-BEA4-04C78FC9FD96}" srcOrd="0" destOrd="0" parTransId="{801E02A6-3862-496E-8FFB-C532FFDA6639}" sibTransId="{70EE1DEA-E4F8-4B20-A222-83FEE171A910}"/>
    <dgm:cxn modelId="{9B013B42-71B9-4B9A-AA0E-BCE5146C1709}" type="presOf" srcId="{615B9F98-D01D-4FC6-99DC-101E4D4DBCD9}" destId="{FF3AD7B2-6FB4-420A-B43B-3B83F6688E2F}" srcOrd="0" destOrd="1" presId="urn:microsoft.com/office/officeart/2005/8/layout/vList5"/>
    <dgm:cxn modelId="{55900813-3FA9-41FD-BB77-AC96A42ADBA3}" srcId="{4C00B564-EC33-41A5-81DD-B2834F42F9A1}" destId="{17654EC9-E484-4668-94E0-38B252CC54E6}" srcOrd="2" destOrd="0" parTransId="{BC216066-29EC-4388-BAAC-0EA164C6D02A}" sibTransId="{FCDDA513-F5F8-477D-AB26-84BB487504BC}"/>
    <dgm:cxn modelId="{87FC096F-DA47-47D6-A5C9-7FE0D4A390C9}" type="presOf" srcId="{F7C785CB-C3C1-44ED-AA65-88A2001E59D3}" destId="{1A393EBB-D4E1-4375-84C8-569E0B5E5B2C}" srcOrd="0" destOrd="1" presId="urn:microsoft.com/office/officeart/2005/8/layout/vList5"/>
    <dgm:cxn modelId="{A4D8435C-1B3D-4A14-99ED-B4A9F09BFED5}" srcId="{3C751073-1144-422F-BB4B-9839A8779B52}" destId="{F7C785CB-C3C1-44ED-AA65-88A2001E59D3}" srcOrd="1" destOrd="0" parTransId="{9433EAFC-CA7A-443D-A6B2-7C58E6F7167A}" sibTransId="{5911AE5E-A811-4881-98DD-F96C5083EE07}"/>
    <dgm:cxn modelId="{35879287-F281-4F24-AFE8-6823C62C192D}" type="presOf" srcId="{9C018E39-80AA-49AA-983A-C45D7D018C95}" destId="{55C6C232-49A8-4EE5-AB45-AE27252631AE}" srcOrd="0" destOrd="0" presId="urn:microsoft.com/office/officeart/2005/8/layout/vList5"/>
    <dgm:cxn modelId="{89826D6A-E1DD-4D75-9364-EBC9DA1CA633}" type="presOf" srcId="{A81DF8CC-E78F-414D-9498-8919375A9792}" destId="{F03EFE13-F8B6-4E38-80E7-41591EE4B819}" srcOrd="0" destOrd="0" presId="urn:microsoft.com/office/officeart/2005/8/layout/vList5"/>
    <dgm:cxn modelId="{19F90F6A-D207-4F7D-9EA2-968DD9272530}" srcId="{F80987D0-4586-415E-9750-79E9E5845463}" destId="{ED19071C-BD53-462C-8D28-B8C529E0E8DD}" srcOrd="0" destOrd="0" parTransId="{23A0444A-11E4-4402-AFFB-E6064769279E}" sibTransId="{17F0B045-2D5C-4F3A-B50B-4392A4F6EF6E}"/>
    <dgm:cxn modelId="{75960FF0-F002-49B6-ABC6-1C8536FFB42B}" type="presOf" srcId="{70F24F44-D3DE-483E-903A-D8BD03535B5A}" destId="{710FFFE5-DAA8-45B6-B1E7-FAD6BAAF79F9}" srcOrd="0" destOrd="0" presId="urn:microsoft.com/office/officeart/2005/8/layout/vList5"/>
    <dgm:cxn modelId="{FA57A571-6579-47AE-8170-340259EA4B84}" srcId="{556BEDDE-A538-4A69-BD56-B4E75E3EA9F0}" destId="{615B9F98-D01D-4FC6-99DC-101E4D4DBCD9}" srcOrd="1" destOrd="0" parTransId="{8FD8BDF3-AF56-43A5-8A9E-896008CC09FC}" sibTransId="{918A1F1F-BCE2-45AF-9B10-DC8A279E2E2B}"/>
    <dgm:cxn modelId="{C9D0AC0C-A095-4B86-B127-1BA385FC26FF}" srcId="{17654EC9-E484-4668-94E0-38B252CC54E6}" destId="{2812FE12-7A2F-4E66-A052-ECCCAC3F3DA9}" srcOrd="0" destOrd="0" parTransId="{1F0DDE9B-DC6C-419C-B451-B3581459E125}" sibTransId="{20D7FA4C-17C2-4280-9B89-1B406471DFFA}"/>
    <dgm:cxn modelId="{E7C96D7F-C1B3-4688-AF69-C240C97E8EE6}" type="presOf" srcId="{CABDB342-4FA2-4104-BEA4-04C78FC9FD96}" destId="{FF3AD7B2-6FB4-420A-B43B-3B83F6688E2F}" srcOrd="0" destOrd="0" presId="urn:microsoft.com/office/officeart/2005/8/layout/vList5"/>
    <dgm:cxn modelId="{CBB6D74F-A9F2-429E-BAE1-896FA8BA2665}" srcId="{3C751073-1144-422F-BB4B-9839A8779B52}" destId="{B901FCEF-0E3F-4CE3-935D-61817913AEEE}" srcOrd="0" destOrd="0" parTransId="{90717122-1CC5-48F1-B96C-26957E20FB20}" sibTransId="{D98BD05B-AD8E-4CCB-838B-548D196EBE01}"/>
    <dgm:cxn modelId="{56F2B027-45E4-454C-9405-247451AF1B2C}" srcId="{4C00B564-EC33-41A5-81DD-B2834F42F9A1}" destId="{70F24F44-D3DE-483E-903A-D8BD03535B5A}" srcOrd="0" destOrd="0" parTransId="{B16691A0-0A5C-4B40-9939-D362CC685811}" sibTransId="{74A0062D-169F-4752-A76E-CA01C5F655A3}"/>
    <dgm:cxn modelId="{0071EA90-1E8B-465D-AF29-91A5DEE829FE}" type="presOf" srcId="{3C751073-1144-422F-BB4B-9839A8779B52}" destId="{B3381048-F2BA-4EDC-A9D2-5B071D7E9A30}" srcOrd="0" destOrd="0" presId="urn:microsoft.com/office/officeart/2005/8/layout/vList5"/>
    <dgm:cxn modelId="{6E3E5070-02F0-4C23-9676-7DB6855C855D}" type="presOf" srcId="{4C00B564-EC33-41A5-81DD-B2834F42F9A1}" destId="{F0BF6B37-630A-4389-92F4-4C73F03AE255}" srcOrd="0" destOrd="0" presId="urn:microsoft.com/office/officeart/2005/8/layout/vList5"/>
    <dgm:cxn modelId="{1745D63F-17DB-45A7-944A-E619C44B8227}" type="presOf" srcId="{9888A27E-1D10-456B-9800-D99266DC11C9}" destId="{B3D6D356-B8E5-467D-9F98-EF17154A34F6}" srcOrd="0" destOrd="1" presId="urn:microsoft.com/office/officeart/2005/8/layout/vList5"/>
    <dgm:cxn modelId="{E12F92C6-704D-4D39-8212-3978806A8243}" type="presOf" srcId="{A91C450F-35F2-4931-8395-10406F819D0D}" destId="{48321F25-3FEB-4680-94A2-85D1E0B405F5}" srcOrd="0" destOrd="0" presId="urn:microsoft.com/office/officeart/2005/8/layout/vList5"/>
    <dgm:cxn modelId="{52EA9C1A-C857-400D-B4AB-FFC22E3C8A44}" type="presOf" srcId="{556BEDDE-A538-4A69-BD56-B4E75E3EA9F0}" destId="{E507D6A5-88A6-4A04-89F6-B53D25A59A88}" srcOrd="0" destOrd="0" presId="urn:microsoft.com/office/officeart/2005/8/layout/vList5"/>
    <dgm:cxn modelId="{37B2FA97-EA04-4F4D-B1AD-2627983A91C2}" srcId="{4C00B564-EC33-41A5-81DD-B2834F42F9A1}" destId="{F80987D0-4586-415E-9750-79E9E5845463}" srcOrd="1" destOrd="0" parTransId="{88F3054E-6F27-42EA-912D-A82D9D8AEFFC}" sibTransId="{E542633C-7479-422B-A8A1-8AB1B43494C5}"/>
    <dgm:cxn modelId="{D794DAF3-55FE-4B48-9669-6F2CFED98C70}" srcId="{17654EC9-E484-4668-94E0-38B252CC54E6}" destId="{4E72579D-AF29-4330-AFEC-6C3F7D69EA6D}" srcOrd="1" destOrd="0" parTransId="{CD60A94A-809C-4195-B446-C7A05BB30502}" sibTransId="{5147BD00-900E-4116-81F7-BAB51D57F015}"/>
    <dgm:cxn modelId="{81838375-4842-417D-93C6-EFD4EEF134E4}" srcId="{4C00B564-EC33-41A5-81DD-B2834F42F9A1}" destId="{556BEDDE-A538-4A69-BD56-B4E75E3EA9F0}" srcOrd="5" destOrd="0" parTransId="{7EABE680-A182-4E9E-A385-15C69E2E2F93}" sibTransId="{6F98F84F-98AD-4407-82B8-264713CC0378}"/>
    <dgm:cxn modelId="{634EF900-D7D4-40B4-97D5-4AA3002C9871}" srcId="{A91C450F-35F2-4931-8395-10406F819D0D}" destId="{04A8C863-A5CB-46DE-AA2B-C23BACB237A5}" srcOrd="1" destOrd="0" parTransId="{5443C866-7836-4805-9FA3-E1A8706D85E5}" sibTransId="{0FF60C82-4D06-482C-9FB1-BDB3CF048C45}"/>
    <dgm:cxn modelId="{E5B4F54B-98FD-4823-9FB3-84E80FB22177}" srcId="{A91C450F-35F2-4931-8395-10406F819D0D}" destId="{9C018E39-80AA-49AA-983A-C45D7D018C95}" srcOrd="0" destOrd="0" parTransId="{1A72A77F-5D04-4DFE-AF29-EACF88CFE47F}" sibTransId="{63724271-351F-4476-9C9B-1375B4648846}"/>
    <dgm:cxn modelId="{238C741F-3449-4948-A74F-3A8719BED051}" type="presOf" srcId="{F80987D0-4586-415E-9750-79E9E5845463}" destId="{DB140C3D-7FDA-49C1-906F-7F59164148AC}" srcOrd="0" destOrd="0" presId="urn:microsoft.com/office/officeart/2005/8/layout/vList5"/>
    <dgm:cxn modelId="{1CD72BEF-A18F-4012-830E-5D6BDD1CB5E8}" type="presOf" srcId="{04A8C863-A5CB-46DE-AA2B-C23BACB237A5}" destId="{55C6C232-49A8-4EE5-AB45-AE27252631AE}" srcOrd="0" destOrd="1" presId="urn:microsoft.com/office/officeart/2005/8/layout/vList5"/>
    <dgm:cxn modelId="{1C071050-9281-4E77-80D8-F4C1E71A683C}" srcId="{F80987D0-4586-415E-9750-79E9E5845463}" destId="{9888A27E-1D10-456B-9800-D99266DC11C9}" srcOrd="1" destOrd="0" parTransId="{A3BDA6A7-1F20-41F5-BD76-3FD18DCB85D5}" sibTransId="{6DC1C5C9-EEE8-4012-8F77-99523E491003}"/>
    <dgm:cxn modelId="{49085319-F164-41C6-BC62-0DDA71067DC7}" srcId="{4C00B564-EC33-41A5-81DD-B2834F42F9A1}" destId="{A91C450F-35F2-4931-8395-10406F819D0D}" srcOrd="4" destOrd="0" parTransId="{14930F70-ABBC-4541-9FFD-C72845BCBF50}" sibTransId="{32BF689A-97FE-4971-93E7-094F30BDF0A8}"/>
    <dgm:cxn modelId="{4FD4EEE8-1FD1-4413-9EC6-5F6EEB81E242}" type="presOf" srcId="{2812FE12-7A2F-4E66-A052-ECCCAC3F3DA9}" destId="{677C3921-B8A0-4B8F-A223-2435C7B38F55}" srcOrd="0" destOrd="0" presId="urn:microsoft.com/office/officeart/2005/8/layout/vList5"/>
    <dgm:cxn modelId="{C12033D1-011F-4138-B38E-7BD47EAAB66C}" srcId="{4C00B564-EC33-41A5-81DD-B2834F42F9A1}" destId="{3C751073-1144-422F-BB4B-9839A8779B52}" srcOrd="3" destOrd="0" parTransId="{AF9DC101-B824-4DE0-9504-F9E9AB48229E}" sibTransId="{3F9B9409-48C4-46DA-BEA6-2E5318C9D14E}"/>
    <dgm:cxn modelId="{A638D111-39AA-4AA5-939C-063C93669AE6}" type="presOf" srcId="{ED19071C-BD53-462C-8D28-B8C529E0E8DD}" destId="{B3D6D356-B8E5-467D-9F98-EF17154A34F6}" srcOrd="0" destOrd="0" presId="urn:microsoft.com/office/officeart/2005/8/layout/vList5"/>
    <dgm:cxn modelId="{24F4055B-0732-4F10-812C-724D3570C05E}" type="presOf" srcId="{B901FCEF-0E3F-4CE3-935D-61817913AEEE}" destId="{1A393EBB-D4E1-4375-84C8-569E0B5E5B2C}" srcOrd="0" destOrd="0" presId="urn:microsoft.com/office/officeart/2005/8/layout/vList5"/>
    <dgm:cxn modelId="{1B21C305-247B-4864-9039-06E4E3798C82}" type="presOf" srcId="{17654EC9-E484-4668-94E0-38B252CC54E6}" destId="{A0E16E7C-576C-4E5A-9DCB-C85680C0A510}" srcOrd="0" destOrd="0" presId="urn:microsoft.com/office/officeart/2005/8/layout/vList5"/>
    <dgm:cxn modelId="{5FCB5138-A951-4C63-8AE3-924AF8B9BE08}" type="presOf" srcId="{4E72579D-AF29-4330-AFEC-6C3F7D69EA6D}" destId="{677C3921-B8A0-4B8F-A223-2435C7B38F55}" srcOrd="0" destOrd="1" presId="urn:microsoft.com/office/officeart/2005/8/layout/vList5"/>
    <dgm:cxn modelId="{66A1E7C5-8821-4378-B20F-DAAECD9F3AC1}" type="presParOf" srcId="{F0BF6B37-630A-4389-92F4-4C73F03AE255}" destId="{3D231139-F306-4E36-B749-EAAC6C24099F}" srcOrd="0" destOrd="0" presId="urn:microsoft.com/office/officeart/2005/8/layout/vList5"/>
    <dgm:cxn modelId="{575535BE-DCE1-49FF-BD01-E53E942CE1A6}" type="presParOf" srcId="{3D231139-F306-4E36-B749-EAAC6C24099F}" destId="{710FFFE5-DAA8-45B6-B1E7-FAD6BAAF79F9}" srcOrd="0" destOrd="0" presId="urn:microsoft.com/office/officeart/2005/8/layout/vList5"/>
    <dgm:cxn modelId="{6BC5EA46-74C7-4565-9A52-6ABAB07E48C6}" type="presParOf" srcId="{3D231139-F306-4E36-B749-EAAC6C24099F}" destId="{F03EFE13-F8B6-4E38-80E7-41591EE4B819}" srcOrd="1" destOrd="0" presId="urn:microsoft.com/office/officeart/2005/8/layout/vList5"/>
    <dgm:cxn modelId="{609EC840-2893-4326-B20B-47F9E8AD7EB3}" type="presParOf" srcId="{F0BF6B37-630A-4389-92F4-4C73F03AE255}" destId="{42969B6C-6FA7-489E-AE1B-82CF06D82F41}" srcOrd="1" destOrd="0" presId="urn:microsoft.com/office/officeart/2005/8/layout/vList5"/>
    <dgm:cxn modelId="{6B619D8E-4692-46BA-9A85-E9684363EF0A}" type="presParOf" srcId="{F0BF6B37-630A-4389-92F4-4C73F03AE255}" destId="{5713F703-F95F-4483-B0A7-10967276141C}" srcOrd="2" destOrd="0" presId="urn:microsoft.com/office/officeart/2005/8/layout/vList5"/>
    <dgm:cxn modelId="{9F00C525-E133-425B-819A-272387A06D63}" type="presParOf" srcId="{5713F703-F95F-4483-B0A7-10967276141C}" destId="{DB140C3D-7FDA-49C1-906F-7F59164148AC}" srcOrd="0" destOrd="0" presId="urn:microsoft.com/office/officeart/2005/8/layout/vList5"/>
    <dgm:cxn modelId="{A7B52AC2-AA54-4116-93FA-BE7C6CE58096}" type="presParOf" srcId="{5713F703-F95F-4483-B0A7-10967276141C}" destId="{B3D6D356-B8E5-467D-9F98-EF17154A34F6}" srcOrd="1" destOrd="0" presId="urn:microsoft.com/office/officeart/2005/8/layout/vList5"/>
    <dgm:cxn modelId="{DC10A466-E401-4E58-A388-31FDE0011203}" type="presParOf" srcId="{F0BF6B37-630A-4389-92F4-4C73F03AE255}" destId="{452683A1-0F94-487A-85EF-5DC04DE7B11C}" srcOrd="3" destOrd="0" presId="urn:microsoft.com/office/officeart/2005/8/layout/vList5"/>
    <dgm:cxn modelId="{2F47BF6F-9D90-4FFE-9D72-44DCCC794524}" type="presParOf" srcId="{F0BF6B37-630A-4389-92F4-4C73F03AE255}" destId="{2BE46059-2AD3-49DA-AEDE-BD6DDE7FD1AD}" srcOrd="4" destOrd="0" presId="urn:microsoft.com/office/officeart/2005/8/layout/vList5"/>
    <dgm:cxn modelId="{192DD152-CFEF-4EBE-854B-7A2DAE13C4DF}" type="presParOf" srcId="{2BE46059-2AD3-49DA-AEDE-BD6DDE7FD1AD}" destId="{A0E16E7C-576C-4E5A-9DCB-C85680C0A510}" srcOrd="0" destOrd="0" presId="urn:microsoft.com/office/officeart/2005/8/layout/vList5"/>
    <dgm:cxn modelId="{DFE77C53-F2D0-4FDF-B38C-403F6A206C20}" type="presParOf" srcId="{2BE46059-2AD3-49DA-AEDE-BD6DDE7FD1AD}" destId="{677C3921-B8A0-4B8F-A223-2435C7B38F55}" srcOrd="1" destOrd="0" presId="urn:microsoft.com/office/officeart/2005/8/layout/vList5"/>
    <dgm:cxn modelId="{09F7719C-62A6-4E91-85DD-0D0AA22554BF}" type="presParOf" srcId="{F0BF6B37-630A-4389-92F4-4C73F03AE255}" destId="{736B8725-6A00-4046-8DBD-B629111A7BB9}" srcOrd="5" destOrd="0" presId="urn:microsoft.com/office/officeart/2005/8/layout/vList5"/>
    <dgm:cxn modelId="{A548899E-BD7E-4019-972D-B03444B5744C}" type="presParOf" srcId="{F0BF6B37-630A-4389-92F4-4C73F03AE255}" destId="{FAEDF7C8-1ED9-4137-A21E-4958D0BBF70B}" srcOrd="6" destOrd="0" presId="urn:microsoft.com/office/officeart/2005/8/layout/vList5"/>
    <dgm:cxn modelId="{93E9B5DD-EB09-4E51-8D1D-542942C44463}" type="presParOf" srcId="{FAEDF7C8-1ED9-4137-A21E-4958D0BBF70B}" destId="{B3381048-F2BA-4EDC-A9D2-5B071D7E9A30}" srcOrd="0" destOrd="0" presId="urn:microsoft.com/office/officeart/2005/8/layout/vList5"/>
    <dgm:cxn modelId="{B6FB71D5-FED8-475B-9255-E0C496E14161}" type="presParOf" srcId="{FAEDF7C8-1ED9-4137-A21E-4958D0BBF70B}" destId="{1A393EBB-D4E1-4375-84C8-569E0B5E5B2C}" srcOrd="1" destOrd="0" presId="urn:microsoft.com/office/officeart/2005/8/layout/vList5"/>
    <dgm:cxn modelId="{D91B37D6-6C37-4E65-9936-42CD05B5DCF1}" type="presParOf" srcId="{F0BF6B37-630A-4389-92F4-4C73F03AE255}" destId="{E0685458-0F3E-43D0-A021-6AA174397378}" srcOrd="7" destOrd="0" presId="urn:microsoft.com/office/officeart/2005/8/layout/vList5"/>
    <dgm:cxn modelId="{E4A1DBC2-2391-40BB-98E2-57E99B265526}" type="presParOf" srcId="{F0BF6B37-630A-4389-92F4-4C73F03AE255}" destId="{85437B95-4AC2-4966-B6D3-73B5C6ED99B3}" srcOrd="8" destOrd="0" presId="urn:microsoft.com/office/officeart/2005/8/layout/vList5"/>
    <dgm:cxn modelId="{A2771A3F-46E2-41E2-8E3E-B93C0290FC13}" type="presParOf" srcId="{85437B95-4AC2-4966-B6D3-73B5C6ED99B3}" destId="{48321F25-3FEB-4680-94A2-85D1E0B405F5}" srcOrd="0" destOrd="0" presId="urn:microsoft.com/office/officeart/2005/8/layout/vList5"/>
    <dgm:cxn modelId="{E4B848AF-CE48-4516-BF02-302681C17FA0}" type="presParOf" srcId="{85437B95-4AC2-4966-B6D3-73B5C6ED99B3}" destId="{55C6C232-49A8-4EE5-AB45-AE27252631AE}" srcOrd="1" destOrd="0" presId="urn:microsoft.com/office/officeart/2005/8/layout/vList5"/>
    <dgm:cxn modelId="{93F019C9-6824-4A1F-BC43-393B3601BC42}" type="presParOf" srcId="{F0BF6B37-630A-4389-92F4-4C73F03AE255}" destId="{1CB7E3CE-78C6-4E9D-B544-FC5D11F99180}" srcOrd="9" destOrd="0" presId="urn:microsoft.com/office/officeart/2005/8/layout/vList5"/>
    <dgm:cxn modelId="{96FB503D-AA52-4F8D-B09A-CE01A688B2F2}" type="presParOf" srcId="{F0BF6B37-630A-4389-92F4-4C73F03AE255}" destId="{D3064D35-0C14-49FA-BE7B-AADB4EA3B029}" srcOrd="10" destOrd="0" presId="urn:microsoft.com/office/officeart/2005/8/layout/vList5"/>
    <dgm:cxn modelId="{E5EBB3FC-AB09-4455-A9B5-F39841E81ECD}" type="presParOf" srcId="{D3064D35-0C14-49FA-BE7B-AADB4EA3B029}" destId="{E507D6A5-88A6-4A04-89F6-B53D25A59A88}" srcOrd="0" destOrd="0" presId="urn:microsoft.com/office/officeart/2005/8/layout/vList5"/>
    <dgm:cxn modelId="{6CEE0A91-11B0-487D-9FC9-B125E4ED6977}" type="presParOf" srcId="{D3064D35-0C14-49FA-BE7B-AADB4EA3B029}" destId="{FF3AD7B2-6FB4-420A-B43B-3B83F6688E2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172DB50-B073-4F13-8AEE-6068B757246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B183DB0-AD1A-4FCA-936B-8C8140223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mb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915816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818653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VY_32_INOVACE_2A_11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6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Matisse ITC" pitchFamily="82" charset="0"/>
              </a:rPr>
              <a:t>THE PRESENT CONTINUOUS</a:t>
            </a:r>
            <a:endParaRPr lang="cs-CZ" sz="4800" dirty="0">
              <a:latin typeface="Matisse ITC" pitchFamily="82" charset="0"/>
            </a:endParaRPr>
          </a:p>
        </p:txBody>
      </p:sp>
      <p:pic>
        <p:nvPicPr>
          <p:cNvPr id="14" name="Zástupný symbol pro obsah 13" descr="běže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779912" y="3212976"/>
            <a:ext cx="1080120" cy="1080120"/>
          </a:xfrm>
        </p:spPr>
      </p:pic>
      <p:sp>
        <p:nvSpPr>
          <p:cNvPr id="5" name="TextovéPole 4"/>
          <p:cNvSpPr txBox="1"/>
          <p:nvPr/>
        </p:nvSpPr>
        <p:spPr>
          <a:xfrm>
            <a:off x="6223934" y="47251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Write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 </a:t>
            </a: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77940" y="3497326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Read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 </a:t>
            </a: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403021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Walk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</a:t>
            </a: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77225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Stop !</a:t>
            </a: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60294" y="5343159"/>
            <a:ext cx="2883705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Turn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left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296036"/>
            <a:ext cx="2987823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Turn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right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</a:t>
            </a: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2881001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Run !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60294" y="5884401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Jump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 </a:t>
            </a:r>
          </a:p>
        </p:txBody>
      </p:sp>
      <p:pic>
        <p:nvPicPr>
          <p:cNvPr id="15" name="Obrázek 14" descr="chůz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4365104"/>
            <a:ext cx="914400" cy="914400"/>
          </a:xfrm>
          <a:prstGeom prst="rect">
            <a:avLst/>
          </a:prstGeom>
        </p:spPr>
      </p:pic>
      <p:pic>
        <p:nvPicPr>
          <p:cNvPr id="16" name="Obrázek 15" descr="sko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4365104"/>
            <a:ext cx="914400" cy="914400"/>
          </a:xfrm>
          <a:prstGeom prst="rect">
            <a:avLst/>
          </a:prstGeom>
        </p:spPr>
      </p:pic>
      <p:pic>
        <p:nvPicPr>
          <p:cNvPr id="17" name="Obrázek 16" descr="psaní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39981" y="5589240"/>
            <a:ext cx="745232" cy="745232"/>
          </a:xfrm>
          <a:prstGeom prst="rect">
            <a:avLst/>
          </a:prstGeom>
        </p:spPr>
      </p:pic>
      <p:pic>
        <p:nvPicPr>
          <p:cNvPr id="18" name="Obrázek 17" descr="zastavi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339752" y="5589240"/>
            <a:ext cx="745232" cy="745232"/>
          </a:xfrm>
          <a:prstGeom prst="rect">
            <a:avLst/>
          </a:prstGeom>
        </p:spPr>
      </p:pic>
      <p:pic>
        <p:nvPicPr>
          <p:cNvPr id="19" name="Obrázek 18" descr="čtení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75656" y="3284984"/>
            <a:ext cx="745232" cy="745232"/>
          </a:xfrm>
          <a:prstGeom prst="rect">
            <a:avLst/>
          </a:prstGeom>
        </p:spPr>
      </p:pic>
      <p:pic>
        <p:nvPicPr>
          <p:cNvPr id="20" name="Obrázek 19" descr="otočit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20888" y="2564904"/>
            <a:ext cx="792088" cy="792088"/>
          </a:xfrm>
          <a:prstGeom prst="rect">
            <a:avLst/>
          </a:prstGeom>
        </p:spPr>
      </p:pic>
      <p:pic>
        <p:nvPicPr>
          <p:cNvPr id="21" name="Obrázek 20" descr="otočit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flipH="1">
            <a:off x="3275856" y="2564904"/>
            <a:ext cx="720080" cy="720080"/>
          </a:xfrm>
          <a:prstGeom prst="rect">
            <a:avLst/>
          </a:prstGeom>
        </p:spPr>
      </p:pic>
      <p:sp>
        <p:nvSpPr>
          <p:cNvPr id="22" name="Zahnutá šipka doprava 21"/>
          <p:cNvSpPr/>
          <p:nvPr/>
        </p:nvSpPr>
        <p:spPr>
          <a:xfrm>
            <a:off x="2112876" y="2420888"/>
            <a:ext cx="504056" cy="108012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>
            <a:off x="3563888" y="2420888"/>
            <a:ext cx="504056" cy="108012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903 -0.00046 C -0.29618 -0.02451 -0.43334 -0.04856 -0.52518 -0.03538 C -0.61702 -0.0222 -0.66563 0.02614 -0.70973 0.07933 C -0.75382 0.13252 -0.78021 0.2167 -0.78976 0.28423 C -0.79931 0.35176 -0.79532 0.43664 -0.76667 0.4852 C -0.73803 0.53377 -0.64375 0.55875 -0.61737 0.5754 C -0.59098 0.59205 -0.59966 0.58881 -0.60816 0.58557 " pathEditMode="relative" rAng="0" ptsTypes="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00" y="2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27 -0.08698 C -0.07048 -0.21004 -0.23264 -0.33056 -0.36198 -0.3257 C -0.49201 -0.32015 -0.63541 -0.10225 -0.68889 -0.05529 " pathEditMode="relative" rAng="188134" ptsTypes="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715" y="-93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77 -0.01064 C -0.03577 -0.01041 -0.09271 0.0273 -0.14966 0.0652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94" y="3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96 0.04673 C -0.06979 0.01689 -0.09063 -0.01272 -0.12899 -0.05574 C -0.16736 -0.09877 -0.21424 -0.17279 -0.27969 -0.21165 C -0.34514 -0.25052 -0.45625 -0.28868 -0.52136 -0.28961 C -0.58646 -0.29054 -0.63715 -0.25491 -0.67049 -0.21767 C -0.70382 -0.18043 -0.72014 -0.10363 -0.72136 -0.06615 C -0.72257 -0.02868 -0.68524 -0.00462 -0.67813 0.00764 " pathEditMode="relative" rAng="0" ptsTypes="aaaaa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681" y="-16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19847E-6 C -0.04965 -0.11103 -0.09931 -0.22206 -0.1783 -0.2829 C -0.25729 -0.34374 -0.39358 -0.37821 -0.47379 -0.36502 C -0.55399 -0.35183 -0.61962 -0.26393 -0.6599 -0.2031 C -0.70018 -0.14226 -0.71268 -0.0458 -0.71528 -4.19847E-6 C -0.71788 0.04581 -0.68195 0.05968 -0.67535 0.07171 " pathEditMode="relative" rAng="0" ptsTypes="aaaa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03" y="-15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4 0.56396 C 0.05886 0.35415 0.04705 0.14619 0.02223 0.03932 C -0.00277 -0.06685 -0.03854 -0.06246 -0.07899 -0.07703 C -0.11927 -0.09045 -0.19149 -0.07449 -0.21996 -0.04719 C -0.24843 -0.02013 -0.24878 0.05459 -0.25034 0.08859 C -0.25156 0.12237 -0.23264 0.14457 -0.22934 0.15637 " pathEditMode="relative" rAng="0" ptsTypes="aaaa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28" y="-327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941 0.00047 C -0.27344 -0.11288 -0.35764 -0.22785 -0.36077 -0.30233 C -0.36372 -0.37682 -0.28611 -0.41152 -0.2092 -0.44668 " pathEditMode="relative" rAng="7805452" ptsTypes="a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9" y="-25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6.08374E-7 C -0.00278 -0.0384 -0.00539 -0.07657 -0.01615 -0.10872 C -0.02691 -0.14064 -0.04723 -0.16886 -0.06546 -0.19246 C -0.08351 -0.21605 -0.11563 -0.25168 -0.12483 -0.24983 C -0.13386 -0.24798 -0.12726 -0.21444 -0.12049 -0.18089 " pathEditMode="relative" rAng="0" ptsTypes="aaa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25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Autofit/>
          </a:bodyPr>
          <a:lstStyle/>
          <a:p>
            <a:pPr algn="ctr"/>
            <a:r>
              <a:rPr lang="cs-CZ" sz="6000" smtClean="0">
                <a:latin typeface="Juice ITC" pitchFamily="82" charset="0"/>
              </a:rPr>
              <a:t>MATCH   WORDS  ( VERBS )</a:t>
            </a:r>
            <a:endParaRPr lang="cs-CZ" sz="6000" dirty="0">
              <a:latin typeface="Juice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 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WRITING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916832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READING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WALK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WALKING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068960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STOP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STOPPING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3645024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RUN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RUNNING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4221088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JUMP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JUMPING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467544" y="4797152"/>
            <a:ext cx="5184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TURN LEFT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TURNING LEFT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373216"/>
            <a:ext cx="561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TURN RIGHT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››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TURNING RIGHT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242088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SKÁKAT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472514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ČÍST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530120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BĚŽET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3573016"/>
            <a:ext cx="356388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OTOČIT DOLEVA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148478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ZASTAVIT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46086" y="4149080"/>
            <a:ext cx="3797914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OTOČIT DOPRAVA 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19168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PSÁT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299695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PROCHÁZET SE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21" name="Zakřivená spojovací čára 20"/>
          <p:cNvCxnSpPr/>
          <p:nvPr/>
        </p:nvCxnSpPr>
        <p:spPr>
          <a:xfrm>
            <a:off x="3275856" y="1628800"/>
            <a:ext cx="2232248" cy="57606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Zakřivená spojovací čára 25"/>
          <p:cNvCxnSpPr>
            <a:endCxn id="13" idx="1"/>
          </p:cNvCxnSpPr>
          <p:nvPr/>
        </p:nvCxnSpPr>
        <p:spPr>
          <a:xfrm rot="16200000" flipH="1">
            <a:off x="2929027" y="2335669"/>
            <a:ext cx="2853898" cy="2448272"/>
          </a:xfrm>
          <a:prstGeom prst="curvedConnector2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Zakřivená spojovací čára 28"/>
          <p:cNvCxnSpPr>
            <a:endCxn id="19" idx="1"/>
          </p:cNvCxnSpPr>
          <p:nvPr/>
        </p:nvCxnSpPr>
        <p:spPr>
          <a:xfrm>
            <a:off x="3419872" y="2708920"/>
            <a:ext cx="2232248" cy="549642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Zakřivená spojovací čára 31"/>
          <p:cNvCxnSpPr/>
          <p:nvPr/>
        </p:nvCxnSpPr>
        <p:spPr>
          <a:xfrm flipV="1">
            <a:off x="3131840" y="1818402"/>
            <a:ext cx="2304256" cy="1466582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6" name="Zakřivená spojovací čára 35"/>
          <p:cNvCxnSpPr>
            <a:endCxn id="14" idx="1"/>
          </p:cNvCxnSpPr>
          <p:nvPr/>
        </p:nvCxnSpPr>
        <p:spPr>
          <a:xfrm>
            <a:off x="3059832" y="3933056"/>
            <a:ext cx="2520280" cy="1629762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9" name="Zakřivená spojovací čára 38"/>
          <p:cNvCxnSpPr>
            <a:endCxn id="17" idx="1"/>
          </p:cNvCxnSpPr>
          <p:nvPr/>
        </p:nvCxnSpPr>
        <p:spPr>
          <a:xfrm rot="5400000" flipH="1" flipV="1">
            <a:off x="4711806" y="4810944"/>
            <a:ext cx="1034534" cy="234026"/>
          </a:xfrm>
          <a:prstGeom prst="curved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2" name="Zakřivená spojovací čára 41"/>
          <p:cNvCxnSpPr>
            <a:endCxn id="15" idx="1"/>
          </p:cNvCxnSpPr>
          <p:nvPr/>
        </p:nvCxnSpPr>
        <p:spPr>
          <a:xfrm rot="5400000" flipH="1" flipV="1">
            <a:off x="4522785" y="3955849"/>
            <a:ext cx="1178550" cy="936104"/>
          </a:xfrm>
          <a:prstGeom prst="curvedConnector2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Zakřivená spojovací čára 47"/>
          <p:cNvCxnSpPr/>
          <p:nvPr/>
        </p:nvCxnSpPr>
        <p:spPr>
          <a:xfrm flipV="1">
            <a:off x="3203848" y="2708920"/>
            <a:ext cx="2304256" cy="1701770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70" decel="100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770" decel="100000"/>
                                        <p:tgtEl>
                                          <p:spTgt spid="3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70" decel="100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770" decel="100000"/>
                                        <p:tgtEl>
                                          <p:spTgt spid="3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4" dur="77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77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70" decel="100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770" decel="100000"/>
                                        <p:tgtEl>
                                          <p:spTgt spid="3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5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6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770" decel="100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770" decel="100000"/>
                                        <p:tgtEl>
                                          <p:spTgt spid="4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7" dur="77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9" dur="77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239000" cy="5691032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………………….ing.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……………….…ing.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………………….ing.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………………….ing. </a:t>
            </a:r>
            <a:endParaRPr lang="cs-CZ" dirty="0"/>
          </a:p>
        </p:txBody>
      </p:sp>
      <p:pic>
        <p:nvPicPr>
          <p:cNvPr id="4" name="Obrázek 3" descr="počíta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764704"/>
            <a:ext cx="1296144" cy="1296144"/>
          </a:xfrm>
          <a:prstGeom prst="rect">
            <a:avLst/>
          </a:prstGeom>
        </p:spPr>
      </p:pic>
      <p:pic>
        <p:nvPicPr>
          <p:cNvPr id="5" name="Obrázek 4" descr="sedě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93296" y="2060848"/>
            <a:ext cx="1296144" cy="1296144"/>
          </a:xfrm>
          <a:prstGeom prst="rect">
            <a:avLst/>
          </a:prstGeom>
        </p:spPr>
      </p:pic>
      <p:pic>
        <p:nvPicPr>
          <p:cNvPr id="6" name="Obrázek 5" descr="pí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1960" y="3429000"/>
            <a:ext cx="1249288" cy="124928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43808" y="69269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count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14678" y="2071678"/>
            <a:ext cx="684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sitt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472514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sleep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2762" y="3429000"/>
            <a:ext cx="1047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drink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94928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drink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59492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count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9492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sleep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594928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sit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6" name="Obrázek 15" descr="spáne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68144" y="4221088"/>
            <a:ext cx="1440160" cy="144016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pPr algn="ctr"/>
            <a:r>
              <a:rPr lang="cs-CZ" smtClean="0"/>
              <a:t>WHAT ARE YOU DOING </a:t>
            </a:r>
            <a:r>
              <a:rPr lang="cs-CZ" dirty="0" smtClean="0"/>
              <a:t>NOW?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239000" cy="518697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000" dirty="0" smtClean="0"/>
              <a:t>WRITE  </a:t>
            </a:r>
            <a:r>
              <a:rPr lang="cs-CZ" sz="2000" dirty="0"/>
              <a:t> </a:t>
            </a:r>
            <a:r>
              <a:rPr lang="cs-CZ" sz="2000" dirty="0" smtClean="0"/>
              <a:t> 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………………………………… .</a:t>
            </a:r>
          </a:p>
          <a:p>
            <a:pPr>
              <a:buNone/>
            </a:pPr>
            <a:r>
              <a:rPr lang="cs-CZ" sz="2000" dirty="0" smtClean="0"/>
              <a:t>WALK  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STOP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TURN RIGHT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RUN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JUMP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TURN LEFT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DRINK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SLEEP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READ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COUNT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</a:p>
          <a:p>
            <a:pPr>
              <a:buNone/>
            </a:pPr>
            <a:r>
              <a:rPr lang="cs-CZ" sz="2000" dirty="0" smtClean="0"/>
              <a:t>SIT			I </a:t>
            </a:r>
            <a:r>
              <a:rPr lang="cs-CZ" sz="2000" dirty="0" err="1" smtClean="0"/>
              <a:t>am</a:t>
            </a:r>
            <a:r>
              <a:rPr lang="cs-CZ" sz="2000" dirty="0" smtClean="0"/>
              <a:t> …………….…………………. 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5567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WRITING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9168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WALKING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3488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STOPPING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7089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TURNING RIGHT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30689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RUNNING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342900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JUMPING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38610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TURNING LEFT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42210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DRINKING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458112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SLEEPING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49411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READING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537321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COUNTING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7332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SITTING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/>
          <a:lstStyle/>
          <a:p>
            <a:pPr algn="ctr"/>
            <a:r>
              <a:rPr lang="cs-CZ" dirty="0" smtClean="0"/>
              <a:t>	COMPLETE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239000" cy="511496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baby</a:t>
            </a:r>
          </a:p>
          <a:p>
            <a:pPr>
              <a:buNone/>
            </a:pPr>
            <a:r>
              <a:rPr lang="cs-CZ" sz="1800" dirty="0" smtClean="0"/>
              <a:t>My </a:t>
            </a:r>
            <a:r>
              <a:rPr lang="cs-CZ" sz="1800" dirty="0" err="1" smtClean="0"/>
              <a:t>mother</a:t>
            </a:r>
            <a:endParaRPr lang="cs-CZ" sz="1800" dirty="0" smtClean="0"/>
          </a:p>
          <a:p>
            <a:pPr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parrot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fox</a:t>
            </a:r>
          </a:p>
          <a:p>
            <a:pPr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frog</a:t>
            </a:r>
            <a:endParaRPr lang="cs-CZ" sz="1800" dirty="0" smtClean="0"/>
          </a:p>
          <a:p>
            <a:pPr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cat</a:t>
            </a:r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201622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3"/>
          </a:lnRef>
          <a:fillRef idx="1002">
            <a:schemeClr val="lt1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700808"/>
            <a:ext cx="201622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little</a:t>
            </a:r>
            <a:r>
              <a:rPr lang="cs-CZ" dirty="0" smtClean="0"/>
              <a:t> girl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060848"/>
            <a:ext cx="201622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tourist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170080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979712" y="1484784"/>
            <a:ext cx="122413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123728" y="1844824"/>
            <a:ext cx="108012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907704" y="1916832"/>
            <a:ext cx="129614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012160" y="134076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170080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12160" y="20608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hospital</a:t>
            </a:r>
            <a:r>
              <a:rPr lang="cs-CZ" dirty="0" smtClean="0"/>
              <a:t>.</a:t>
            </a:r>
          </a:p>
        </p:txBody>
      </p:sp>
      <p:sp>
        <p:nvSpPr>
          <p:cNvPr id="18" name="Elipsa 17"/>
          <p:cNvSpPr/>
          <p:nvPr/>
        </p:nvSpPr>
        <p:spPr>
          <a:xfrm>
            <a:off x="251520" y="141277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51520" y="177281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251520" y="213285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724128" y="141277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724128" y="177281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724128" y="213285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724128" y="21328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24128" y="14127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24128" y="17728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27784" y="35730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endParaRPr lang="cs-CZ" dirty="0"/>
          </a:p>
        </p:txBody>
      </p:sp>
      <p:cxnSp>
        <p:nvCxnSpPr>
          <p:cNvPr id="29" name="Přímá spojovací šipka 28"/>
          <p:cNvCxnSpPr/>
          <p:nvPr/>
        </p:nvCxnSpPr>
        <p:spPr>
          <a:xfrm>
            <a:off x="1691680" y="3429000"/>
            <a:ext cx="144016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1763688" y="3789040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V="1">
            <a:off x="1763688" y="3789040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251520" y="328498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251520" y="364502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251520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12160" y="31409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coffe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012160" y="350100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38610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glass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5724128" y="321297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5724128" y="357301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724128" y="393305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724128" y="39330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724128" y="32129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724128" y="35730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251520" y="573325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251520" y="5013176"/>
            <a:ext cx="288032" cy="260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8" name="Elipsa 47"/>
          <p:cNvSpPr/>
          <p:nvPr/>
        </p:nvSpPr>
        <p:spPr>
          <a:xfrm>
            <a:off x="251520" y="537321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9" name="Elipsa 48"/>
          <p:cNvSpPr/>
          <p:nvPr/>
        </p:nvSpPr>
        <p:spPr>
          <a:xfrm>
            <a:off x="5724128" y="5517232"/>
            <a:ext cx="288032" cy="260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5724128" y="587727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5724128" y="515719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3275856" y="537321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catching</a:t>
            </a:r>
            <a:endParaRPr lang="cs-CZ" dirty="0"/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1475656" y="5157192"/>
            <a:ext cx="165618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1475656" y="5589240"/>
            <a:ext cx="165618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>
            <a:off x="1475656" y="5517232"/>
            <a:ext cx="16561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012160" y="58052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fly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012160" y="508518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012160" y="544522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rabbit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724128" y="55172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24128" y="58772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724128" y="51571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800" decel="100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800" decel="100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decel="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43" grpId="0"/>
      <p:bldP spid="44" grpId="0"/>
      <p:bldP spid="45" grpId="0"/>
      <p:bldP spid="63" grpId="0"/>
      <p:bldP spid="64" grpId="0"/>
      <p:bldP spid="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29849145"/>
              </p:ext>
            </p:extLst>
          </p:nvPr>
        </p:nvGraphicFramePr>
        <p:xfrm>
          <a:off x="457200" y="1609725"/>
          <a:ext cx="7239000" cy="3907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6093296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7239000" cy="5763040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  <a:endParaRPr lang="cs-CZ" sz="1200" dirty="0" smtClean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398</TotalTime>
  <Words>324</Words>
  <Application>Microsoft Office PowerPoint</Application>
  <PresentationFormat>Předvádění na obrazovce (4:3)</PresentationFormat>
  <Paragraphs>142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THE PRESENT CONTINUOUS</vt:lpstr>
      <vt:lpstr>MATCH   WORDS  ( VERBS )</vt:lpstr>
      <vt:lpstr>Prezentace aplikace PowerPoint</vt:lpstr>
      <vt:lpstr>WHAT ARE YOU DOING NOW?</vt:lpstr>
      <vt:lpstr> COMPLETE 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karolína</dc:creator>
  <cp:lastModifiedBy>root</cp:lastModifiedBy>
  <cp:revision>34</cp:revision>
  <cp:lastPrinted>2012-03-02T09:17:42Z</cp:lastPrinted>
  <dcterms:created xsi:type="dcterms:W3CDTF">2012-02-29T18:51:30Z</dcterms:created>
  <dcterms:modified xsi:type="dcterms:W3CDTF">2013-05-17T12:18:47Z</dcterms:modified>
</cp:coreProperties>
</file>