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0" r:id="rId2"/>
    <p:sldId id="259" r:id="rId3"/>
    <p:sldId id="257" r:id="rId4"/>
    <p:sldId id="261" r:id="rId5"/>
    <p:sldId id="262" r:id="rId6"/>
    <p:sldId id="263" r:id="rId7"/>
    <p:sldId id="258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39" d="100"/>
          <a:sy n="39" d="100"/>
        </p:scale>
        <p:origin x="-1380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684A321-C51A-4394-AB3D-AD7A54055999}" type="doc">
      <dgm:prSet loTypeId="urn:microsoft.com/office/officeart/2005/8/layout/vList5" loCatId="list" qsTypeId="urn:microsoft.com/office/officeart/2005/8/quickstyle/3d1" qsCatId="3D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098AE7E0-D792-433B-8752-D77568606100}">
      <dgm:prSet phldrT="[Text]" custT="1"/>
      <dgm:spPr/>
      <dgm:t>
        <a:bodyPr/>
        <a:lstStyle/>
        <a:p>
          <a:r>
            <a:rPr lang="cs-CZ" sz="1800" dirty="0" smtClean="0"/>
            <a:t>Snímek 1</a:t>
          </a:r>
          <a:endParaRPr lang="cs-CZ" sz="1800" dirty="0"/>
        </a:p>
      </dgm:t>
    </dgm:pt>
    <dgm:pt modelId="{CA050B7A-F67C-4DBE-8394-D5AC4BB7BEFA}" type="parTrans" cxnId="{FC95EDAE-FCEF-4A92-844E-B9897CBF79A9}">
      <dgm:prSet/>
      <dgm:spPr/>
      <dgm:t>
        <a:bodyPr/>
        <a:lstStyle/>
        <a:p>
          <a:endParaRPr lang="cs-CZ"/>
        </a:p>
      </dgm:t>
    </dgm:pt>
    <dgm:pt modelId="{1F2DED1D-BA44-48C7-B4FA-344484C27896}" type="sibTrans" cxnId="{FC95EDAE-FCEF-4A92-844E-B9897CBF79A9}">
      <dgm:prSet/>
      <dgm:spPr/>
      <dgm:t>
        <a:bodyPr/>
        <a:lstStyle/>
        <a:p>
          <a:endParaRPr lang="cs-CZ"/>
        </a:p>
      </dgm:t>
    </dgm:pt>
    <dgm:pt modelId="{7D3ECB28-BFDE-415A-A753-ED31C4DA0600}">
      <dgm:prSet phldrT="[Text]" custT="1"/>
      <dgm:spPr/>
      <dgm:t>
        <a:bodyPr/>
        <a:lstStyle/>
        <a:p>
          <a:r>
            <a:rPr lang="cs-CZ" sz="1200" dirty="0" smtClean="0"/>
            <a:t>Úvod </a:t>
          </a:r>
          <a:endParaRPr lang="cs-CZ" sz="1200" dirty="0"/>
        </a:p>
      </dgm:t>
    </dgm:pt>
    <dgm:pt modelId="{90B83299-92FA-447D-B3E9-E1518CBDC9C5}" type="parTrans" cxnId="{37C4C449-9891-4568-B81A-EE6777FB6311}">
      <dgm:prSet/>
      <dgm:spPr/>
      <dgm:t>
        <a:bodyPr/>
        <a:lstStyle/>
        <a:p>
          <a:endParaRPr lang="cs-CZ"/>
        </a:p>
      </dgm:t>
    </dgm:pt>
    <dgm:pt modelId="{06466A66-A3B5-4F75-AD13-9097CA5BB60D}" type="sibTrans" cxnId="{37C4C449-9891-4568-B81A-EE6777FB6311}">
      <dgm:prSet/>
      <dgm:spPr/>
      <dgm:t>
        <a:bodyPr/>
        <a:lstStyle/>
        <a:p>
          <a:endParaRPr lang="cs-CZ"/>
        </a:p>
      </dgm:t>
    </dgm:pt>
    <dgm:pt modelId="{AED40744-2D19-4291-8732-84206AFAB221}">
      <dgm:prSet phldrT="[Text]" custT="1"/>
      <dgm:spPr/>
      <dgm:t>
        <a:bodyPr/>
        <a:lstStyle/>
        <a:p>
          <a:r>
            <a:rPr lang="cs-CZ" sz="1800" dirty="0" smtClean="0"/>
            <a:t>Snímek 2</a:t>
          </a:r>
          <a:endParaRPr lang="cs-CZ" sz="1800" dirty="0"/>
        </a:p>
      </dgm:t>
    </dgm:pt>
    <dgm:pt modelId="{B64B364C-E210-49A1-96F9-DC7424FCA425}" type="parTrans" cxnId="{A3FADEED-0D07-436F-B468-60F0524E36CC}">
      <dgm:prSet/>
      <dgm:spPr/>
      <dgm:t>
        <a:bodyPr/>
        <a:lstStyle/>
        <a:p>
          <a:endParaRPr lang="cs-CZ"/>
        </a:p>
      </dgm:t>
    </dgm:pt>
    <dgm:pt modelId="{09BE97CD-9FAF-4A13-8B77-594A477944AD}" type="sibTrans" cxnId="{A3FADEED-0D07-436F-B468-60F0524E36CC}">
      <dgm:prSet/>
      <dgm:spPr/>
      <dgm:t>
        <a:bodyPr/>
        <a:lstStyle/>
        <a:p>
          <a:endParaRPr lang="cs-CZ"/>
        </a:p>
      </dgm:t>
    </dgm:pt>
    <dgm:pt modelId="{0C7E6C35-E788-49A3-ADAC-84D77178AE5E}">
      <dgm:prSet phldrT="[Text]" custT="1"/>
      <dgm:spPr/>
      <dgm:t>
        <a:bodyPr/>
        <a:lstStyle/>
        <a:p>
          <a:r>
            <a:rPr lang="cs-CZ" sz="1200" dirty="0" smtClean="0"/>
            <a:t>Děti se seznámí s částmi těla </a:t>
          </a:r>
          <a:endParaRPr lang="cs-CZ" sz="1200" dirty="0"/>
        </a:p>
      </dgm:t>
    </dgm:pt>
    <dgm:pt modelId="{85501D17-7A8B-4FEF-B155-7540DA4000A5}" type="parTrans" cxnId="{237E268A-A695-4896-A111-2EC232AA0442}">
      <dgm:prSet/>
      <dgm:spPr/>
      <dgm:t>
        <a:bodyPr/>
        <a:lstStyle/>
        <a:p>
          <a:endParaRPr lang="cs-CZ"/>
        </a:p>
      </dgm:t>
    </dgm:pt>
    <dgm:pt modelId="{34CB63FF-62E9-47B3-8889-DD805FE9E9CB}" type="sibTrans" cxnId="{237E268A-A695-4896-A111-2EC232AA0442}">
      <dgm:prSet/>
      <dgm:spPr/>
      <dgm:t>
        <a:bodyPr/>
        <a:lstStyle/>
        <a:p>
          <a:endParaRPr lang="cs-CZ"/>
        </a:p>
      </dgm:t>
    </dgm:pt>
    <dgm:pt modelId="{6DB2CE72-867B-4863-B353-294EC9E84194}">
      <dgm:prSet phldrT="[Text]" custT="1"/>
      <dgm:spPr/>
      <dgm:t>
        <a:bodyPr/>
        <a:lstStyle/>
        <a:p>
          <a:r>
            <a:rPr lang="cs-CZ" sz="1800" dirty="0" smtClean="0"/>
            <a:t>Snímek 3</a:t>
          </a:r>
          <a:endParaRPr lang="cs-CZ" sz="1800" dirty="0"/>
        </a:p>
      </dgm:t>
    </dgm:pt>
    <dgm:pt modelId="{2BA48431-3E56-4577-A7BB-B32EEB5CC896}" type="parTrans" cxnId="{3BDE958D-8915-47E5-BBDA-ABB27CFA32A0}">
      <dgm:prSet/>
      <dgm:spPr/>
      <dgm:t>
        <a:bodyPr/>
        <a:lstStyle/>
        <a:p>
          <a:endParaRPr lang="cs-CZ"/>
        </a:p>
      </dgm:t>
    </dgm:pt>
    <dgm:pt modelId="{F3AE2BCF-BBF5-4C56-8F6A-6E74924CB941}" type="sibTrans" cxnId="{3BDE958D-8915-47E5-BBDA-ABB27CFA32A0}">
      <dgm:prSet/>
      <dgm:spPr/>
      <dgm:t>
        <a:bodyPr/>
        <a:lstStyle/>
        <a:p>
          <a:endParaRPr lang="cs-CZ"/>
        </a:p>
      </dgm:t>
    </dgm:pt>
    <dgm:pt modelId="{473BAD7C-5B71-4FA4-888A-77B7C29A244B}">
      <dgm:prSet phldrT="[Text]" custT="1"/>
      <dgm:spPr/>
      <dgm:t>
        <a:bodyPr/>
        <a:lstStyle/>
        <a:p>
          <a:r>
            <a:rPr lang="cs-CZ" sz="1800" dirty="0" smtClean="0"/>
            <a:t>Snímek 4</a:t>
          </a:r>
          <a:endParaRPr lang="cs-CZ" sz="1800" dirty="0"/>
        </a:p>
      </dgm:t>
    </dgm:pt>
    <dgm:pt modelId="{EF409758-9048-4616-9A61-E2C5AC87D8F2}" type="parTrans" cxnId="{68AF7652-3DAA-44C8-8DC5-B8CDEE103877}">
      <dgm:prSet/>
      <dgm:spPr/>
      <dgm:t>
        <a:bodyPr/>
        <a:lstStyle/>
        <a:p>
          <a:endParaRPr lang="cs-CZ"/>
        </a:p>
      </dgm:t>
    </dgm:pt>
    <dgm:pt modelId="{AF2ADED7-A33D-428F-842F-98CD82DCDB5B}" type="sibTrans" cxnId="{68AF7652-3DAA-44C8-8DC5-B8CDEE103877}">
      <dgm:prSet/>
      <dgm:spPr/>
      <dgm:t>
        <a:bodyPr/>
        <a:lstStyle/>
        <a:p>
          <a:endParaRPr lang="cs-CZ"/>
        </a:p>
      </dgm:t>
    </dgm:pt>
    <dgm:pt modelId="{0492A3EB-0C8F-4460-A9F7-F98017AB010B}">
      <dgm:prSet phldrT="[Text]" custT="1"/>
      <dgm:spPr/>
      <dgm:t>
        <a:bodyPr/>
        <a:lstStyle/>
        <a:p>
          <a:r>
            <a:rPr lang="cs-CZ" sz="1200" dirty="0" smtClean="0"/>
            <a:t>Děti se rozhodují zda je tvrzení pravdivé či ne</a:t>
          </a:r>
          <a:endParaRPr lang="cs-CZ" sz="1200" dirty="0"/>
        </a:p>
      </dgm:t>
    </dgm:pt>
    <dgm:pt modelId="{BAC17AF5-72C9-4A1A-9FD5-E2F339BE9598}" type="parTrans" cxnId="{8FFCEDF1-01E6-4108-AF76-AF189F11EEC4}">
      <dgm:prSet/>
      <dgm:spPr/>
      <dgm:t>
        <a:bodyPr/>
        <a:lstStyle/>
        <a:p>
          <a:endParaRPr lang="cs-CZ"/>
        </a:p>
      </dgm:t>
    </dgm:pt>
    <dgm:pt modelId="{8DDA1E17-4A16-4D9C-A40A-284E8D059704}" type="sibTrans" cxnId="{8FFCEDF1-01E6-4108-AF76-AF189F11EEC4}">
      <dgm:prSet/>
      <dgm:spPr/>
      <dgm:t>
        <a:bodyPr/>
        <a:lstStyle/>
        <a:p>
          <a:endParaRPr lang="cs-CZ"/>
        </a:p>
      </dgm:t>
    </dgm:pt>
    <dgm:pt modelId="{83677391-0659-47CB-97A0-BB36C24AB148}">
      <dgm:prSet phldrT="[Text]" custT="1"/>
      <dgm:spPr/>
      <dgm:t>
        <a:bodyPr/>
        <a:lstStyle/>
        <a:p>
          <a:r>
            <a:rPr lang="cs-CZ" sz="1800" dirty="0" smtClean="0"/>
            <a:t>Snímek 5</a:t>
          </a:r>
        </a:p>
      </dgm:t>
    </dgm:pt>
    <dgm:pt modelId="{DEDD812A-62B6-45E6-8892-C9B43F344A2C}" type="parTrans" cxnId="{4B00773F-815E-4932-A384-0564AE140B4E}">
      <dgm:prSet/>
      <dgm:spPr/>
      <dgm:t>
        <a:bodyPr/>
        <a:lstStyle/>
        <a:p>
          <a:endParaRPr lang="cs-CZ"/>
        </a:p>
      </dgm:t>
    </dgm:pt>
    <dgm:pt modelId="{00456C8C-94B8-48DB-AAF0-61BA15280135}" type="sibTrans" cxnId="{4B00773F-815E-4932-A384-0564AE140B4E}">
      <dgm:prSet/>
      <dgm:spPr/>
      <dgm:t>
        <a:bodyPr/>
        <a:lstStyle/>
        <a:p>
          <a:endParaRPr lang="cs-CZ"/>
        </a:p>
      </dgm:t>
    </dgm:pt>
    <dgm:pt modelId="{4768B270-B103-486C-AA17-F56B5DFB01BF}">
      <dgm:prSet phldrT="[Text]" custT="1"/>
      <dgm:spPr/>
      <dgm:t>
        <a:bodyPr/>
        <a:lstStyle/>
        <a:p>
          <a:r>
            <a:rPr lang="cs-CZ" sz="1200" dirty="0" smtClean="0"/>
            <a:t>Názvy s překladem postupně přiletí</a:t>
          </a:r>
          <a:endParaRPr lang="cs-CZ" sz="1200" dirty="0"/>
        </a:p>
      </dgm:t>
    </dgm:pt>
    <dgm:pt modelId="{F4237622-5EB7-4B5C-A7C3-FA611C01C652}" type="parTrans" cxnId="{D153FB81-8240-4817-BB4C-6BF102821BA3}">
      <dgm:prSet/>
      <dgm:spPr/>
    </dgm:pt>
    <dgm:pt modelId="{D5BCBE3F-755A-4791-B8AB-9D0AB23F0E0B}" type="sibTrans" cxnId="{D153FB81-8240-4817-BB4C-6BF102821BA3}">
      <dgm:prSet/>
      <dgm:spPr/>
    </dgm:pt>
    <dgm:pt modelId="{37667D98-9FCC-4FB7-AF2D-48C2AB182FA8}">
      <dgm:prSet phldrT="[Text]" custT="1"/>
      <dgm:spPr/>
      <dgm:t>
        <a:bodyPr/>
        <a:lstStyle/>
        <a:p>
          <a:r>
            <a:rPr lang="cs-CZ" sz="1200" dirty="0" smtClean="0"/>
            <a:t>Děti doplní věty podle obrázku</a:t>
          </a:r>
          <a:endParaRPr lang="cs-CZ" sz="1800" dirty="0"/>
        </a:p>
      </dgm:t>
    </dgm:pt>
    <dgm:pt modelId="{0288FC88-9980-4F8C-9630-08F8F286377F}" type="parTrans" cxnId="{2E83C640-4AF4-4492-940F-2EDD33BD8418}">
      <dgm:prSet/>
      <dgm:spPr/>
    </dgm:pt>
    <dgm:pt modelId="{48516BDE-4A39-4052-8C97-3D8D266D6F91}" type="sibTrans" cxnId="{2E83C640-4AF4-4492-940F-2EDD33BD8418}">
      <dgm:prSet/>
      <dgm:spPr/>
    </dgm:pt>
    <dgm:pt modelId="{73B4764A-99CC-45EA-8748-E2C00FFE80B3}">
      <dgm:prSet phldrT="[Text]" custT="1"/>
      <dgm:spPr/>
      <dgm:t>
        <a:bodyPr/>
        <a:lstStyle/>
        <a:p>
          <a:r>
            <a:rPr lang="cs-CZ" sz="1200" dirty="0" smtClean="0"/>
            <a:t>Pro kontrolu správné odpovědi se doplní</a:t>
          </a:r>
        </a:p>
        <a:p>
          <a:endParaRPr lang="cs-CZ" sz="1800" dirty="0"/>
        </a:p>
      </dgm:t>
    </dgm:pt>
    <dgm:pt modelId="{2165710C-1771-4B9B-BCFC-D89B81D69761}" type="parTrans" cxnId="{E3CC046C-1C39-4823-86ED-5D6C6FCA80E2}">
      <dgm:prSet/>
      <dgm:spPr/>
    </dgm:pt>
    <dgm:pt modelId="{EC52B494-F472-48B0-9F71-33A185C7A5B6}" type="sibTrans" cxnId="{E3CC046C-1C39-4823-86ED-5D6C6FCA80E2}">
      <dgm:prSet/>
      <dgm:spPr/>
    </dgm:pt>
    <dgm:pt modelId="{A15F1A5A-4A41-4A16-B5D9-4E16E93AD842}">
      <dgm:prSet phldrT="[Text]" custT="1"/>
      <dgm:spPr/>
      <dgm:t>
        <a:bodyPr/>
        <a:lstStyle/>
        <a:p>
          <a:r>
            <a:rPr lang="cs-CZ" sz="1200" dirty="0" smtClean="0"/>
            <a:t>Správná odpověď se zdůrazní</a:t>
          </a:r>
          <a:endParaRPr lang="cs-CZ" sz="1200" dirty="0"/>
        </a:p>
      </dgm:t>
    </dgm:pt>
    <dgm:pt modelId="{01136382-B8F8-4551-84B6-5B1D68801D90}" type="parTrans" cxnId="{12596272-C289-49C7-91F4-93FBAAFF5815}">
      <dgm:prSet/>
      <dgm:spPr/>
    </dgm:pt>
    <dgm:pt modelId="{67DF0931-ABEE-400A-BA4E-4B293D4483CD}" type="sibTrans" cxnId="{12596272-C289-49C7-91F4-93FBAAFF5815}">
      <dgm:prSet/>
      <dgm:spPr/>
    </dgm:pt>
    <dgm:pt modelId="{E30B040B-D6DE-4DF6-9909-212EE82D3A6D}">
      <dgm:prSet phldrT="[Text]" custT="1"/>
      <dgm:spPr/>
      <dgm:t>
        <a:bodyPr/>
        <a:lstStyle/>
        <a:p>
          <a:r>
            <a:rPr lang="cs-CZ" sz="1200" dirty="0" smtClean="0"/>
            <a:t> děti rozdělují  části těla podle jejich počtu</a:t>
          </a:r>
        </a:p>
      </dgm:t>
    </dgm:pt>
    <dgm:pt modelId="{BF30442F-5778-4A44-91AC-05F722D52D91}" type="parTrans" cxnId="{A71711E3-F284-48A7-BB3F-D24B1B362188}">
      <dgm:prSet/>
      <dgm:spPr/>
    </dgm:pt>
    <dgm:pt modelId="{9934C42D-34AD-4BF0-A2B1-029BCB268896}" type="sibTrans" cxnId="{A71711E3-F284-48A7-BB3F-D24B1B362188}">
      <dgm:prSet/>
      <dgm:spPr/>
    </dgm:pt>
    <dgm:pt modelId="{34D3365D-A791-47E0-A3E2-FCD2722FC4A7}">
      <dgm:prSet phldrT="[Text]" custT="1"/>
      <dgm:spPr/>
      <dgm:t>
        <a:bodyPr/>
        <a:lstStyle/>
        <a:p>
          <a:r>
            <a:rPr lang="cs-CZ" sz="1200" dirty="0" smtClean="0"/>
            <a:t>Názvy se pak rozdělí a děti si to zkontrolují</a:t>
          </a:r>
        </a:p>
      </dgm:t>
    </dgm:pt>
    <dgm:pt modelId="{C5697727-0F1B-4D22-99B8-C5238C9F2581}" type="parTrans" cxnId="{BA8348E5-E916-4979-ACCC-1C6F757E7F9E}">
      <dgm:prSet/>
      <dgm:spPr/>
    </dgm:pt>
    <dgm:pt modelId="{FC8FFBAA-26A1-4229-B61B-283F693333DA}" type="sibTrans" cxnId="{BA8348E5-E916-4979-ACCC-1C6F757E7F9E}">
      <dgm:prSet/>
      <dgm:spPr/>
    </dgm:pt>
    <dgm:pt modelId="{88FEADF8-0FCA-4D64-9550-C40A0D594BC7}" type="pres">
      <dgm:prSet presAssocID="{E684A321-C51A-4394-AB3D-AD7A54055999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B4EF54F7-8314-47EC-BEBC-7E7EB59A4D32}" type="pres">
      <dgm:prSet presAssocID="{098AE7E0-D792-433B-8752-D77568606100}" presName="linNode" presStyleCnt="0"/>
      <dgm:spPr/>
    </dgm:pt>
    <dgm:pt modelId="{85E2EF78-0FF7-4395-AA44-3E529E29DD9F}" type="pres">
      <dgm:prSet presAssocID="{098AE7E0-D792-433B-8752-D77568606100}" presName="parentText" presStyleLbl="node1" presStyleIdx="0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C3E39EF-C38A-4126-A38F-D827732C2182}" type="pres">
      <dgm:prSet presAssocID="{098AE7E0-D792-433B-8752-D77568606100}" presName="descendantText" presStyleLbl="alignAccFollow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8D15C7C-C090-458A-8EEE-830572AE4108}" type="pres">
      <dgm:prSet presAssocID="{1F2DED1D-BA44-48C7-B4FA-344484C27896}" presName="sp" presStyleCnt="0"/>
      <dgm:spPr/>
    </dgm:pt>
    <dgm:pt modelId="{C6C92D46-99AE-444F-9188-6302F79795C5}" type="pres">
      <dgm:prSet presAssocID="{AED40744-2D19-4291-8732-84206AFAB221}" presName="linNode" presStyleCnt="0"/>
      <dgm:spPr/>
    </dgm:pt>
    <dgm:pt modelId="{C0265E3E-FCDA-4BC8-AA5D-B11C7BA0E593}" type="pres">
      <dgm:prSet presAssocID="{AED40744-2D19-4291-8732-84206AFAB221}" presName="parentText" presStyleLbl="node1" presStyleIdx="1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8850B8-7A3C-482D-8447-D1209771ABA7}" type="pres">
      <dgm:prSet presAssocID="{AED40744-2D19-4291-8732-84206AFAB221}" presName="descendantText" presStyleLbl="alignAccFollow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0FA9917-F50A-4969-A3D8-672ADAFDFF18}" type="pres">
      <dgm:prSet presAssocID="{09BE97CD-9FAF-4A13-8B77-594A477944AD}" presName="sp" presStyleCnt="0"/>
      <dgm:spPr/>
    </dgm:pt>
    <dgm:pt modelId="{C7D6024E-AB0C-4ACA-BF7D-A51B28FD8CDF}" type="pres">
      <dgm:prSet presAssocID="{6DB2CE72-867B-4863-B353-294EC9E84194}" presName="linNode" presStyleCnt="0"/>
      <dgm:spPr/>
    </dgm:pt>
    <dgm:pt modelId="{BF794485-9C69-4DC0-A72D-310231E238A6}" type="pres">
      <dgm:prSet presAssocID="{6DB2CE72-867B-4863-B353-294EC9E84194}" presName="parentText" presStyleLbl="node1" presStyleIdx="2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B97B366-AB43-456A-AD08-BA82D80EECBD}" type="pres">
      <dgm:prSet presAssocID="{6DB2CE72-867B-4863-B353-294EC9E84194}" presName="descendantText" presStyleLbl="alignAccFollow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E8F84EA-93E6-4615-A606-39E259CD8DBC}" type="pres">
      <dgm:prSet presAssocID="{F3AE2BCF-BBF5-4C56-8F6A-6E74924CB941}" presName="sp" presStyleCnt="0"/>
      <dgm:spPr/>
    </dgm:pt>
    <dgm:pt modelId="{974CAFB5-6C0A-4E09-805B-EA5F4E9253FD}" type="pres">
      <dgm:prSet presAssocID="{473BAD7C-5B71-4FA4-888A-77B7C29A244B}" presName="linNode" presStyleCnt="0"/>
      <dgm:spPr/>
    </dgm:pt>
    <dgm:pt modelId="{2486D267-5268-4FF6-9035-C99E5837C0B4}" type="pres">
      <dgm:prSet presAssocID="{473BAD7C-5B71-4FA4-888A-77B7C29A244B}" presName="parentText" presStyleLbl="node1" presStyleIdx="3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0222F75-D0B5-4BEA-856E-356A3F349DD7}" type="pres">
      <dgm:prSet presAssocID="{473BAD7C-5B71-4FA4-888A-77B7C29A244B}" presName="descendantText" presStyleLbl="alignAccFollow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9B5498D-FC91-43D4-A58A-1313F5F5A6B0}" type="pres">
      <dgm:prSet presAssocID="{AF2ADED7-A33D-428F-842F-98CD82DCDB5B}" presName="sp" presStyleCnt="0"/>
      <dgm:spPr/>
    </dgm:pt>
    <dgm:pt modelId="{A8B68EC8-D501-410E-93FB-99B3980AE38A}" type="pres">
      <dgm:prSet presAssocID="{83677391-0659-47CB-97A0-BB36C24AB148}" presName="linNode" presStyleCnt="0"/>
      <dgm:spPr/>
    </dgm:pt>
    <dgm:pt modelId="{9D087CBF-2DBA-4ABD-B0AD-61C37EBC0137}" type="pres">
      <dgm:prSet presAssocID="{83677391-0659-47CB-97A0-BB36C24AB148}" presName="parentText" presStyleLbl="node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AED2B59-034E-427B-9FA6-B9480F4A4834}" type="pres">
      <dgm:prSet presAssocID="{83677391-0659-47CB-97A0-BB36C24AB148}" presName="descendantText" presStyleLbl="alignAccFollowNode1" presStyleIdx="4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A16E3D2-585C-4777-A932-A94F96261DF0}" type="presOf" srcId="{AED40744-2D19-4291-8732-84206AFAB221}" destId="{C0265E3E-FCDA-4BC8-AA5D-B11C7BA0E593}" srcOrd="0" destOrd="0" presId="urn:microsoft.com/office/officeart/2005/8/layout/vList5"/>
    <dgm:cxn modelId="{0BC98709-EFA4-45C3-83BD-33BC00EC97BE}" type="presOf" srcId="{0492A3EB-0C8F-4460-A9F7-F98017AB010B}" destId="{10222F75-D0B5-4BEA-856E-356A3F349DD7}" srcOrd="0" destOrd="0" presId="urn:microsoft.com/office/officeart/2005/8/layout/vList5"/>
    <dgm:cxn modelId="{4B00773F-815E-4932-A384-0564AE140B4E}" srcId="{E684A321-C51A-4394-AB3D-AD7A54055999}" destId="{83677391-0659-47CB-97A0-BB36C24AB148}" srcOrd="4" destOrd="0" parTransId="{DEDD812A-62B6-45E6-8892-C9B43F344A2C}" sibTransId="{00456C8C-94B8-48DB-AAF0-61BA15280135}"/>
    <dgm:cxn modelId="{D153FB81-8240-4817-BB4C-6BF102821BA3}" srcId="{AED40744-2D19-4291-8732-84206AFAB221}" destId="{4768B270-B103-486C-AA17-F56B5DFB01BF}" srcOrd="1" destOrd="0" parTransId="{F4237622-5EB7-4B5C-A7C3-FA611C01C652}" sibTransId="{D5BCBE3F-755A-4791-B8AB-9D0AB23F0E0B}"/>
    <dgm:cxn modelId="{8FFCEDF1-01E6-4108-AF76-AF189F11EEC4}" srcId="{473BAD7C-5B71-4FA4-888A-77B7C29A244B}" destId="{0492A3EB-0C8F-4460-A9F7-F98017AB010B}" srcOrd="0" destOrd="0" parTransId="{BAC17AF5-72C9-4A1A-9FD5-E2F339BE9598}" sibTransId="{8DDA1E17-4A16-4D9C-A40A-284E8D059704}"/>
    <dgm:cxn modelId="{E3CC046C-1C39-4823-86ED-5D6C6FCA80E2}" srcId="{6DB2CE72-867B-4863-B353-294EC9E84194}" destId="{73B4764A-99CC-45EA-8748-E2C00FFE80B3}" srcOrd="1" destOrd="0" parTransId="{2165710C-1771-4B9B-BCFC-D89B81D69761}" sibTransId="{EC52B494-F472-48B0-9F71-33A185C7A5B6}"/>
    <dgm:cxn modelId="{28DEA24F-C2D9-4EB5-985B-76C5D02537C8}" type="presOf" srcId="{4768B270-B103-486C-AA17-F56B5DFB01BF}" destId="{A28850B8-7A3C-482D-8447-D1209771ABA7}" srcOrd="0" destOrd="1" presId="urn:microsoft.com/office/officeart/2005/8/layout/vList5"/>
    <dgm:cxn modelId="{F556E3AB-9C6C-4B5D-85C2-737619AB828D}" type="presOf" srcId="{34D3365D-A791-47E0-A3E2-FCD2722FC4A7}" destId="{9AED2B59-034E-427B-9FA6-B9480F4A4834}" srcOrd="0" destOrd="1" presId="urn:microsoft.com/office/officeart/2005/8/layout/vList5"/>
    <dgm:cxn modelId="{FD362FF7-99F8-4384-B40B-6C8015FFF73D}" type="presOf" srcId="{0C7E6C35-E788-49A3-ADAC-84D77178AE5E}" destId="{A28850B8-7A3C-482D-8447-D1209771ABA7}" srcOrd="0" destOrd="0" presId="urn:microsoft.com/office/officeart/2005/8/layout/vList5"/>
    <dgm:cxn modelId="{13986C0F-D36B-46CC-80FE-09BBDA7CD02B}" type="presOf" srcId="{83677391-0659-47CB-97A0-BB36C24AB148}" destId="{9D087CBF-2DBA-4ABD-B0AD-61C37EBC0137}" srcOrd="0" destOrd="0" presId="urn:microsoft.com/office/officeart/2005/8/layout/vList5"/>
    <dgm:cxn modelId="{2B77FDBC-1F9A-4981-8320-DA20D093CF54}" type="presOf" srcId="{6DB2CE72-867B-4863-B353-294EC9E84194}" destId="{BF794485-9C69-4DC0-A72D-310231E238A6}" srcOrd="0" destOrd="0" presId="urn:microsoft.com/office/officeart/2005/8/layout/vList5"/>
    <dgm:cxn modelId="{FC95EDAE-FCEF-4A92-844E-B9897CBF79A9}" srcId="{E684A321-C51A-4394-AB3D-AD7A54055999}" destId="{098AE7E0-D792-433B-8752-D77568606100}" srcOrd="0" destOrd="0" parTransId="{CA050B7A-F67C-4DBE-8394-D5AC4BB7BEFA}" sibTransId="{1F2DED1D-BA44-48C7-B4FA-344484C27896}"/>
    <dgm:cxn modelId="{237E268A-A695-4896-A111-2EC232AA0442}" srcId="{AED40744-2D19-4291-8732-84206AFAB221}" destId="{0C7E6C35-E788-49A3-ADAC-84D77178AE5E}" srcOrd="0" destOrd="0" parTransId="{85501D17-7A8B-4FEF-B155-7540DA4000A5}" sibTransId="{34CB63FF-62E9-47B3-8889-DD805FE9E9CB}"/>
    <dgm:cxn modelId="{A71711E3-F284-48A7-BB3F-D24B1B362188}" srcId="{83677391-0659-47CB-97A0-BB36C24AB148}" destId="{E30B040B-D6DE-4DF6-9909-212EE82D3A6D}" srcOrd="0" destOrd="0" parTransId="{BF30442F-5778-4A44-91AC-05F722D52D91}" sibTransId="{9934C42D-34AD-4BF0-A2B1-029BCB268896}"/>
    <dgm:cxn modelId="{4ED8571C-AF38-4EB4-8108-FD7FDA07AA9E}" type="presOf" srcId="{E684A321-C51A-4394-AB3D-AD7A54055999}" destId="{88FEADF8-0FCA-4D64-9550-C40A0D594BC7}" srcOrd="0" destOrd="0" presId="urn:microsoft.com/office/officeart/2005/8/layout/vList5"/>
    <dgm:cxn modelId="{12596272-C289-49C7-91F4-93FBAAFF5815}" srcId="{473BAD7C-5B71-4FA4-888A-77B7C29A244B}" destId="{A15F1A5A-4A41-4A16-B5D9-4E16E93AD842}" srcOrd="1" destOrd="0" parTransId="{01136382-B8F8-4551-84B6-5B1D68801D90}" sibTransId="{67DF0931-ABEE-400A-BA4E-4B293D4483CD}"/>
    <dgm:cxn modelId="{3BDE958D-8915-47E5-BBDA-ABB27CFA32A0}" srcId="{E684A321-C51A-4394-AB3D-AD7A54055999}" destId="{6DB2CE72-867B-4863-B353-294EC9E84194}" srcOrd="2" destOrd="0" parTransId="{2BA48431-3E56-4577-A7BB-B32EEB5CC896}" sibTransId="{F3AE2BCF-BBF5-4C56-8F6A-6E74924CB941}"/>
    <dgm:cxn modelId="{DA81A731-523E-479D-9A9E-DFE7B1E46770}" type="presOf" srcId="{73B4764A-99CC-45EA-8748-E2C00FFE80B3}" destId="{3B97B366-AB43-456A-AD08-BA82D80EECBD}" srcOrd="0" destOrd="1" presId="urn:microsoft.com/office/officeart/2005/8/layout/vList5"/>
    <dgm:cxn modelId="{6FA68718-CA66-40AF-9434-71A0CB9F1788}" type="presOf" srcId="{098AE7E0-D792-433B-8752-D77568606100}" destId="{85E2EF78-0FF7-4395-AA44-3E529E29DD9F}" srcOrd="0" destOrd="0" presId="urn:microsoft.com/office/officeart/2005/8/layout/vList5"/>
    <dgm:cxn modelId="{68AF7652-3DAA-44C8-8DC5-B8CDEE103877}" srcId="{E684A321-C51A-4394-AB3D-AD7A54055999}" destId="{473BAD7C-5B71-4FA4-888A-77B7C29A244B}" srcOrd="3" destOrd="0" parTransId="{EF409758-9048-4616-9A61-E2C5AC87D8F2}" sibTransId="{AF2ADED7-A33D-428F-842F-98CD82DCDB5B}"/>
    <dgm:cxn modelId="{FE90B5AB-D6A5-4873-9A70-BD5F3E73B02F}" type="presOf" srcId="{A15F1A5A-4A41-4A16-B5D9-4E16E93AD842}" destId="{10222F75-D0B5-4BEA-856E-356A3F349DD7}" srcOrd="0" destOrd="1" presId="urn:microsoft.com/office/officeart/2005/8/layout/vList5"/>
    <dgm:cxn modelId="{E4CCCC45-8C99-4613-B5CC-E178C86B791B}" type="presOf" srcId="{7D3ECB28-BFDE-415A-A753-ED31C4DA0600}" destId="{6C3E39EF-C38A-4126-A38F-D827732C2182}" srcOrd="0" destOrd="0" presId="urn:microsoft.com/office/officeart/2005/8/layout/vList5"/>
    <dgm:cxn modelId="{A0E9B542-9B6F-4DD2-856C-4D4B51721E97}" type="presOf" srcId="{473BAD7C-5B71-4FA4-888A-77B7C29A244B}" destId="{2486D267-5268-4FF6-9035-C99E5837C0B4}" srcOrd="0" destOrd="0" presId="urn:microsoft.com/office/officeart/2005/8/layout/vList5"/>
    <dgm:cxn modelId="{DC1C6982-D868-4576-A23F-787F3E64C945}" type="presOf" srcId="{37667D98-9FCC-4FB7-AF2D-48C2AB182FA8}" destId="{3B97B366-AB43-456A-AD08-BA82D80EECBD}" srcOrd="0" destOrd="0" presId="urn:microsoft.com/office/officeart/2005/8/layout/vList5"/>
    <dgm:cxn modelId="{BA8348E5-E916-4979-ACCC-1C6F757E7F9E}" srcId="{83677391-0659-47CB-97A0-BB36C24AB148}" destId="{34D3365D-A791-47E0-A3E2-FCD2722FC4A7}" srcOrd="1" destOrd="0" parTransId="{C5697727-0F1B-4D22-99B8-C5238C9F2581}" sibTransId="{FC8FFBAA-26A1-4229-B61B-283F693333DA}"/>
    <dgm:cxn modelId="{2E83C640-4AF4-4492-940F-2EDD33BD8418}" srcId="{6DB2CE72-867B-4863-B353-294EC9E84194}" destId="{37667D98-9FCC-4FB7-AF2D-48C2AB182FA8}" srcOrd="0" destOrd="0" parTransId="{0288FC88-9980-4F8C-9630-08F8F286377F}" sibTransId="{48516BDE-4A39-4052-8C97-3D8D266D6F91}"/>
    <dgm:cxn modelId="{A3FADEED-0D07-436F-B468-60F0524E36CC}" srcId="{E684A321-C51A-4394-AB3D-AD7A54055999}" destId="{AED40744-2D19-4291-8732-84206AFAB221}" srcOrd="1" destOrd="0" parTransId="{B64B364C-E210-49A1-96F9-DC7424FCA425}" sibTransId="{09BE97CD-9FAF-4A13-8B77-594A477944AD}"/>
    <dgm:cxn modelId="{37C4C449-9891-4568-B81A-EE6777FB6311}" srcId="{098AE7E0-D792-433B-8752-D77568606100}" destId="{7D3ECB28-BFDE-415A-A753-ED31C4DA0600}" srcOrd="0" destOrd="0" parTransId="{90B83299-92FA-447D-B3E9-E1518CBDC9C5}" sibTransId="{06466A66-A3B5-4F75-AD13-9097CA5BB60D}"/>
    <dgm:cxn modelId="{C8F23405-A346-4BD8-AE36-09AD90ED52E3}" type="presOf" srcId="{E30B040B-D6DE-4DF6-9909-212EE82D3A6D}" destId="{9AED2B59-034E-427B-9FA6-B9480F4A4834}" srcOrd="0" destOrd="0" presId="urn:microsoft.com/office/officeart/2005/8/layout/vList5"/>
    <dgm:cxn modelId="{16618AD0-057F-49E4-8B21-0F8757886C07}" type="presParOf" srcId="{88FEADF8-0FCA-4D64-9550-C40A0D594BC7}" destId="{B4EF54F7-8314-47EC-BEBC-7E7EB59A4D32}" srcOrd="0" destOrd="0" presId="urn:microsoft.com/office/officeart/2005/8/layout/vList5"/>
    <dgm:cxn modelId="{A5AFB494-DE3F-40F1-B277-5DB8664D8BB0}" type="presParOf" srcId="{B4EF54F7-8314-47EC-BEBC-7E7EB59A4D32}" destId="{85E2EF78-0FF7-4395-AA44-3E529E29DD9F}" srcOrd="0" destOrd="0" presId="urn:microsoft.com/office/officeart/2005/8/layout/vList5"/>
    <dgm:cxn modelId="{C058AE2E-5B94-48D7-9010-D3F8EEF382F2}" type="presParOf" srcId="{B4EF54F7-8314-47EC-BEBC-7E7EB59A4D32}" destId="{6C3E39EF-C38A-4126-A38F-D827732C2182}" srcOrd="1" destOrd="0" presId="urn:microsoft.com/office/officeart/2005/8/layout/vList5"/>
    <dgm:cxn modelId="{D0AED0A5-B740-4DC6-A496-EAC032D2FF64}" type="presParOf" srcId="{88FEADF8-0FCA-4D64-9550-C40A0D594BC7}" destId="{48D15C7C-C090-458A-8EEE-830572AE4108}" srcOrd="1" destOrd="0" presId="urn:microsoft.com/office/officeart/2005/8/layout/vList5"/>
    <dgm:cxn modelId="{5E9D54AA-DEDF-4CA9-980F-AB3BA307D484}" type="presParOf" srcId="{88FEADF8-0FCA-4D64-9550-C40A0D594BC7}" destId="{C6C92D46-99AE-444F-9188-6302F79795C5}" srcOrd="2" destOrd="0" presId="urn:microsoft.com/office/officeart/2005/8/layout/vList5"/>
    <dgm:cxn modelId="{07820AC4-76FF-4686-8A14-C228D2025008}" type="presParOf" srcId="{C6C92D46-99AE-444F-9188-6302F79795C5}" destId="{C0265E3E-FCDA-4BC8-AA5D-B11C7BA0E593}" srcOrd="0" destOrd="0" presId="urn:microsoft.com/office/officeart/2005/8/layout/vList5"/>
    <dgm:cxn modelId="{2031C93F-28D5-4F6C-BBC1-5FDA3072C06C}" type="presParOf" srcId="{C6C92D46-99AE-444F-9188-6302F79795C5}" destId="{A28850B8-7A3C-482D-8447-D1209771ABA7}" srcOrd="1" destOrd="0" presId="urn:microsoft.com/office/officeart/2005/8/layout/vList5"/>
    <dgm:cxn modelId="{D0A89CE6-44B5-4048-AD5E-33873A2EEF5B}" type="presParOf" srcId="{88FEADF8-0FCA-4D64-9550-C40A0D594BC7}" destId="{A0FA9917-F50A-4969-A3D8-672ADAFDFF18}" srcOrd="3" destOrd="0" presId="urn:microsoft.com/office/officeart/2005/8/layout/vList5"/>
    <dgm:cxn modelId="{CA38B4AE-EA29-4B1F-9F01-A12B04C1B559}" type="presParOf" srcId="{88FEADF8-0FCA-4D64-9550-C40A0D594BC7}" destId="{C7D6024E-AB0C-4ACA-BF7D-A51B28FD8CDF}" srcOrd="4" destOrd="0" presId="urn:microsoft.com/office/officeart/2005/8/layout/vList5"/>
    <dgm:cxn modelId="{A1E35E53-3F53-4358-9519-B02764E4131C}" type="presParOf" srcId="{C7D6024E-AB0C-4ACA-BF7D-A51B28FD8CDF}" destId="{BF794485-9C69-4DC0-A72D-310231E238A6}" srcOrd="0" destOrd="0" presId="urn:microsoft.com/office/officeart/2005/8/layout/vList5"/>
    <dgm:cxn modelId="{8646FA0F-CAA1-400F-AB34-EA93CE83784B}" type="presParOf" srcId="{C7D6024E-AB0C-4ACA-BF7D-A51B28FD8CDF}" destId="{3B97B366-AB43-456A-AD08-BA82D80EECBD}" srcOrd="1" destOrd="0" presId="urn:microsoft.com/office/officeart/2005/8/layout/vList5"/>
    <dgm:cxn modelId="{E3B76768-E949-4321-A820-BD3885F01D21}" type="presParOf" srcId="{88FEADF8-0FCA-4D64-9550-C40A0D594BC7}" destId="{BE8F84EA-93E6-4615-A606-39E259CD8DBC}" srcOrd="5" destOrd="0" presId="urn:microsoft.com/office/officeart/2005/8/layout/vList5"/>
    <dgm:cxn modelId="{CAE8DAB1-671D-48E9-BB00-B32F4C57FA7E}" type="presParOf" srcId="{88FEADF8-0FCA-4D64-9550-C40A0D594BC7}" destId="{974CAFB5-6C0A-4E09-805B-EA5F4E9253FD}" srcOrd="6" destOrd="0" presId="urn:microsoft.com/office/officeart/2005/8/layout/vList5"/>
    <dgm:cxn modelId="{5C936BC5-9A8B-4F1B-A38F-4886B5294946}" type="presParOf" srcId="{974CAFB5-6C0A-4E09-805B-EA5F4E9253FD}" destId="{2486D267-5268-4FF6-9035-C99E5837C0B4}" srcOrd="0" destOrd="0" presId="urn:microsoft.com/office/officeart/2005/8/layout/vList5"/>
    <dgm:cxn modelId="{2FA309D7-4B8A-4811-8CD5-490C6943FD61}" type="presParOf" srcId="{974CAFB5-6C0A-4E09-805B-EA5F4E9253FD}" destId="{10222F75-D0B5-4BEA-856E-356A3F349DD7}" srcOrd="1" destOrd="0" presId="urn:microsoft.com/office/officeart/2005/8/layout/vList5"/>
    <dgm:cxn modelId="{33F99F91-B9F7-4B0A-B415-0CF39388E2E6}" type="presParOf" srcId="{88FEADF8-0FCA-4D64-9550-C40A0D594BC7}" destId="{D9B5498D-FC91-43D4-A58A-1313F5F5A6B0}" srcOrd="7" destOrd="0" presId="urn:microsoft.com/office/officeart/2005/8/layout/vList5"/>
    <dgm:cxn modelId="{A979B554-CFB7-49DF-B154-6CE956032530}" type="presParOf" srcId="{88FEADF8-0FCA-4D64-9550-C40A0D594BC7}" destId="{A8B68EC8-D501-410E-93FB-99B3980AE38A}" srcOrd="8" destOrd="0" presId="urn:microsoft.com/office/officeart/2005/8/layout/vList5"/>
    <dgm:cxn modelId="{E45E7E02-D650-4932-AE6B-B5928D1D045C}" type="presParOf" srcId="{A8B68EC8-D501-410E-93FB-99B3980AE38A}" destId="{9D087CBF-2DBA-4ABD-B0AD-61C37EBC0137}" srcOrd="0" destOrd="0" presId="urn:microsoft.com/office/officeart/2005/8/layout/vList5"/>
    <dgm:cxn modelId="{647EA7BF-3D0E-4556-8AE6-E84A080F55DD}" type="presParOf" srcId="{A8B68EC8-D501-410E-93FB-99B3980AE38A}" destId="{9AED2B59-034E-427B-9FA6-B9480F4A4834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C3E39EF-C38A-4126-A38F-D827732C2182}">
      <dsp:nvSpPr>
        <dsp:cNvPr id="0" name=""/>
        <dsp:cNvSpPr/>
      </dsp:nvSpPr>
      <dsp:spPr>
        <a:xfrm rot="5400000">
          <a:off x="3832939" y="-1558508"/>
          <a:ext cx="624681" cy="3901440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/>
          <a:lightRig rig="flat" dir="t"/>
        </a:scene3d>
        <a:sp3d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200" kern="1200" dirty="0" smtClean="0"/>
            <a:t>Úvod </a:t>
          </a:r>
          <a:endParaRPr lang="cs-CZ" sz="1200" kern="1200" dirty="0"/>
        </a:p>
      </dsp:txBody>
      <dsp:txXfrm rot="-5400000">
        <a:off x="2194560" y="110365"/>
        <a:ext cx="3870946" cy="563693"/>
      </dsp:txXfrm>
    </dsp:sp>
    <dsp:sp modelId="{85E2EF78-0FF7-4395-AA44-3E529E29DD9F}">
      <dsp:nvSpPr>
        <dsp:cNvPr id="0" name=""/>
        <dsp:cNvSpPr/>
      </dsp:nvSpPr>
      <dsp:spPr>
        <a:xfrm>
          <a:off x="0" y="1785"/>
          <a:ext cx="2194560" cy="780851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34290" rIns="68580" bIns="3429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Snímek 1</a:t>
          </a:r>
          <a:endParaRPr lang="cs-CZ" sz="1800" kern="1200" dirty="0"/>
        </a:p>
      </dsp:txBody>
      <dsp:txXfrm>
        <a:off x="38118" y="39903"/>
        <a:ext cx="2118324" cy="704615"/>
      </dsp:txXfrm>
    </dsp:sp>
    <dsp:sp modelId="{A28850B8-7A3C-482D-8447-D1209771ABA7}">
      <dsp:nvSpPr>
        <dsp:cNvPr id="0" name=""/>
        <dsp:cNvSpPr/>
      </dsp:nvSpPr>
      <dsp:spPr>
        <a:xfrm rot="5400000">
          <a:off x="3832939" y="-738614"/>
          <a:ext cx="624681" cy="3901440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/>
          <a:lightRig rig="flat" dir="t"/>
        </a:scene3d>
        <a:sp3d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200" kern="1200" dirty="0" smtClean="0"/>
            <a:t>Děti se seznámí s částmi těla </a:t>
          </a:r>
          <a:endParaRPr lang="cs-CZ" sz="1200" kern="1200" dirty="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200" kern="1200" dirty="0" smtClean="0"/>
            <a:t>Názvy s překladem postupně přiletí</a:t>
          </a:r>
          <a:endParaRPr lang="cs-CZ" sz="1200" kern="1200" dirty="0"/>
        </a:p>
      </dsp:txBody>
      <dsp:txXfrm rot="-5400000">
        <a:off x="2194560" y="930259"/>
        <a:ext cx="3870946" cy="563693"/>
      </dsp:txXfrm>
    </dsp:sp>
    <dsp:sp modelId="{C0265E3E-FCDA-4BC8-AA5D-B11C7BA0E593}">
      <dsp:nvSpPr>
        <dsp:cNvPr id="0" name=""/>
        <dsp:cNvSpPr/>
      </dsp:nvSpPr>
      <dsp:spPr>
        <a:xfrm>
          <a:off x="0" y="821680"/>
          <a:ext cx="2194560" cy="780851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34290" rIns="68580" bIns="3429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Snímek 2</a:t>
          </a:r>
          <a:endParaRPr lang="cs-CZ" sz="1800" kern="1200" dirty="0"/>
        </a:p>
      </dsp:txBody>
      <dsp:txXfrm>
        <a:off x="38118" y="859798"/>
        <a:ext cx="2118324" cy="704615"/>
      </dsp:txXfrm>
    </dsp:sp>
    <dsp:sp modelId="{3B97B366-AB43-456A-AD08-BA82D80EECBD}">
      <dsp:nvSpPr>
        <dsp:cNvPr id="0" name=""/>
        <dsp:cNvSpPr/>
      </dsp:nvSpPr>
      <dsp:spPr>
        <a:xfrm rot="5400000">
          <a:off x="3832939" y="81279"/>
          <a:ext cx="624681" cy="3901440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/>
          <a:lightRig rig="flat" dir="t"/>
        </a:scene3d>
        <a:sp3d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200" kern="1200" dirty="0" smtClean="0"/>
            <a:t>Děti doplní věty podle obrázku</a:t>
          </a:r>
          <a:endParaRPr lang="cs-CZ" sz="1800" kern="1200" dirty="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200" kern="1200" dirty="0" smtClean="0"/>
            <a:t>Pro kontrolu správné odpovědi se doplní</a:t>
          </a:r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1800" kern="1200" dirty="0"/>
        </a:p>
      </dsp:txBody>
      <dsp:txXfrm rot="-5400000">
        <a:off x="2194560" y="1750152"/>
        <a:ext cx="3870946" cy="563693"/>
      </dsp:txXfrm>
    </dsp:sp>
    <dsp:sp modelId="{BF794485-9C69-4DC0-A72D-310231E238A6}">
      <dsp:nvSpPr>
        <dsp:cNvPr id="0" name=""/>
        <dsp:cNvSpPr/>
      </dsp:nvSpPr>
      <dsp:spPr>
        <a:xfrm>
          <a:off x="0" y="1641574"/>
          <a:ext cx="2194560" cy="780851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34290" rIns="68580" bIns="3429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Snímek 3</a:t>
          </a:r>
          <a:endParaRPr lang="cs-CZ" sz="1800" kern="1200" dirty="0"/>
        </a:p>
      </dsp:txBody>
      <dsp:txXfrm>
        <a:off x="38118" y="1679692"/>
        <a:ext cx="2118324" cy="704615"/>
      </dsp:txXfrm>
    </dsp:sp>
    <dsp:sp modelId="{10222F75-D0B5-4BEA-856E-356A3F349DD7}">
      <dsp:nvSpPr>
        <dsp:cNvPr id="0" name=""/>
        <dsp:cNvSpPr/>
      </dsp:nvSpPr>
      <dsp:spPr>
        <a:xfrm rot="5400000">
          <a:off x="3832939" y="901174"/>
          <a:ext cx="624681" cy="3901440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/>
          <a:lightRig rig="flat" dir="t"/>
        </a:scene3d>
        <a:sp3d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200" kern="1200" dirty="0" smtClean="0"/>
            <a:t>Děti se rozhodují zda je tvrzení pravdivé či ne</a:t>
          </a:r>
          <a:endParaRPr lang="cs-CZ" sz="1200" kern="1200" dirty="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200" kern="1200" dirty="0" smtClean="0"/>
            <a:t>Správná odpověď se zdůrazní</a:t>
          </a:r>
          <a:endParaRPr lang="cs-CZ" sz="1200" kern="1200" dirty="0"/>
        </a:p>
      </dsp:txBody>
      <dsp:txXfrm rot="-5400000">
        <a:off x="2194560" y="2570047"/>
        <a:ext cx="3870946" cy="563693"/>
      </dsp:txXfrm>
    </dsp:sp>
    <dsp:sp modelId="{2486D267-5268-4FF6-9035-C99E5837C0B4}">
      <dsp:nvSpPr>
        <dsp:cNvPr id="0" name=""/>
        <dsp:cNvSpPr/>
      </dsp:nvSpPr>
      <dsp:spPr>
        <a:xfrm>
          <a:off x="0" y="2461468"/>
          <a:ext cx="2194560" cy="780851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34290" rIns="68580" bIns="3429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Snímek 4</a:t>
          </a:r>
          <a:endParaRPr lang="cs-CZ" sz="1800" kern="1200" dirty="0"/>
        </a:p>
      </dsp:txBody>
      <dsp:txXfrm>
        <a:off x="38118" y="2499586"/>
        <a:ext cx="2118324" cy="704615"/>
      </dsp:txXfrm>
    </dsp:sp>
    <dsp:sp modelId="{9AED2B59-034E-427B-9FA6-B9480F4A4834}">
      <dsp:nvSpPr>
        <dsp:cNvPr id="0" name=""/>
        <dsp:cNvSpPr/>
      </dsp:nvSpPr>
      <dsp:spPr>
        <a:xfrm rot="5400000">
          <a:off x="3832939" y="1721068"/>
          <a:ext cx="624681" cy="3901440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/>
          <a:lightRig rig="flat" dir="t"/>
        </a:scene3d>
        <a:sp3d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200" kern="1200" dirty="0" smtClean="0"/>
            <a:t> děti rozdělují  části těla podle jejich počtu</a:t>
          </a:r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200" kern="1200" dirty="0" smtClean="0"/>
            <a:t>Názvy se pak rozdělí a děti si to zkontrolují</a:t>
          </a:r>
        </a:p>
      </dsp:txBody>
      <dsp:txXfrm rot="-5400000">
        <a:off x="2194560" y="3389941"/>
        <a:ext cx="3870946" cy="563693"/>
      </dsp:txXfrm>
    </dsp:sp>
    <dsp:sp modelId="{9D087CBF-2DBA-4ABD-B0AD-61C37EBC0137}">
      <dsp:nvSpPr>
        <dsp:cNvPr id="0" name=""/>
        <dsp:cNvSpPr/>
      </dsp:nvSpPr>
      <dsp:spPr>
        <a:xfrm>
          <a:off x="0" y="3281362"/>
          <a:ext cx="2194560" cy="780851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34290" rIns="68580" bIns="3429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Snímek 5</a:t>
          </a:r>
        </a:p>
      </dsp:txBody>
      <dsp:txXfrm>
        <a:off x="38118" y="3319480"/>
        <a:ext cx="2118324" cy="70461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F5829304-63A9-4829-8618-F02C9C0B0072}" type="datetimeFigureOut">
              <a:rPr lang="cs-CZ" smtClean="0"/>
              <a:pPr/>
              <a:t>17. 5. 2013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C865221B-340D-42BD-9DB3-A8ED90E0AF3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dissolv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F5829304-63A9-4829-8618-F02C9C0B0072}" type="datetimeFigureOut">
              <a:rPr lang="cs-CZ" smtClean="0"/>
              <a:pPr/>
              <a:t>17. 5. 2013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C865221B-340D-42BD-9DB3-A8ED90E0AF3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F5829304-63A9-4829-8618-F02C9C0B0072}" type="datetimeFigureOut">
              <a:rPr lang="cs-CZ" smtClean="0"/>
              <a:pPr/>
              <a:t>17. 5. 2013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C865221B-340D-42BD-9DB3-A8ED90E0AF3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dissolv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829304-63A9-4829-8618-F02C9C0B0072}" type="datetimeFigureOut">
              <a:rPr lang="cs-CZ" smtClean="0"/>
              <a:pPr/>
              <a:t>17. 5. 2013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65221B-340D-42BD-9DB3-A8ED90E0AF3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>
    <p:dissolv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829304-63A9-4829-8618-F02C9C0B0072}" type="datetimeFigureOut">
              <a:rPr lang="cs-CZ" smtClean="0"/>
              <a:pPr/>
              <a:t>17. 5. 2013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65221B-340D-42BD-9DB3-A8ED90E0AF3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  <p:transition>
    <p:dissolv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F5829304-63A9-4829-8618-F02C9C0B0072}" type="datetimeFigureOut">
              <a:rPr lang="cs-CZ" smtClean="0"/>
              <a:pPr/>
              <a:t>17. 5. 2013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C865221B-340D-42BD-9DB3-A8ED90E0AF3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829304-63A9-4829-8618-F02C9C0B0072}" type="datetimeFigureOut">
              <a:rPr lang="cs-CZ" smtClean="0"/>
              <a:pPr/>
              <a:t>17. 5. 2013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65221B-340D-42BD-9DB3-A8ED90E0AF3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F5829304-63A9-4829-8618-F02C9C0B0072}" type="datetimeFigureOut">
              <a:rPr lang="cs-CZ" smtClean="0"/>
              <a:pPr/>
              <a:t>17. 5. 2013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C865221B-340D-42BD-9DB3-A8ED90E0AF3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dissolv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F5829304-63A9-4829-8618-F02C9C0B0072}" type="datetimeFigureOut">
              <a:rPr lang="cs-CZ" smtClean="0"/>
              <a:pPr/>
              <a:t>17. 5. 2013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C865221B-340D-42BD-9DB3-A8ED90E0AF3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829304-63A9-4829-8618-F02C9C0B0072}" type="datetimeFigureOut">
              <a:rPr lang="cs-CZ" smtClean="0"/>
              <a:pPr/>
              <a:t>17. 5. 2013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65221B-340D-42BD-9DB3-A8ED90E0AF3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829304-63A9-4829-8618-F02C9C0B0072}" type="datetimeFigureOut">
              <a:rPr lang="cs-CZ" smtClean="0"/>
              <a:pPr/>
              <a:t>17. 5. 2013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65221B-340D-42BD-9DB3-A8ED90E0AF3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F5829304-63A9-4829-8618-F02C9C0B0072}" type="datetimeFigureOut">
              <a:rPr lang="cs-CZ" smtClean="0"/>
              <a:pPr/>
              <a:t>17. 5. 2013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C865221B-340D-42BD-9DB3-A8ED90E0AF3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>
    <p:dissolve/>
  </p:transition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8.jpeg"/><Relationship Id="rId4" Type="http://schemas.openxmlformats.org/officeDocument/2006/relationships/image" Target="../media/image7.jpe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6304" b="6725"/>
          <a:stretch/>
        </p:blipFill>
        <p:spPr bwMode="auto">
          <a:xfrm>
            <a:off x="2699792" y="332656"/>
            <a:ext cx="5472608" cy="12543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08720822"/>
              </p:ext>
            </p:extLst>
          </p:nvPr>
        </p:nvGraphicFramePr>
        <p:xfrm>
          <a:off x="1979712" y="4581128"/>
          <a:ext cx="6840760" cy="2103120"/>
        </p:xfrm>
        <a:graphic>
          <a:graphicData uri="http://schemas.openxmlformats.org/drawingml/2006/table">
            <a:tbl>
              <a:tblPr firstRow="1" bandRow="1">
                <a:tableStyleId>{0E3FDE45-AF77-4B5C-9715-49D594BDF05E}</a:tableStyleId>
              </a:tblPr>
              <a:tblGrid>
                <a:gridCol w="6840760"/>
              </a:tblGrid>
              <a:tr h="473090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Základní škola a Mateřská škola generála </a:t>
                      </a:r>
                      <a:r>
                        <a:rPr lang="cs-CZ" sz="1800" dirty="0" err="1" smtClean="0"/>
                        <a:t>Pattona</a:t>
                      </a:r>
                      <a:r>
                        <a:rPr lang="cs-CZ" sz="1800" dirty="0" smtClean="0"/>
                        <a:t> </a:t>
                      </a:r>
                      <a:r>
                        <a:rPr lang="cs-CZ" sz="1800" dirty="0" err="1" smtClean="0"/>
                        <a:t>Dýšina</a:t>
                      </a:r>
                      <a:r>
                        <a:rPr lang="cs-CZ" sz="1800" dirty="0" smtClean="0"/>
                        <a:t>    příspěvková organizace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270337">
                <a:tc>
                  <a:txBody>
                    <a:bodyPr/>
                    <a:lstStyle/>
                    <a:p>
                      <a:r>
                        <a:rPr lang="cs-CZ" b="1" dirty="0" smtClean="0"/>
                        <a:t>AUTOR</a:t>
                      </a:r>
                      <a:r>
                        <a:rPr lang="cs-CZ" dirty="0" smtClean="0"/>
                        <a:t>:      Mgr. Marie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Benabdelmalek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270337">
                <a:tc>
                  <a:txBody>
                    <a:bodyPr/>
                    <a:lstStyle/>
                    <a:p>
                      <a:r>
                        <a:rPr lang="cs-CZ" b="1" dirty="0" smtClean="0"/>
                        <a:t>NÁZEV</a:t>
                      </a:r>
                      <a:r>
                        <a:rPr lang="cs-CZ" dirty="0" smtClean="0"/>
                        <a:t>:      VY_32_INOVACE_2A_12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270337">
                <a:tc>
                  <a:txBody>
                    <a:bodyPr/>
                    <a:lstStyle/>
                    <a:p>
                      <a:r>
                        <a:rPr lang="cs-CZ" b="1" dirty="0" smtClean="0"/>
                        <a:t>TÉMA</a:t>
                      </a:r>
                      <a:r>
                        <a:rPr lang="cs-CZ" dirty="0" smtClean="0"/>
                        <a:t>:       Anglický</a:t>
                      </a:r>
                      <a:r>
                        <a:rPr lang="cs-CZ" baseline="0" dirty="0" smtClean="0"/>
                        <a:t> jazyk pro 3. ročník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270337">
                <a:tc>
                  <a:txBody>
                    <a:bodyPr/>
                    <a:lstStyle/>
                    <a:p>
                      <a:r>
                        <a:rPr lang="cs-CZ" b="1" dirty="0" smtClean="0"/>
                        <a:t>ČÍSLO PROJEKTU</a:t>
                      </a:r>
                      <a:r>
                        <a:rPr lang="cs-CZ" dirty="0" smtClean="0"/>
                        <a:t>:  </a:t>
                      </a:r>
                      <a:r>
                        <a:rPr lang="cs-CZ" i="1" dirty="0" smtClean="0"/>
                        <a:t>CZ.</a:t>
                      </a:r>
                      <a:r>
                        <a:rPr lang="cs-CZ" i="1" baseline="0" dirty="0" smtClean="0"/>
                        <a:t> 1. 07/ 1. 4. 00/ 21. 1843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pic>
        <p:nvPicPr>
          <p:cNvPr id="2" name="Picture 4" descr="C:\Users\jitka\Desktop\DSC_0935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1628800"/>
            <a:ext cx="4626171" cy="29171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97892829"/>
      </p:ext>
    </p:extLst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000" b="1" dirty="0" smtClean="0">
                <a:solidFill>
                  <a:schemeClr val="accent2">
                    <a:lumMod val="60000"/>
                    <a:lumOff val="40000"/>
                  </a:schemeClr>
                </a:solidFill>
                <a:latin typeface="Juice ITC" pitchFamily="82" charset="0"/>
              </a:rPr>
              <a:t>MY BODY</a:t>
            </a:r>
            <a:endParaRPr lang="cs-CZ" sz="6000" b="1" dirty="0">
              <a:solidFill>
                <a:schemeClr val="accent2">
                  <a:lumMod val="60000"/>
                  <a:lumOff val="40000"/>
                </a:schemeClr>
              </a:solidFill>
              <a:latin typeface="Juice ITC" pitchFamily="82" charset="0"/>
            </a:endParaRPr>
          </a:p>
        </p:txBody>
      </p:sp>
      <p:pic>
        <p:nvPicPr>
          <p:cNvPr id="3" name="Obrázek 2" descr="MH900426326.JPG"/>
          <p:cNvPicPr>
            <a:picLocks noChangeAspect="1"/>
          </p:cNvPicPr>
          <p:nvPr/>
        </p:nvPicPr>
        <p:blipFill>
          <a:blip r:embed="rId2" cstate="print"/>
          <a:srcRect l="26739" r="26739"/>
          <a:stretch>
            <a:fillRect/>
          </a:stretch>
        </p:blipFill>
        <p:spPr>
          <a:xfrm>
            <a:off x="2627784" y="1340768"/>
            <a:ext cx="2664296" cy="5328591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5436096" y="1700808"/>
            <a:ext cx="3240360" cy="369332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r>
              <a:rPr lang="cs-CZ" b="1" cap="all" dirty="0" err="1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s</a:t>
            </a:r>
            <a:r>
              <a:rPr lang="cs-CZ" b="1" cap="all" dirty="0" err="1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houlder</a:t>
            </a:r>
            <a:r>
              <a:rPr lang="cs-CZ" b="1" cap="all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   -   rameno</a:t>
            </a:r>
            <a:endParaRPr lang="cs-CZ" b="1" cap="all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cxnSp>
        <p:nvCxnSpPr>
          <p:cNvPr id="6" name="Přímá spojovací šipka 5"/>
          <p:cNvCxnSpPr/>
          <p:nvPr/>
        </p:nvCxnSpPr>
        <p:spPr>
          <a:xfrm flipH="1">
            <a:off x="4572000" y="1988840"/>
            <a:ext cx="792088" cy="216024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7" name="TextovéPole 6"/>
          <p:cNvSpPr txBox="1"/>
          <p:nvPr/>
        </p:nvSpPr>
        <p:spPr>
          <a:xfrm>
            <a:off x="6012160" y="2492896"/>
            <a:ext cx="2448272" cy="369332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r>
              <a:rPr lang="cs-CZ" b="1" cap="all" dirty="0" err="1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a</a:t>
            </a:r>
            <a:r>
              <a:rPr lang="cs-CZ" b="1" cap="all" dirty="0" err="1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rm</a:t>
            </a:r>
            <a:r>
              <a:rPr lang="cs-CZ" b="1" cap="all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   -   paže</a:t>
            </a:r>
            <a:endParaRPr lang="cs-CZ" b="1" cap="all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cxnSp>
        <p:nvCxnSpPr>
          <p:cNvPr id="9" name="Přímá spojovací šipka 8"/>
          <p:cNvCxnSpPr/>
          <p:nvPr/>
        </p:nvCxnSpPr>
        <p:spPr>
          <a:xfrm flipH="1">
            <a:off x="4644008" y="2780928"/>
            <a:ext cx="1224136" cy="72008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6012160" y="3573016"/>
            <a:ext cx="2232248" cy="369332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r>
              <a:rPr lang="cs-CZ" b="1" cap="all" dirty="0" err="1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Hand</a:t>
            </a:r>
            <a:r>
              <a:rPr lang="cs-CZ" b="1" cap="all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   -   ruka</a:t>
            </a:r>
            <a:endParaRPr lang="cs-CZ" b="1" cap="all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cxnSp>
        <p:nvCxnSpPr>
          <p:cNvPr id="12" name="Přímá spojovací šipka 11"/>
          <p:cNvCxnSpPr/>
          <p:nvPr/>
        </p:nvCxnSpPr>
        <p:spPr>
          <a:xfrm flipH="1">
            <a:off x="5004048" y="3789040"/>
            <a:ext cx="864096" cy="288032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13" name="TextovéPole 12"/>
          <p:cNvSpPr txBox="1"/>
          <p:nvPr/>
        </p:nvSpPr>
        <p:spPr>
          <a:xfrm>
            <a:off x="5364088" y="4170330"/>
            <a:ext cx="3744416" cy="369332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r>
              <a:rPr lang="cs-CZ" b="1" cap="all" dirty="0" err="1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Finger</a:t>
            </a:r>
            <a:r>
              <a:rPr lang="cs-CZ" b="1" cap="all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   -   prst na ruce</a:t>
            </a:r>
            <a:endParaRPr lang="cs-CZ" b="1" cap="all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cxnSp>
        <p:nvCxnSpPr>
          <p:cNvPr id="15" name="Přímá spojovací šipka 14"/>
          <p:cNvCxnSpPr/>
          <p:nvPr/>
        </p:nvCxnSpPr>
        <p:spPr>
          <a:xfrm flipH="1">
            <a:off x="5004048" y="4437112"/>
            <a:ext cx="360040" cy="72008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16" name="TextovéPole 15"/>
          <p:cNvSpPr txBox="1"/>
          <p:nvPr/>
        </p:nvSpPr>
        <p:spPr>
          <a:xfrm>
            <a:off x="5364088" y="1124744"/>
            <a:ext cx="2808312" cy="369332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r>
              <a:rPr lang="cs-CZ" b="1" cap="all" dirty="0" err="1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n</a:t>
            </a:r>
            <a:r>
              <a:rPr lang="cs-CZ" b="1" cap="all" dirty="0" err="1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eck</a:t>
            </a:r>
            <a:r>
              <a:rPr lang="cs-CZ" b="1" cap="all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   -   krk</a:t>
            </a:r>
            <a:endParaRPr lang="cs-CZ" b="1" cap="all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cxnSp>
        <p:nvCxnSpPr>
          <p:cNvPr id="18" name="Přímá spojovací šipka 17"/>
          <p:cNvCxnSpPr/>
          <p:nvPr/>
        </p:nvCxnSpPr>
        <p:spPr>
          <a:xfrm flipH="1">
            <a:off x="4139952" y="1412776"/>
            <a:ext cx="1152128" cy="648072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19" name="TextovéPole 18"/>
          <p:cNvSpPr txBox="1"/>
          <p:nvPr/>
        </p:nvSpPr>
        <p:spPr>
          <a:xfrm>
            <a:off x="323528" y="2636912"/>
            <a:ext cx="2952328" cy="369332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r>
              <a:rPr lang="cs-CZ" b="1" cap="all" dirty="0" err="1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Tummy</a:t>
            </a:r>
            <a:r>
              <a:rPr lang="cs-CZ" b="1" cap="all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   -   břicho</a:t>
            </a:r>
            <a:endParaRPr lang="cs-CZ" b="1" cap="all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cxnSp>
        <p:nvCxnSpPr>
          <p:cNvPr id="21" name="Přímá spojovací šipka 20"/>
          <p:cNvCxnSpPr/>
          <p:nvPr/>
        </p:nvCxnSpPr>
        <p:spPr>
          <a:xfrm>
            <a:off x="2699792" y="2924944"/>
            <a:ext cx="1008112" cy="288032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2" name="TextovéPole 21"/>
          <p:cNvSpPr txBox="1"/>
          <p:nvPr/>
        </p:nvSpPr>
        <p:spPr>
          <a:xfrm>
            <a:off x="251520" y="3284984"/>
            <a:ext cx="3240360" cy="369332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r>
              <a:rPr lang="cs-CZ" b="1" cap="all" dirty="0" err="1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Bottom</a:t>
            </a:r>
            <a:r>
              <a:rPr lang="cs-CZ" b="1" cap="all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   -   zadeček</a:t>
            </a:r>
            <a:endParaRPr lang="cs-CZ" b="1" cap="all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cxnSp>
        <p:nvCxnSpPr>
          <p:cNvPr id="24" name="Přímá spojovací šipka 23"/>
          <p:cNvCxnSpPr/>
          <p:nvPr/>
        </p:nvCxnSpPr>
        <p:spPr>
          <a:xfrm>
            <a:off x="2915816" y="3573016"/>
            <a:ext cx="720080" cy="72008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5" name="TextovéPole 24"/>
          <p:cNvSpPr txBox="1"/>
          <p:nvPr/>
        </p:nvSpPr>
        <p:spPr>
          <a:xfrm>
            <a:off x="323528" y="1700808"/>
            <a:ext cx="2880320" cy="369332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r>
              <a:rPr lang="cs-CZ" b="1" cap="all" dirty="0" err="1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back</a:t>
            </a:r>
            <a:r>
              <a:rPr lang="cs-CZ" b="1" cap="all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    -   záda</a:t>
            </a:r>
            <a:endParaRPr lang="cs-CZ" b="1" cap="all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cxnSp>
        <p:nvCxnSpPr>
          <p:cNvPr id="27" name="Přímá spojovací šipka 26"/>
          <p:cNvCxnSpPr/>
          <p:nvPr/>
        </p:nvCxnSpPr>
        <p:spPr>
          <a:xfrm>
            <a:off x="2339752" y="1916832"/>
            <a:ext cx="1224136" cy="648072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8" name="TextovéPole 27"/>
          <p:cNvSpPr txBox="1"/>
          <p:nvPr/>
        </p:nvSpPr>
        <p:spPr>
          <a:xfrm>
            <a:off x="323528" y="4149080"/>
            <a:ext cx="2448272" cy="369332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r>
              <a:rPr lang="cs-CZ" b="1" cap="all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Leg   -   noha</a:t>
            </a:r>
            <a:endParaRPr lang="cs-CZ" b="1" cap="all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cxnSp>
        <p:nvCxnSpPr>
          <p:cNvPr id="30" name="Přímá spojovací šipka 29"/>
          <p:cNvCxnSpPr/>
          <p:nvPr/>
        </p:nvCxnSpPr>
        <p:spPr>
          <a:xfrm>
            <a:off x="2195736" y="4365104"/>
            <a:ext cx="1368152" cy="288032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31" name="TextovéPole 30"/>
          <p:cNvSpPr txBox="1"/>
          <p:nvPr/>
        </p:nvSpPr>
        <p:spPr>
          <a:xfrm>
            <a:off x="251520" y="4725144"/>
            <a:ext cx="2664296" cy="369332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r>
              <a:rPr lang="cs-CZ" b="1" cap="all" dirty="0" err="1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Knee</a:t>
            </a:r>
            <a:r>
              <a:rPr lang="cs-CZ" b="1" cap="all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   -   koleno</a:t>
            </a:r>
            <a:endParaRPr lang="cs-CZ" b="1" cap="all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cxnSp>
        <p:nvCxnSpPr>
          <p:cNvPr id="33" name="Přímá spojovací šipka 32"/>
          <p:cNvCxnSpPr/>
          <p:nvPr/>
        </p:nvCxnSpPr>
        <p:spPr>
          <a:xfrm>
            <a:off x="2555776" y="4941168"/>
            <a:ext cx="936104" cy="72008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34" name="TextovéPole 33"/>
          <p:cNvSpPr txBox="1"/>
          <p:nvPr/>
        </p:nvSpPr>
        <p:spPr>
          <a:xfrm>
            <a:off x="323528" y="5733256"/>
            <a:ext cx="3240360" cy="369332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r>
              <a:rPr lang="cs-CZ" b="1" cap="all" dirty="0" err="1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Feet</a:t>
            </a:r>
            <a:r>
              <a:rPr lang="cs-CZ" b="1" cap="all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   -   chodidla</a:t>
            </a:r>
            <a:endParaRPr lang="cs-CZ" b="1" cap="all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cxnSp>
        <p:nvCxnSpPr>
          <p:cNvPr id="36" name="Přímá spojovací šipka 35"/>
          <p:cNvCxnSpPr/>
          <p:nvPr/>
        </p:nvCxnSpPr>
        <p:spPr>
          <a:xfrm>
            <a:off x="2771800" y="5877272"/>
            <a:ext cx="720080" cy="432048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39" name="TextovéPole 38"/>
          <p:cNvSpPr txBox="1"/>
          <p:nvPr/>
        </p:nvSpPr>
        <p:spPr>
          <a:xfrm>
            <a:off x="5292080" y="6093296"/>
            <a:ext cx="3384376" cy="369332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r>
              <a:rPr lang="cs-CZ" b="1" cap="all" dirty="0" err="1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Toe</a:t>
            </a:r>
            <a:r>
              <a:rPr lang="cs-CZ" b="1" cap="all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   -   prst na noze</a:t>
            </a:r>
            <a:endParaRPr lang="cs-CZ" b="1" cap="all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cxnSp>
        <p:nvCxnSpPr>
          <p:cNvPr id="41" name="Přímá spojovací šipka 40"/>
          <p:cNvCxnSpPr/>
          <p:nvPr/>
        </p:nvCxnSpPr>
        <p:spPr>
          <a:xfrm flipH="1">
            <a:off x="4499992" y="6381328"/>
            <a:ext cx="720080" cy="144016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 descr="MH900416014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835696" y="764704"/>
            <a:ext cx="1115764" cy="1115764"/>
          </a:xfrm>
          <a:prstGeom prst="rect">
            <a:avLst/>
          </a:prstGeom>
        </p:spPr>
      </p:pic>
      <p:pic>
        <p:nvPicPr>
          <p:cNvPr id="5" name="Obrázek 4" descr="MH900441792.JPG"/>
          <p:cNvPicPr>
            <a:picLocks noChangeAspect="1"/>
          </p:cNvPicPr>
          <p:nvPr/>
        </p:nvPicPr>
        <p:blipFill>
          <a:blip r:embed="rId3" cstate="print"/>
          <a:srcRect l="31391" t="15108" r="22087" b="3478"/>
          <a:stretch>
            <a:fillRect/>
          </a:stretch>
        </p:blipFill>
        <p:spPr>
          <a:xfrm>
            <a:off x="683568" y="2060848"/>
            <a:ext cx="720080" cy="1260140"/>
          </a:xfrm>
          <a:prstGeom prst="rect">
            <a:avLst/>
          </a:prstGeom>
        </p:spPr>
      </p:pic>
      <p:pic>
        <p:nvPicPr>
          <p:cNvPr id="9" name="Obrázek 8" descr="MH900031057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1259632" y="3501008"/>
            <a:ext cx="1475805" cy="1475805"/>
          </a:xfrm>
          <a:prstGeom prst="rect">
            <a:avLst/>
          </a:prstGeom>
        </p:spPr>
      </p:pic>
      <p:pic>
        <p:nvPicPr>
          <p:cNvPr id="10" name="Obrázek 9" descr="MH900233155.JPG"/>
          <p:cNvPicPr>
            <a:picLocks noChangeAspect="1"/>
          </p:cNvPicPr>
          <p:nvPr/>
        </p:nvPicPr>
        <p:blipFill>
          <a:blip r:embed="rId5" cstate="print"/>
          <a:srcRect l="17434" t="5803" r="15108"/>
          <a:stretch>
            <a:fillRect/>
          </a:stretch>
        </p:blipFill>
        <p:spPr>
          <a:xfrm>
            <a:off x="683568" y="5373216"/>
            <a:ext cx="864096" cy="1206606"/>
          </a:xfrm>
          <a:prstGeom prst="rect">
            <a:avLst/>
          </a:prstGeom>
        </p:spPr>
      </p:pic>
      <p:sp>
        <p:nvSpPr>
          <p:cNvPr id="11" name="TextovéPole 10"/>
          <p:cNvSpPr txBox="1"/>
          <p:nvPr/>
        </p:nvSpPr>
        <p:spPr>
          <a:xfrm>
            <a:off x="3131840" y="836712"/>
            <a:ext cx="54006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These are </a:t>
            </a:r>
            <a:r>
              <a:rPr lang="cs-CZ" dirty="0" err="1" smtClean="0"/>
              <a:t>two</a:t>
            </a:r>
            <a:r>
              <a:rPr lang="cs-CZ" dirty="0" smtClean="0"/>
              <a:t> ________ </a:t>
            </a:r>
            <a:r>
              <a:rPr lang="cs-CZ" dirty="0" err="1" smtClean="0"/>
              <a:t>and</a:t>
            </a:r>
            <a:r>
              <a:rPr lang="cs-CZ" dirty="0" smtClean="0"/>
              <a:t> ten ___________ .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1691680" y="2420888"/>
            <a:ext cx="62646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This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_________ </a:t>
            </a:r>
            <a:r>
              <a:rPr lang="cs-CZ" dirty="0" err="1" smtClean="0"/>
              <a:t>and</a:t>
            </a:r>
            <a:r>
              <a:rPr lang="cs-CZ" dirty="0" smtClean="0"/>
              <a:t> </a:t>
            </a:r>
            <a:r>
              <a:rPr lang="cs-CZ" dirty="0" err="1" smtClean="0"/>
              <a:t>five</a:t>
            </a:r>
            <a:r>
              <a:rPr lang="cs-CZ" dirty="0" smtClean="0"/>
              <a:t> ___________ .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915816" y="4005064"/>
            <a:ext cx="49685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This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___________ </a:t>
            </a:r>
            <a:r>
              <a:rPr lang="cs-CZ" dirty="0" err="1" smtClean="0"/>
              <a:t>and</a:t>
            </a:r>
            <a:r>
              <a:rPr lang="cs-CZ" dirty="0" smtClean="0"/>
              <a:t> ____________ . 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1835696" y="5733256"/>
            <a:ext cx="47525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This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_______ .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4860032" y="836712"/>
            <a:ext cx="31318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>
                <a:solidFill>
                  <a:srgbClr val="FF0000"/>
                </a:solidFill>
              </a:rPr>
              <a:t>f</a:t>
            </a:r>
            <a:r>
              <a:rPr lang="cs-CZ" dirty="0" err="1" smtClean="0">
                <a:solidFill>
                  <a:srgbClr val="FF0000"/>
                </a:solidFill>
              </a:rPr>
              <a:t>eet</a:t>
            </a:r>
            <a:r>
              <a:rPr lang="cs-CZ" dirty="0" smtClean="0">
                <a:solidFill>
                  <a:srgbClr val="FF0000"/>
                </a:solidFill>
              </a:rPr>
              <a:t>                        </a:t>
            </a:r>
            <a:r>
              <a:rPr lang="cs-CZ" dirty="0" err="1" smtClean="0">
                <a:solidFill>
                  <a:srgbClr val="FF0000"/>
                </a:solidFill>
              </a:rPr>
              <a:t>toes</a:t>
            </a:r>
            <a:r>
              <a:rPr lang="cs-CZ" dirty="0" smtClean="0">
                <a:solidFill>
                  <a:srgbClr val="FF0000"/>
                </a:solidFill>
              </a:rPr>
              <a:t>    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2555776" y="2420888"/>
            <a:ext cx="33843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 a </a:t>
            </a:r>
            <a:r>
              <a:rPr lang="cs-CZ" dirty="0" err="1" smtClean="0">
                <a:solidFill>
                  <a:srgbClr val="FF0000"/>
                </a:solidFill>
              </a:rPr>
              <a:t>hand</a:t>
            </a:r>
            <a:r>
              <a:rPr lang="cs-CZ" dirty="0" smtClean="0">
                <a:solidFill>
                  <a:srgbClr val="FF0000"/>
                </a:solidFill>
              </a:rPr>
              <a:t>                       </a:t>
            </a:r>
            <a:r>
              <a:rPr lang="cs-CZ" dirty="0" err="1" smtClean="0">
                <a:solidFill>
                  <a:srgbClr val="FF0000"/>
                </a:solidFill>
              </a:rPr>
              <a:t>fingers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3635896" y="4005064"/>
            <a:ext cx="3600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</a:t>
            </a:r>
            <a:r>
              <a:rPr lang="cs-CZ" dirty="0" err="1" smtClean="0">
                <a:solidFill>
                  <a:srgbClr val="FF0000"/>
                </a:solidFill>
              </a:rPr>
              <a:t>back</a:t>
            </a:r>
            <a:r>
              <a:rPr lang="cs-CZ" dirty="0" smtClean="0">
                <a:solidFill>
                  <a:srgbClr val="FF0000"/>
                </a:solidFill>
              </a:rPr>
              <a:t>                       </a:t>
            </a:r>
            <a:r>
              <a:rPr lang="cs-CZ" dirty="0" err="1" smtClean="0">
                <a:solidFill>
                  <a:srgbClr val="FF0000"/>
                </a:solidFill>
              </a:rPr>
              <a:t>bottom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2627784" y="5733256"/>
            <a:ext cx="12241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a leg</a:t>
            </a:r>
            <a:endParaRPr lang="cs-CZ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/>
      <p:bldP spid="17" grpId="0"/>
      <p:bldP spid="18" grpId="0"/>
      <p:bldP spid="19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188640"/>
            <a:ext cx="9144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err="1" smtClean="0">
                <a:solidFill>
                  <a:schemeClr val="accent2">
                    <a:lumMod val="60000"/>
                    <a:lumOff val="40000"/>
                  </a:schemeClr>
                </a:solidFill>
                <a:latin typeface="Lucida Handwriting" pitchFamily="66" charset="0"/>
              </a:rPr>
              <a:t>yes</a:t>
            </a:r>
            <a:r>
              <a:rPr lang="cs-CZ" sz="3600" b="1" dirty="0" smtClean="0">
                <a:solidFill>
                  <a:schemeClr val="accent2">
                    <a:lumMod val="60000"/>
                    <a:lumOff val="40000"/>
                  </a:schemeClr>
                </a:solidFill>
                <a:latin typeface="Lucida Handwriting" pitchFamily="66" charset="0"/>
              </a:rPr>
              <a:t> </a:t>
            </a:r>
            <a:r>
              <a:rPr lang="cs-CZ" sz="3600" b="1" dirty="0" err="1" smtClean="0">
                <a:solidFill>
                  <a:schemeClr val="accent2">
                    <a:lumMod val="60000"/>
                    <a:lumOff val="40000"/>
                  </a:schemeClr>
                </a:solidFill>
                <a:latin typeface="Lucida Handwriting" pitchFamily="66" charset="0"/>
              </a:rPr>
              <a:t>or</a:t>
            </a:r>
            <a:r>
              <a:rPr lang="cs-CZ" sz="3600" b="1" dirty="0" smtClean="0">
                <a:solidFill>
                  <a:schemeClr val="accent2">
                    <a:lumMod val="60000"/>
                    <a:lumOff val="40000"/>
                  </a:schemeClr>
                </a:solidFill>
                <a:latin typeface="Lucida Handwriting" pitchFamily="66" charset="0"/>
              </a:rPr>
              <a:t> no ? </a:t>
            </a:r>
            <a:endParaRPr lang="cs-CZ" sz="3600" b="1" dirty="0">
              <a:solidFill>
                <a:schemeClr val="accent2">
                  <a:lumMod val="60000"/>
                  <a:lumOff val="40000"/>
                </a:schemeClr>
              </a:solidFill>
              <a:latin typeface="Lucida Handwriting" pitchFamily="66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5536" y="1052736"/>
            <a:ext cx="4032448" cy="4893647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sz="2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I </a:t>
            </a:r>
            <a:r>
              <a:rPr lang="cs-CZ" sz="2400" b="1" spc="50" dirty="0" err="1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have</a:t>
            </a:r>
            <a:r>
              <a:rPr lang="cs-CZ" sz="2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 </a:t>
            </a:r>
            <a:r>
              <a:rPr lang="cs-CZ" sz="2400" b="1" spc="50" dirty="0" err="1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two</a:t>
            </a:r>
            <a:r>
              <a:rPr lang="cs-CZ" sz="2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 </a:t>
            </a:r>
            <a:r>
              <a:rPr lang="cs-CZ" sz="2400" b="1" spc="5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backs.</a:t>
            </a:r>
            <a:endParaRPr lang="cs-CZ" sz="2400" b="1" spc="50" dirty="0" smtClean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  <a:p>
            <a:endParaRPr lang="cs-CZ" sz="2400" b="1" spc="50" dirty="0" smtClean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  <a:p>
            <a:r>
              <a:rPr lang="cs-CZ" sz="2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I </a:t>
            </a:r>
            <a:r>
              <a:rPr lang="cs-CZ" sz="2400" b="1" spc="50" dirty="0" err="1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have</a:t>
            </a:r>
            <a:r>
              <a:rPr lang="cs-CZ" sz="2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 </a:t>
            </a:r>
            <a:r>
              <a:rPr lang="cs-CZ" sz="2400" b="1" spc="50" dirty="0" err="1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one</a:t>
            </a:r>
            <a:r>
              <a:rPr lang="cs-CZ" sz="2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 </a:t>
            </a:r>
            <a:r>
              <a:rPr lang="cs-CZ" sz="2400" b="1" spc="50" dirty="0" err="1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neck</a:t>
            </a:r>
            <a:r>
              <a:rPr lang="cs-CZ" sz="2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.</a:t>
            </a:r>
          </a:p>
          <a:p>
            <a:endParaRPr lang="cs-CZ" sz="2400" b="1" spc="50" dirty="0" smtClean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  <a:p>
            <a:r>
              <a:rPr lang="cs-CZ" sz="2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I </a:t>
            </a:r>
            <a:r>
              <a:rPr lang="cs-CZ" sz="2400" b="1" spc="50" dirty="0" err="1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have</a:t>
            </a:r>
            <a:r>
              <a:rPr lang="cs-CZ" sz="2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 </a:t>
            </a:r>
            <a:r>
              <a:rPr lang="cs-CZ" sz="2400" b="1" spc="50" dirty="0" err="1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one</a:t>
            </a:r>
            <a:r>
              <a:rPr lang="cs-CZ" sz="2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 </a:t>
            </a:r>
            <a:r>
              <a:rPr lang="cs-CZ" sz="2400" b="1" spc="50" dirty="0" err="1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tummy</a:t>
            </a:r>
            <a:r>
              <a:rPr lang="cs-CZ" sz="2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.</a:t>
            </a:r>
          </a:p>
          <a:p>
            <a:endParaRPr lang="cs-CZ" sz="2400" b="1" spc="50" dirty="0" smtClean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  <a:p>
            <a:r>
              <a:rPr lang="cs-CZ" sz="2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I </a:t>
            </a:r>
            <a:r>
              <a:rPr lang="cs-CZ" sz="2400" b="1" spc="50" dirty="0" err="1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have</a:t>
            </a:r>
            <a:r>
              <a:rPr lang="cs-CZ" sz="2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 </a:t>
            </a:r>
            <a:r>
              <a:rPr lang="cs-CZ" sz="2400" b="1" spc="50" dirty="0" err="1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five</a:t>
            </a:r>
            <a:r>
              <a:rPr lang="cs-CZ" sz="2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 </a:t>
            </a:r>
            <a:r>
              <a:rPr lang="cs-CZ" sz="2400" b="1" spc="50" dirty="0" err="1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toes</a:t>
            </a:r>
            <a:r>
              <a:rPr lang="cs-CZ" sz="2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.</a:t>
            </a:r>
          </a:p>
          <a:p>
            <a:endParaRPr lang="cs-CZ" sz="2400" b="1" spc="50" dirty="0" smtClean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  <a:p>
            <a:r>
              <a:rPr lang="cs-CZ" sz="2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I </a:t>
            </a:r>
            <a:r>
              <a:rPr lang="cs-CZ" sz="2400" b="1" spc="50" dirty="0" err="1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have</a:t>
            </a:r>
            <a:r>
              <a:rPr lang="cs-CZ" sz="2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 </a:t>
            </a:r>
            <a:r>
              <a:rPr lang="cs-CZ" sz="2400" b="1" spc="50" dirty="0" err="1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two</a:t>
            </a:r>
            <a:r>
              <a:rPr lang="cs-CZ" sz="2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 </a:t>
            </a:r>
            <a:r>
              <a:rPr lang="cs-CZ" sz="2400" b="1" spc="50" dirty="0" err="1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knees</a:t>
            </a:r>
            <a:r>
              <a:rPr lang="cs-CZ" sz="2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.</a:t>
            </a:r>
          </a:p>
          <a:p>
            <a:endParaRPr lang="cs-CZ" sz="2400" b="1" spc="50" dirty="0" smtClean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  <a:p>
            <a:r>
              <a:rPr lang="cs-CZ" sz="2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I </a:t>
            </a:r>
            <a:r>
              <a:rPr lang="cs-CZ" sz="2400" b="1" spc="50" dirty="0" err="1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have</a:t>
            </a:r>
            <a:r>
              <a:rPr lang="cs-CZ" sz="2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 </a:t>
            </a:r>
            <a:r>
              <a:rPr lang="cs-CZ" sz="2400" b="1" spc="50" dirty="0" err="1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four</a:t>
            </a:r>
            <a:r>
              <a:rPr lang="cs-CZ" sz="2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 </a:t>
            </a:r>
            <a:r>
              <a:rPr lang="cs-CZ" sz="2400" b="1" spc="50" dirty="0" err="1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fingers</a:t>
            </a:r>
            <a:r>
              <a:rPr lang="cs-CZ" sz="2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.</a:t>
            </a:r>
          </a:p>
          <a:p>
            <a:endParaRPr lang="cs-CZ" sz="2400" b="1" spc="50" dirty="0" smtClean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  <a:p>
            <a:r>
              <a:rPr lang="cs-CZ" sz="2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I </a:t>
            </a:r>
            <a:r>
              <a:rPr lang="cs-CZ" sz="2400" b="1" spc="50" dirty="0" err="1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have</a:t>
            </a:r>
            <a:r>
              <a:rPr lang="cs-CZ" sz="2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 </a:t>
            </a:r>
            <a:r>
              <a:rPr lang="cs-CZ" sz="2400" b="1" spc="50" dirty="0" err="1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one</a:t>
            </a:r>
            <a:r>
              <a:rPr lang="cs-CZ" sz="2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 </a:t>
            </a:r>
            <a:r>
              <a:rPr lang="cs-CZ" sz="2400" b="1" spc="50" dirty="0" err="1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arm</a:t>
            </a:r>
            <a:r>
              <a:rPr lang="cs-CZ" sz="2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.</a:t>
            </a:r>
            <a:endParaRPr lang="cs-CZ" sz="24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4" name="Elipsa 3"/>
          <p:cNvSpPr/>
          <p:nvPr/>
        </p:nvSpPr>
        <p:spPr>
          <a:xfrm>
            <a:off x="3707904" y="980728"/>
            <a:ext cx="1152128" cy="576064"/>
          </a:xfrm>
          <a:prstGeom prst="ellipse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b="1" cap="all" dirty="0" err="1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yes</a:t>
            </a:r>
            <a:endParaRPr lang="cs-CZ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5" name="Elipsa 4"/>
          <p:cNvSpPr/>
          <p:nvPr/>
        </p:nvSpPr>
        <p:spPr>
          <a:xfrm>
            <a:off x="5652120" y="980728"/>
            <a:ext cx="1152128" cy="576064"/>
          </a:xfrm>
          <a:prstGeom prst="ellipse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no</a:t>
            </a:r>
            <a:endParaRPr lang="cs-CZ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6" name="Elipsa 5"/>
          <p:cNvSpPr/>
          <p:nvPr/>
        </p:nvSpPr>
        <p:spPr>
          <a:xfrm>
            <a:off x="4572000" y="1772816"/>
            <a:ext cx="1152128" cy="576064"/>
          </a:xfrm>
          <a:prstGeom prst="ellipse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b="1" cap="all" dirty="0" err="1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yes</a:t>
            </a:r>
            <a:endParaRPr lang="cs-CZ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7" name="Elipsa 6"/>
          <p:cNvSpPr/>
          <p:nvPr/>
        </p:nvSpPr>
        <p:spPr>
          <a:xfrm>
            <a:off x="6732240" y="1700808"/>
            <a:ext cx="1152128" cy="576064"/>
          </a:xfrm>
          <a:prstGeom prst="ellipse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no</a:t>
            </a:r>
            <a:endParaRPr lang="cs-CZ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8" name="Elipsa 7"/>
          <p:cNvSpPr/>
          <p:nvPr/>
        </p:nvSpPr>
        <p:spPr>
          <a:xfrm>
            <a:off x="3707904" y="2564904"/>
            <a:ext cx="1152128" cy="576064"/>
          </a:xfrm>
          <a:prstGeom prst="ellipse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b="1" cap="all" dirty="0" err="1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yes</a:t>
            </a:r>
            <a:endParaRPr lang="cs-CZ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9" name="Elipsa 8"/>
          <p:cNvSpPr/>
          <p:nvPr/>
        </p:nvSpPr>
        <p:spPr>
          <a:xfrm>
            <a:off x="5652120" y="2564904"/>
            <a:ext cx="1152128" cy="576064"/>
          </a:xfrm>
          <a:prstGeom prst="ellipse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no</a:t>
            </a:r>
            <a:endParaRPr lang="cs-CZ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10" name="Elipsa 9"/>
          <p:cNvSpPr/>
          <p:nvPr/>
        </p:nvSpPr>
        <p:spPr>
          <a:xfrm>
            <a:off x="4572000" y="3284984"/>
            <a:ext cx="1152128" cy="576064"/>
          </a:xfrm>
          <a:prstGeom prst="ellipse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b="1" cap="all" dirty="0" err="1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yes</a:t>
            </a:r>
            <a:endParaRPr lang="cs-CZ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11" name="Elipsa 10"/>
          <p:cNvSpPr/>
          <p:nvPr/>
        </p:nvSpPr>
        <p:spPr>
          <a:xfrm>
            <a:off x="6804248" y="3212976"/>
            <a:ext cx="1152128" cy="576064"/>
          </a:xfrm>
          <a:prstGeom prst="ellipse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no</a:t>
            </a:r>
            <a:endParaRPr lang="cs-CZ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12" name="Elipsa 11"/>
          <p:cNvSpPr/>
          <p:nvPr/>
        </p:nvSpPr>
        <p:spPr>
          <a:xfrm>
            <a:off x="3635896" y="4077072"/>
            <a:ext cx="1152128" cy="576064"/>
          </a:xfrm>
          <a:prstGeom prst="ellipse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b="1" cap="all" dirty="0" err="1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yes</a:t>
            </a:r>
            <a:endParaRPr lang="cs-CZ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13" name="Elipsa 12"/>
          <p:cNvSpPr/>
          <p:nvPr/>
        </p:nvSpPr>
        <p:spPr>
          <a:xfrm>
            <a:off x="5652120" y="4077072"/>
            <a:ext cx="1152128" cy="576064"/>
          </a:xfrm>
          <a:prstGeom prst="ellipse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no</a:t>
            </a:r>
            <a:endParaRPr lang="cs-CZ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14" name="Elipsa 13"/>
          <p:cNvSpPr/>
          <p:nvPr/>
        </p:nvSpPr>
        <p:spPr>
          <a:xfrm>
            <a:off x="4572000" y="4725144"/>
            <a:ext cx="1152128" cy="576064"/>
          </a:xfrm>
          <a:prstGeom prst="ellipse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b="1" cap="all" dirty="0" err="1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yes</a:t>
            </a:r>
            <a:endParaRPr lang="cs-CZ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15" name="Elipsa 14"/>
          <p:cNvSpPr/>
          <p:nvPr/>
        </p:nvSpPr>
        <p:spPr>
          <a:xfrm>
            <a:off x="6804248" y="4725144"/>
            <a:ext cx="1152128" cy="576064"/>
          </a:xfrm>
          <a:prstGeom prst="ellipse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no</a:t>
            </a:r>
            <a:endParaRPr lang="cs-CZ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16" name="Elipsa 15"/>
          <p:cNvSpPr/>
          <p:nvPr/>
        </p:nvSpPr>
        <p:spPr>
          <a:xfrm>
            <a:off x="3635896" y="5445224"/>
            <a:ext cx="1152128" cy="576064"/>
          </a:xfrm>
          <a:prstGeom prst="ellipse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b="1" cap="all" dirty="0" err="1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yes</a:t>
            </a:r>
            <a:endParaRPr lang="cs-CZ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17" name="Elipsa 16"/>
          <p:cNvSpPr/>
          <p:nvPr/>
        </p:nvSpPr>
        <p:spPr>
          <a:xfrm>
            <a:off x="5652120" y="5517232"/>
            <a:ext cx="1152128" cy="576064"/>
          </a:xfrm>
          <a:prstGeom prst="ellipse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no</a:t>
            </a:r>
            <a:endParaRPr lang="cs-CZ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-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-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-7200000" s="0" l="0"/>
                                      </p:by>
                                    </p:animClr>
                                    <p:set>
                                      <p:cBhvr>
                                        <p:cTn id="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-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-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1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-7200000" s="0" l="0"/>
                                      </p:by>
                                    </p:animClr>
                                    <p:set>
                                      <p:cBhvr>
                                        <p:cTn id="1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-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2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-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2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-7200000" s="0" l="0"/>
                                      </p:by>
                                    </p:animClr>
                                    <p:set>
                                      <p:cBhvr>
                                        <p:cTn id="2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2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-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2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-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2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-7200000" s="0" l="0"/>
                                      </p:by>
                                    </p:animClr>
                                    <p:set>
                                      <p:cBhvr>
                                        <p:cTn id="3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3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-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3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-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3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-7200000" s="0" l="0"/>
                                      </p:by>
                                    </p:animClr>
                                    <p:set>
                                      <p:cBhvr>
                                        <p:cTn id="3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4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-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4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-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4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-7200000" s="0" l="0"/>
                                      </p:by>
                                    </p:animClr>
                                    <p:set>
                                      <p:cBhvr>
                                        <p:cTn id="4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4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-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4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-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5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-7200000" s="0" l="0"/>
                                      </p:by>
                                    </p:animClr>
                                    <p:set>
                                      <p:cBhvr>
                                        <p:cTn id="5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8" grpId="0" animBg="1"/>
      <p:bldP spid="10" grpId="0" animBg="1"/>
      <p:bldP spid="12" grpId="0" animBg="1"/>
      <p:bldP spid="15" grpId="0" animBg="1"/>
      <p:bldP spid="17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260648"/>
            <a:ext cx="2232248" cy="3416320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ONE</a:t>
            </a:r>
          </a:p>
          <a:p>
            <a:pPr algn="ctr"/>
            <a:r>
              <a:rPr lang="cs-CZ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________________</a:t>
            </a:r>
          </a:p>
          <a:p>
            <a:pPr algn="ctr"/>
            <a:endParaRPr lang="cs-CZ" b="1" dirty="0" smtClean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  <a:p>
            <a:pPr algn="ctr"/>
            <a:r>
              <a:rPr lang="cs-CZ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________________</a:t>
            </a:r>
          </a:p>
          <a:p>
            <a:pPr algn="ctr"/>
            <a:endParaRPr lang="cs-CZ" b="1" dirty="0" smtClean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  <a:p>
            <a:pPr algn="ctr"/>
            <a:r>
              <a:rPr lang="cs-CZ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________________</a:t>
            </a:r>
          </a:p>
          <a:p>
            <a:pPr algn="ctr"/>
            <a:endParaRPr lang="cs-CZ" b="1" dirty="0" smtClean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  <a:p>
            <a:pPr algn="ctr"/>
            <a:r>
              <a:rPr lang="cs-CZ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________________</a:t>
            </a:r>
          </a:p>
          <a:p>
            <a:pPr algn="ctr"/>
            <a:endParaRPr lang="cs-CZ" b="1" dirty="0" smtClean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  <a:p>
            <a:pPr algn="ctr"/>
            <a:r>
              <a:rPr lang="cs-CZ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________________</a:t>
            </a:r>
          </a:p>
          <a:p>
            <a:pPr algn="ctr"/>
            <a:endParaRPr lang="cs-CZ" b="1" dirty="0" smtClean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  <a:p>
            <a:pPr algn="ctr"/>
            <a:r>
              <a:rPr lang="cs-CZ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________________</a:t>
            </a:r>
            <a:endParaRPr lang="cs-CZ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059832" y="260648"/>
            <a:ext cx="2520280" cy="3416320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TWO</a:t>
            </a:r>
          </a:p>
          <a:p>
            <a:pPr algn="ctr"/>
            <a:r>
              <a:rPr lang="cs-CZ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________________</a:t>
            </a:r>
          </a:p>
          <a:p>
            <a:pPr algn="ctr"/>
            <a:endParaRPr lang="cs-CZ" b="1" dirty="0" smtClean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  <a:p>
            <a:pPr algn="ctr"/>
            <a:r>
              <a:rPr lang="cs-CZ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________________</a:t>
            </a:r>
          </a:p>
          <a:p>
            <a:pPr algn="ctr"/>
            <a:endParaRPr lang="cs-CZ" b="1" dirty="0" smtClean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  <a:p>
            <a:pPr algn="ctr"/>
            <a:r>
              <a:rPr lang="cs-CZ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________________</a:t>
            </a:r>
          </a:p>
          <a:p>
            <a:pPr algn="ctr"/>
            <a:endParaRPr lang="cs-CZ" b="1" dirty="0" smtClean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  <a:p>
            <a:pPr algn="ctr"/>
            <a:r>
              <a:rPr lang="cs-CZ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________________</a:t>
            </a:r>
          </a:p>
          <a:p>
            <a:pPr algn="ctr"/>
            <a:endParaRPr lang="cs-CZ" b="1" dirty="0" smtClean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  <a:p>
            <a:pPr algn="ctr"/>
            <a:r>
              <a:rPr lang="cs-CZ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________________</a:t>
            </a:r>
          </a:p>
          <a:p>
            <a:pPr algn="ctr"/>
            <a:endParaRPr lang="cs-CZ" b="1" dirty="0" smtClean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  <a:p>
            <a:pPr algn="ctr"/>
            <a:r>
              <a:rPr lang="cs-CZ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________________</a:t>
            </a:r>
            <a:endParaRPr lang="cs-CZ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012160" y="260648"/>
            <a:ext cx="2304256" cy="3416320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FIVE</a:t>
            </a:r>
          </a:p>
          <a:p>
            <a:pPr algn="ctr"/>
            <a:r>
              <a:rPr lang="cs-CZ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________________</a:t>
            </a:r>
          </a:p>
          <a:p>
            <a:pPr algn="ctr"/>
            <a:endParaRPr lang="cs-CZ" b="1" dirty="0" smtClean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  <a:p>
            <a:pPr algn="ctr"/>
            <a:r>
              <a:rPr lang="cs-CZ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________________</a:t>
            </a:r>
          </a:p>
          <a:p>
            <a:pPr algn="ctr"/>
            <a:endParaRPr lang="cs-CZ" b="1" dirty="0" smtClean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  <a:p>
            <a:pPr algn="ctr"/>
            <a:r>
              <a:rPr lang="cs-CZ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________________</a:t>
            </a:r>
          </a:p>
          <a:p>
            <a:pPr algn="ctr"/>
            <a:endParaRPr lang="cs-CZ" b="1" dirty="0" smtClean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  <a:p>
            <a:pPr algn="ctr"/>
            <a:r>
              <a:rPr lang="cs-CZ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________________</a:t>
            </a:r>
          </a:p>
          <a:p>
            <a:pPr algn="ctr"/>
            <a:endParaRPr lang="cs-CZ" b="1" dirty="0" smtClean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  <a:p>
            <a:pPr algn="ctr"/>
            <a:r>
              <a:rPr lang="cs-CZ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________________</a:t>
            </a:r>
          </a:p>
          <a:p>
            <a:pPr algn="ctr"/>
            <a:endParaRPr lang="cs-CZ" b="1" dirty="0" smtClean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  <a:p>
            <a:pPr algn="ctr"/>
            <a:r>
              <a:rPr lang="cs-CZ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________________</a:t>
            </a:r>
            <a:endParaRPr lang="cs-CZ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67544" y="4797152"/>
            <a:ext cx="1224136" cy="369332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r>
              <a:rPr lang="cs-CZ" b="1" cap="all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HAND</a:t>
            </a:r>
            <a:endParaRPr lang="cs-CZ" b="1" cap="all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300192" y="5445224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r>
              <a:rPr lang="cs-CZ" b="1" cap="all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LEG</a:t>
            </a:r>
            <a:endParaRPr lang="cs-CZ" b="1" cap="all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436096" y="5877272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r>
              <a:rPr lang="cs-CZ" b="1" cap="all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TOE</a:t>
            </a:r>
            <a:endParaRPr lang="cs-CZ" b="1" cap="all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483768" y="5157192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r>
              <a:rPr lang="cs-CZ" b="1" cap="all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BACK</a:t>
            </a:r>
            <a:endParaRPr lang="cs-CZ" b="1" cap="all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067944" y="4653136"/>
            <a:ext cx="1944216" cy="369332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r>
              <a:rPr lang="cs-CZ" b="1" cap="all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SHOULDER</a:t>
            </a:r>
            <a:endParaRPr lang="cs-CZ" b="1" cap="all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516216" y="4581128"/>
            <a:ext cx="1296144" cy="369332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r>
              <a:rPr lang="cs-CZ" b="1" cap="all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FINGER</a:t>
            </a:r>
            <a:endParaRPr lang="cs-CZ" b="1" cap="all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499992" y="5301208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r>
              <a:rPr lang="cs-CZ" b="1" cap="all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ARM</a:t>
            </a:r>
            <a:endParaRPr lang="cs-CZ" b="1" cap="all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1619672" y="4365104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r>
              <a:rPr lang="cs-CZ" b="1" cap="all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NECK</a:t>
            </a:r>
            <a:endParaRPr lang="cs-CZ" b="1" cap="all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39552" y="5445224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r>
              <a:rPr lang="cs-CZ" b="1" cap="all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TUMMY</a:t>
            </a:r>
            <a:endParaRPr lang="cs-CZ" b="1" cap="all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1619672" y="6021288"/>
            <a:ext cx="1296144" cy="369332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r>
              <a:rPr lang="cs-CZ" b="1" cap="all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BOTTOM</a:t>
            </a:r>
            <a:endParaRPr lang="cs-CZ" b="1" cap="all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2987824" y="4365104"/>
            <a:ext cx="1080120" cy="369332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r>
              <a:rPr lang="cs-CZ" b="1" cap="all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KNEE</a:t>
            </a:r>
            <a:endParaRPr lang="cs-CZ" b="1" cap="all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3779912" y="5877272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r>
              <a:rPr lang="cs-CZ" b="1" cap="all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HEAD</a:t>
            </a:r>
            <a:endParaRPr lang="cs-CZ" b="1" cap="all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38889E-6 -2.21092E-6 L -0.06684 -0.49884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400" y="-250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66667E-6 -2.21092E-6 L 0.09462 -0.50948 " pathEditMode="relative" rAng="0" ptsTypes="AA">
                                      <p:cBhvr>
                                        <p:cTn id="10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700" y="-255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61111E-6 1.68363E-6 L -0.06284 -0.46161 " pathEditMode="relative" ptsTypes="AA">
                                      <p:cBhvr>
                                        <p:cTn id="14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4.6531E-6 L 0.00782 -0.53492 " pathEditMode="relative" ptsTypes="AA">
                                      <p:cBhvr>
                                        <p:cTn id="18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38889E-6 1.68363E-6 L 0.06302 -0.48266 " pathEditMode="relative" ptsTypes="AA">
                                      <p:cBhvr>
                                        <p:cTn id="22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94444E-6 4.6531E-6 L -0.16527 -0.46161 " pathEditMode="relative" ptsTypes="AA">
                                      <p:cBhvr>
                                        <p:cTn id="2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6.94444E-6 -5.3469E-6 L -0.06285 -0.48243 " pathEditMode="relative" ptsTypes="AA">
                                      <p:cBhvr>
                                        <p:cTn id="30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4.6531E-6 L -0.25972 -0.43016 " pathEditMode="relative" ptsTypes="AA">
                                      <p:cBhvr>
                                        <p:cTn id="3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38889E-6 4.6531E-6 L 0.03941 -0.41952 " pathEditMode="relative" ptsTypes="AA">
                                      <p:cBhvr>
                                        <p:cTn id="38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7.5E-6 4.6531E-6 L -0.07084 -0.43016 " pathEditMode="relative" ptsTypes="AA">
                                      <p:cBhvr>
                                        <p:cTn id="42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-5.3469E-6 L 0.00799 -0.40912 " pathEditMode="relative" ptsTypes="AA">
                                      <p:cBhvr>
                                        <p:cTn id="46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-5.3469E-6 L 0.13386 -0.65033 " pathEditMode="relative" ptsTypes="AA">
                                      <p:cBhvr>
                                        <p:cTn id="50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/>
        </p:nvGraphicFramePr>
        <p:xfrm>
          <a:off x="1524000" y="1397000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827584" y="620688"/>
            <a:ext cx="22322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ANOTACE</a:t>
            </a:r>
            <a:endParaRPr lang="cs-CZ" sz="2400" dirty="0"/>
          </a:p>
        </p:txBody>
      </p:sp>
      <p:sp>
        <p:nvSpPr>
          <p:cNvPr id="4" name="Obdélník 3"/>
          <p:cNvSpPr/>
          <p:nvPr/>
        </p:nvSpPr>
        <p:spPr>
          <a:xfrm>
            <a:off x="1619672" y="6021288"/>
            <a:ext cx="588640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dirty="0"/>
              <a:t>Autorem materiálu a všech jeho součástí, </a:t>
            </a:r>
          </a:p>
          <a:p>
            <a:r>
              <a:rPr lang="cs-CZ" dirty="0"/>
              <a:t>není-li uvedeno jinak, je Mgr. Marie </a:t>
            </a:r>
            <a:r>
              <a:rPr lang="cs-CZ" dirty="0" err="1"/>
              <a:t>Benabdelmalek</a:t>
            </a:r>
            <a:endParaRPr lang="cs-CZ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260648"/>
            <a:ext cx="85689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Obrázky z otevřené galerie </a:t>
            </a:r>
            <a:r>
              <a:rPr lang="cs-CZ" smtClean="0"/>
              <a:t>MS Office</a:t>
            </a:r>
            <a:endParaRPr lang="cs-CZ" dirty="0" smtClean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Jmění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177</TotalTime>
  <Words>295</Words>
  <Application>Microsoft Office PowerPoint</Application>
  <PresentationFormat>Předvádění na obrazovce (4:3)</PresentationFormat>
  <Paragraphs>120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Arkýř</vt:lpstr>
      <vt:lpstr>Prezentace aplikace PowerPoint</vt:lpstr>
      <vt:lpstr>MY BODY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marie</dc:creator>
  <cp:lastModifiedBy>root</cp:lastModifiedBy>
  <cp:revision>23</cp:revision>
  <dcterms:created xsi:type="dcterms:W3CDTF">2012-04-17T16:28:22Z</dcterms:created>
  <dcterms:modified xsi:type="dcterms:W3CDTF">2013-05-17T12:19:06Z</dcterms:modified>
</cp:coreProperties>
</file>