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E3F526-3250-4C8E-B57F-AC2595DBB908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3D27DF-3F84-4CBD-8100-65CC80EA44D1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0E337804-490F-4A1A-9F11-3D5BBF2EF012}" type="parTrans" cxnId="{7B7091CE-6077-4D54-A0A0-E1AE86D0B414}">
      <dgm:prSet/>
      <dgm:spPr/>
      <dgm:t>
        <a:bodyPr/>
        <a:lstStyle/>
        <a:p>
          <a:endParaRPr lang="cs-CZ"/>
        </a:p>
      </dgm:t>
    </dgm:pt>
    <dgm:pt modelId="{F8345736-2189-46FB-8309-505A183C0687}" type="sibTrans" cxnId="{7B7091CE-6077-4D54-A0A0-E1AE86D0B414}">
      <dgm:prSet/>
      <dgm:spPr/>
      <dgm:t>
        <a:bodyPr/>
        <a:lstStyle/>
        <a:p>
          <a:endParaRPr lang="cs-CZ"/>
        </a:p>
      </dgm:t>
    </dgm:pt>
    <dgm:pt modelId="{B2658E3A-B989-460F-8926-51629B379718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EF30CA60-B811-4445-9D0D-0D654F46E426}" type="parTrans" cxnId="{BF7B2C4F-2C5E-4E6B-8ABC-4D368C1D3FC7}">
      <dgm:prSet/>
      <dgm:spPr/>
      <dgm:t>
        <a:bodyPr/>
        <a:lstStyle/>
        <a:p>
          <a:endParaRPr lang="cs-CZ"/>
        </a:p>
      </dgm:t>
    </dgm:pt>
    <dgm:pt modelId="{FF11C060-CA7A-491F-BC1D-C5B3E6E69EDC}" type="sibTrans" cxnId="{BF7B2C4F-2C5E-4E6B-8ABC-4D368C1D3FC7}">
      <dgm:prSet/>
      <dgm:spPr/>
      <dgm:t>
        <a:bodyPr/>
        <a:lstStyle/>
        <a:p>
          <a:endParaRPr lang="cs-CZ"/>
        </a:p>
      </dgm:t>
    </dgm:pt>
    <dgm:pt modelId="{D967C1FA-0CBE-45A5-A8C1-84415AB2CCF8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8BFCFB64-C42A-4379-82E7-B2A0E7BAB932}" type="parTrans" cxnId="{CA02AB42-0608-4310-93F2-3AFA5FF9CC7A}">
      <dgm:prSet/>
      <dgm:spPr/>
      <dgm:t>
        <a:bodyPr/>
        <a:lstStyle/>
        <a:p>
          <a:endParaRPr lang="cs-CZ"/>
        </a:p>
      </dgm:t>
    </dgm:pt>
    <dgm:pt modelId="{A54B726C-A5D4-409C-9FCD-A17E2752F8D1}" type="sibTrans" cxnId="{CA02AB42-0608-4310-93F2-3AFA5FF9CC7A}">
      <dgm:prSet/>
      <dgm:spPr/>
      <dgm:t>
        <a:bodyPr/>
        <a:lstStyle/>
        <a:p>
          <a:endParaRPr lang="cs-CZ"/>
        </a:p>
      </dgm:t>
    </dgm:pt>
    <dgm:pt modelId="{E3CFC500-61A4-40AE-AA93-CA04DBDA56DA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79B5167A-CDB7-44D2-A690-46A81DEF2AAB}" type="parTrans" cxnId="{C8BBA93C-3B68-4FC0-B476-14D5DC20B029}">
      <dgm:prSet/>
      <dgm:spPr/>
      <dgm:t>
        <a:bodyPr/>
        <a:lstStyle/>
        <a:p>
          <a:endParaRPr lang="cs-CZ"/>
        </a:p>
      </dgm:t>
    </dgm:pt>
    <dgm:pt modelId="{949962E6-86B8-40C0-9F27-1FF5BF4F2616}" type="sibTrans" cxnId="{C8BBA93C-3B68-4FC0-B476-14D5DC20B029}">
      <dgm:prSet/>
      <dgm:spPr/>
      <dgm:t>
        <a:bodyPr/>
        <a:lstStyle/>
        <a:p>
          <a:endParaRPr lang="cs-CZ"/>
        </a:p>
      </dgm:t>
    </dgm:pt>
    <dgm:pt modelId="{E63D25D8-FD19-431B-81B6-E8E5B7F36D18}">
      <dgm:prSet phldrT="[Text]" custT="1"/>
      <dgm:spPr/>
      <dgm:t>
        <a:bodyPr/>
        <a:lstStyle/>
        <a:p>
          <a:r>
            <a:rPr lang="cs-CZ" sz="1400" dirty="0" smtClean="0"/>
            <a:t>Dětem se postupně objevuje rozdíl mezi dlouhým a krátkým</a:t>
          </a:r>
          <a:endParaRPr lang="cs-CZ" sz="1400" dirty="0"/>
        </a:p>
      </dgm:t>
    </dgm:pt>
    <dgm:pt modelId="{27D6D003-6FF4-4B61-B2DD-6D42D94A028D}" type="parTrans" cxnId="{EE216EA4-99BC-485B-9152-24E65C3B7EF0}">
      <dgm:prSet/>
      <dgm:spPr/>
      <dgm:t>
        <a:bodyPr/>
        <a:lstStyle/>
        <a:p>
          <a:endParaRPr lang="cs-CZ"/>
        </a:p>
      </dgm:t>
    </dgm:pt>
    <dgm:pt modelId="{5B4CA452-6F58-4E03-9B3A-01C3FBF74708}" type="sibTrans" cxnId="{EE216EA4-99BC-485B-9152-24E65C3B7EF0}">
      <dgm:prSet/>
      <dgm:spPr/>
      <dgm:t>
        <a:bodyPr/>
        <a:lstStyle/>
        <a:p>
          <a:endParaRPr lang="cs-CZ"/>
        </a:p>
      </dgm:t>
    </dgm:pt>
    <dgm:pt modelId="{494C293E-4312-4EE6-A975-F347AAFF4601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63AD02D4-4D7A-4DAC-BFED-7F25368BF630}" type="parTrans" cxnId="{496FD24D-7B42-44C3-B56C-53C1EF8F1B9B}">
      <dgm:prSet/>
      <dgm:spPr/>
      <dgm:t>
        <a:bodyPr/>
        <a:lstStyle/>
        <a:p>
          <a:endParaRPr lang="cs-CZ"/>
        </a:p>
      </dgm:t>
    </dgm:pt>
    <dgm:pt modelId="{7FD44C47-CCC5-4AAE-9532-9760E9290CC3}" type="sibTrans" cxnId="{496FD24D-7B42-44C3-B56C-53C1EF8F1B9B}">
      <dgm:prSet/>
      <dgm:spPr/>
      <dgm:t>
        <a:bodyPr/>
        <a:lstStyle/>
        <a:p>
          <a:endParaRPr lang="cs-CZ"/>
        </a:p>
      </dgm:t>
    </dgm:pt>
    <dgm:pt modelId="{76F8DAF3-29E2-48F1-BF25-B13FCF3B53CF}">
      <dgm:prSet phldrT="[Text]" custT="1"/>
      <dgm:spPr/>
      <dgm:t>
        <a:bodyPr/>
        <a:lstStyle/>
        <a:p>
          <a:r>
            <a:rPr lang="cs-CZ" sz="1800" dirty="0" smtClean="0"/>
            <a:t>Snímek 5</a:t>
          </a:r>
          <a:endParaRPr lang="cs-CZ" sz="1800" dirty="0"/>
        </a:p>
      </dgm:t>
    </dgm:pt>
    <dgm:pt modelId="{CB11799C-6951-45C2-8C27-25067867026F}" type="parTrans" cxnId="{E48666C3-40EA-443D-A606-15958DCB274A}">
      <dgm:prSet/>
      <dgm:spPr/>
      <dgm:t>
        <a:bodyPr/>
        <a:lstStyle/>
        <a:p>
          <a:endParaRPr lang="cs-CZ"/>
        </a:p>
      </dgm:t>
    </dgm:pt>
    <dgm:pt modelId="{8E299126-739F-4EE4-8E2F-B011547A802D}" type="sibTrans" cxnId="{E48666C3-40EA-443D-A606-15958DCB274A}">
      <dgm:prSet/>
      <dgm:spPr/>
      <dgm:t>
        <a:bodyPr/>
        <a:lstStyle/>
        <a:p>
          <a:endParaRPr lang="cs-CZ"/>
        </a:p>
      </dgm:t>
    </dgm:pt>
    <dgm:pt modelId="{8FF5C6E6-7773-4888-BC0C-82D433B62919}">
      <dgm:prSet phldrT="[Text]" custT="1"/>
      <dgm:spPr/>
      <dgm:t>
        <a:bodyPr/>
        <a:lstStyle/>
        <a:p>
          <a:r>
            <a:rPr lang="cs-CZ" sz="1400" dirty="0" smtClean="0"/>
            <a:t>děti podle obrázků rozdělují slova do správných sloupců</a:t>
          </a:r>
          <a:endParaRPr lang="cs-CZ" sz="1400" dirty="0"/>
        </a:p>
      </dgm:t>
    </dgm:pt>
    <dgm:pt modelId="{0B500D1D-217D-4E70-A7E8-B1F84D0A2028}" type="parTrans" cxnId="{1A3FBDD3-4745-45AA-83FF-68C067B9476B}">
      <dgm:prSet/>
      <dgm:spPr/>
      <dgm:t>
        <a:bodyPr/>
        <a:lstStyle/>
        <a:p>
          <a:endParaRPr lang="cs-CZ"/>
        </a:p>
      </dgm:t>
    </dgm:pt>
    <dgm:pt modelId="{C6E88D7F-82E3-44A1-9023-58B07DEA08CB}" type="sibTrans" cxnId="{1A3FBDD3-4745-45AA-83FF-68C067B9476B}">
      <dgm:prSet/>
      <dgm:spPr/>
      <dgm:t>
        <a:bodyPr/>
        <a:lstStyle/>
        <a:p>
          <a:endParaRPr lang="cs-CZ"/>
        </a:p>
      </dgm:t>
    </dgm:pt>
    <dgm:pt modelId="{E7BFE0B6-B9D4-41F8-9309-3DF5275FD242}">
      <dgm:prSet phldrT="[Text]" custT="1"/>
      <dgm:spPr/>
      <dgm:t>
        <a:bodyPr/>
        <a:lstStyle/>
        <a:p>
          <a:r>
            <a:rPr lang="cs-CZ" sz="1400" dirty="0" smtClean="0"/>
            <a:t>Slovíčka se objeví na správném místě.</a:t>
          </a:r>
          <a:endParaRPr lang="cs-CZ" sz="1400" dirty="0"/>
        </a:p>
      </dgm:t>
    </dgm:pt>
    <dgm:pt modelId="{6C05CE8A-C718-4D2E-BA06-5C89B308149B}" type="parTrans" cxnId="{DBC59B97-00FA-4916-B3E8-F42570CCC99D}">
      <dgm:prSet/>
      <dgm:spPr/>
      <dgm:t>
        <a:bodyPr/>
        <a:lstStyle/>
        <a:p>
          <a:endParaRPr lang="cs-CZ"/>
        </a:p>
      </dgm:t>
    </dgm:pt>
    <dgm:pt modelId="{3A80A816-BBBF-4118-9DF6-727D6D4D6F3E}" type="sibTrans" cxnId="{DBC59B97-00FA-4916-B3E8-F42570CCC99D}">
      <dgm:prSet/>
      <dgm:spPr/>
      <dgm:t>
        <a:bodyPr/>
        <a:lstStyle/>
        <a:p>
          <a:endParaRPr lang="cs-CZ"/>
        </a:p>
      </dgm:t>
    </dgm:pt>
    <dgm:pt modelId="{1F966491-C4AE-48E9-92A6-0FB39C77727F}">
      <dgm:prSet phldrT="[Text]" custT="1"/>
      <dgm:spPr/>
      <dgm:t>
        <a:bodyPr/>
        <a:lstStyle/>
        <a:p>
          <a:r>
            <a:rPr lang="cs-CZ" sz="1400" dirty="0" smtClean="0"/>
            <a:t>Dětem se postupně  objevuje rozdíl mezi velkým a malým</a:t>
          </a:r>
          <a:endParaRPr lang="cs-CZ" sz="1400" dirty="0"/>
        </a:p>
      </dgm:t>
    </dgm:pt>
    <dgm:pt modelId="{A22BAFD1-CE3E-4912-A5F1-89294FAD846B}" type="parTrans" cxnId="{8326B1A3-E243-4656-8464-277BA2D44BAA}">
      <dgm:prSet/>
      <dgm:spPr/>
      <dgm:t>
        <a:bodyPr/>
        <a:lstStyle/>
        <a:p>
          <a:endParaRPr lang="cs-CZ"/>
        </a:p>
      </dgm:t>
    </dgm:pt>
    <dgm:pt modelId="{800DFBD8-BF1D-4C66-A323-2CAF5CA86A4D}" type="sibTrans" cxnId="{8326B1A3-E243-4656-8464-277BA2D44BAA}">
      <dgm:prSet/>
      <dgm:spPr/>
      <dgm:t>
        <a:bodyPr/>
        <a:lstStyle/>
        <a:p>
          <a:endParaRPr lang="cs-CZ"/>
        </a:p>
      </dgm:t>
    </dgm:pt>
    <dgm:pt modelId="{87053C1D-0CEF-4B82-8DC9-2238F57D7F65}">
      <dgm:prSet phldrT="[Text]" custT="1"/>
      <dgm:spPr/>
      <dgm:t>
        <a:bodyPr/>
        <a:lstStyle/>
        <a:p>
          <a:r>
            <a:rPr lang="cs-CZ" sz="1400" dirty="0" smtClean="0"/>
            <a:t>Děti podle obrázků rozdělují kam patří jaké slovíčko</a:t>
          </a:r>
          <a:endParaRPr lang="cs-CZ" sz="1400" dirty="0"/>
        </a:p>
      </dgm:t>
    </dgm:pt>
    <dgm:pt modelId="{1F277E88-FFCA-4974-A549-BA4D0BA746DE}" type="parTrans" cxnId="{1A9F6DC1-9893-4339-B44D-19E9B21D9730}">
      <dgm:prSet/>
      <dgm:spPr/>
      <dgm:t>
        <a:bodyPr/>
        <a:lstStyle/>
        <a:p>
          <a:endParaRPr lang="cs-CZ"/>
        </a:p>
      </dgm:t>
    </dgm:pt>
    <dgm:pt modelId="{7DF91919-DFDB-40B9-8C7A-9EF981EA67AA}" type="sibTrans" cxnId="{1A9F6DC1-9893-4339-B44D-19E9B21D9730}">
      <dgm:prSet/>
      <dgm:spPr/>
      <dgm:t>
        <a:bodyPr/>
        <a:lstStyle/>
        <a:p>
          <a:endParaRPr lang="cs-CZ"/>
        </a:p>
      </dgm:t>
    </dgm:pt>
    <dgm:pt modelId="{A48F89B9-41D4-483A-A7FF-68CFD4744C53}">
      <dgm:prSet phldrT="[Text]" custT="1"/>
      <dgm:spPr/>
      <dgm:t>
        <a:bodyPr/>
        <a:lstStyle/>
        <a:p>
          <a:r>
            <a:rPr lang="cs-CZ" sz="1400" dirty="0" smtClean="0"/>
            <a:t>Po kliknutí na dané slovo se přiřadí na správnou pozici </a:t>
          </a:r>
          <a:endParaRPr lang="cs-CZ" sz="1400" dirty="0"/>
        </a:p>
      </dgm:t>
    </dgm:pt>
    <dgm:pt modelId="{A3C38669-39C4-4977-9C67-1A78782D0CA7}" type="parTrans" cxnId="{9C40C9D5-9413-4A36-84B7-4C222A2C794D}">
      <dgm:prSet/>
      <dgm:spPr/>
      <dgm:t>
        <a:bodyPr/>
        <a:lstStyle/>
        <a:p>
          <a:endParaRPr lang="cs-CZ"/>
        </a:p>
      </dgm:t>
    </dgm:pt>
    <dgm:pt modelId="{7D9C6F90-7F4D-42CB-802C-6B4450027E59}" type="sibTrans" cxnId="{9C40C9D5-9413-4A36-84B7-4C222A2C794D}">
      <dgm:prSet/>
      <dgm:spPr/>
      <dgm:t>
        <a:bodyPr/>
        <a:lstStyle/>
        <a:p>
          <a:endParaRPr lang="cs-CZ"/>
        </a:p>
      </dgm:t>
    </dgm:pt>
    <dgm:pt modelId="{3C5F9F1E-EB7D-499C-B83B-F7694D44FD38}" type="pres">
      <dgm:prSet presAssocID="{78E3F526-3250-4C8E-B57F-AC2595DBB90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F6C699-4C31-41FD-A700-EF5196E12D66}" type="pres">
      <dgm:prSet presAssocID="{5F3D27DF-3F84-4CBD-8100-65CC80EA44D1}" presName="linNode" presStyleCnt="0"/>
      <dgm:spPr/>
      <dgm:t>
        <a:bodyPr/>
        <a:lstStyle/>
        <a:p>
          <a:endParaRPr lang="cs-CZ"/>
        </a:p>
      </dgm:t>
    </dgm:pt>
    <dgm:pt modelId="{2C3D46DE-CC7A-4054-A704-557049768C51}" type="pres">
      <dgm:prSet presAssocID="{5F3D27DF-3F84-4CBD-8100-65CC80EA44D1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D47B78-9A4A-4EA8-A7FC-F9AAB934F35D}" type="pres">
      <dgm:prSet presAssocID="{5F3D27DF-3F84-4CBD-8100-65CC80EA44D1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CA811C-69D8-4EA4-BD67-5F58B02DC060}" type="pres">
      <dgm:prSet presAssocID="{F8345736-2189-46FB-8309-505A183C0687}" presName="sp" presStyleCnt="0"/>
      <dgm:spPr/>
      <dgm:t>
        <a:bodyPr/>
        <a:lstStyle/>
        <a:p>
          <a:endParaRPr lang="cs-CZ"/>
        </a:p>
      </dgm:t>
    </dgm:pt>
    <dgm:pt modelId="{953847E5-7E1E-4C7A-8197-66C094CE7A3D}" type="pres">
      <dgm:prSet presAssocID="{D967C1FA-0CBE-45A5-A8C1-84415AB2CCF8}" presName="linNode" presStyleCnt="0"/>
      <dgm:spPr/>
      <dgm:t>
        <a:bodyPr/>
        <a:lstStyle/>
        <a:p>
          <a:endParaRPr lang="cs-CZ"/>
        </a:p>
      </dgm:t>
    </dgm:pt>
    <dgm:pt modelId="{4C8AE0B5-AA3A-4AD5-B98E-3DBE8942EADC}" type="pres">
      <dgm:prSet presAssocID="{D967C1FA-0CBE-45A5-A8C1-84415AB2CCF8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9BF9ED-134C-4539-A815-B3EA9AB099F4}" type="pres">
      <dgm:prSet presAssocID="{D967C1FA-0CBE-45A5-A8C1-84415AB2CCF8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A82026-5427-44AF-8D57-2E6C873CA0A0}" type="pres">
      <dgm:prSet presAssocID="{A54B726C-A5D4-409C-9FCD-A17E2752F8D1}" presName="sp" presStyleCnt="0"/>
      <dgm:spPr/>
      <dgm:t>
        <a:bodyPr/>
        <a:lstStyle/>
        <a:p>
          <a:endParaRPr lang="cs-CZ"/>
        </a:p>
      </dgm:t>
    </dgm:pt>
    <dgm:pt modelId="{13DE147F-C5E8-44C3-9515-509ADDDC8F9B}" type="pres">
      <dgm:prSet presAssocID="{E3CFC500-61A4-40AE-AA93-CA04DBDA56DA}" presName="linNode" presStyleCnt="0"/>
      <dgm:spPr/>
      <dgm:t>
        <a:bodyPr/>
        <a:lstStyle/>
        <a:p>
          <a:endParaRPr lang="cs-CZ"/>
        </a:p>
      </dgm:t>
    </dgm:pt>
    <dgm:pt modelId="{5636A65F-9B16-4CD3-BF40-F3A9D5887B1E}" type="pres">
      <dgm:prSet presAssocID="{E3CFC500-61A4-40AE-AA93-CA04DBDA56DA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2B8061-424B-4DC4-914F-4C9D47FE0425}" type="pres">
      <dgm:prSet presAssocID="{E3CFC500-61A4-40AE-AA93-CA04DBDA56DA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50BB33-A193-4373-B595-89535204766C}" type="pres">
      <dgm:prSet presAssocID="{949962E6-86B8-40C0-9F27-1FF5BF4F2616}" presName="sp" presStyleCnt="0"/>
      <dgm:spPr/>
      <dgm:t>
        <a:bodyPr/>
        <a:lstStyle/>
        <a:p>
          <a:endParaRPr lang="cs-CZ"/>
        </a:p>
      </dgm:t>
    </dgm:pt>
    <dgm:pt modelId="{47958DA3-7EEC-43BD-806C-9844A98B180F}" type="pres">
      <dgm:prSet presAssocID="{494C293E-4312-4EE6-A975-F347AAFF4601}" presName="linNode" presStyleCnt="0"/>
      <dgm:spPr/>
      <dgm:t>
        <a:bodyPr/>
        <a:lstStyle/>
        <a:p>
          <a:endParaRPr lang="cs-CZ"/>
        </a:p>
      </dgm:t>
    </dgm:pt>
    <dgm:pt modelId="{B10C3417-686B-4C10-B9F8-32E77539CB5F}" type="pres">
      <dgm:prSet presAssocID="{494C293E-4312-4EE6-A975-F347AAFF460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29279-5337-4913-BA21-8D77817A9A3D}" type="pres">
      <dgm:prSet presAssocID="{494C293E-4312-4EE6-A975-F347AAFF4601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0A82E4-9FC3-4150-AA9D-4E35F2F135AA}" type="pres">
      <dgm:prSet presAssocID="{7FD44C47-CCC5-4AAE-9532-9760E9290CC3}" presName="sp" presStyleCnt="0"/>
      <dgm:spPr/>
      <dgm:t>
        <a:bodyPr/>
        <a:lstStyle/>
        <a:p>
          <a:endParaRPr lang="cs-CZ"/>
        </a:p>
      </dgm:t>
    </dgm:pt>
    <dgm:pt modelId="{12F1B0A4-0DAD-4E25-960D-E3B3AC341124}" type="pres">
      <dgm:prSet presAssocID="{76F8DAF3-29E2-48F1-BF25-B13FCF3B53CF}" presName="linNode" presStyleCnt="0"/>
      <dgm:spPr/>
      <dgm:t>
        <a:bodyPr/>
        <a:lstStyle/>
        <a:p>
          <a:endParaRPr lang="cs-CZ"/>
        </a:p>
      </dgm:t>
    </dgm:pt>
    <dgm:pt modelId="{CF2F47F4-FC62-400C-B341-2664FA03E77D}" type="pres">
      <dgm:prSet presAssocID="{76F8DAF3-29E2-48F1-BF25-B13FCF3B53CF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A2A94D-E37B-4D3F-B109-45E762F3BA38}" type="pres">
      <dgm:prSet presAssocID="{76F8DAF3-29E2-48F1-BF25-B13FCF3B53CF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52F300-2A42-42F5-9396-1E4DCD2B2C25}" type="presOf" srcId="{87053C1D-0CEF-4B82-8DC9-2238F57D7F65}" destId="{E0B29279-5337-4913-BA21-8D77817A9A3D}" srcOrd="0" destOrd="0" presId="urn:microsoft.com/office/officeart/2005/8/layout/vList5"/>
    <dgm:cxn modelId="{8326B1A3-E243-4656-8464-277BA2D44BAA}" srcId="{D967C1FA-0CBE-45A5-A8C1-84415AB2CCF8}" destId="{1F966491-C4AE-48E9-92A6-0FB39C77727F}" srcOrd="0" destOrd="0" parTransId="{A22BAFD1-CE3E-4912-A5F1-89294FAD846B}" sibTransId="{800DFBD8-BF1D-4C66-A323-2CAF5CA86A4D}"/>
    <dgm:cxn modelId="{2886A1ED-AE93-4FCE-833E-952BFE3C551A}" type="presOf" srcId="{D967C1FA-0CBE-45A5-A8C1-84415AB2CCF8}" destId="{4C8AE0B5-AA3A-4AD5-B98E-3DBE8942EADC}" srcOrd="0" destOrd="0" presId="urn:microsoft.com/office/officeart/2005/8/layout/vList5"/>
    <dgm:cxn modelId="{DBC59B97-00FA-4916-B3E8-F42570CCC99D}" srcId="{76F8DAF3-29E2-48F1-BF25-B13FCF3B53CF}" destId="{E7BFE0B6-B9D4-41F8-9309-3DF5275FD242}" srcOrd="1" destOrd="0" parTransId="{6C05CE8A-C718-4D2E-BA06-5C89B308149B}" sibTransId="{3A80A816-BBBF-4118-9DF6-727D6D4D6F3E}"/>
    <dgm:cxn modelId="{ECC2AF15-D1BD-4A64-BD28-E60011635606}" type="presOf" srcId="{E3CFC500-61A4-40AE-AA93-CA04DBDA56DA}" destId="{5636A65F-9B16-4CD3-BF40-F3A9D5887B1E}" srcOrd="0" destOrd="0" presId="urn:microsoft.com/office/officeart/2005/8/layout/vList5"/>
    <dgm:cxn modelId="{1A3FBDD3-4745-45AA-83FF-68C067B9476B}" srcId="{76F8DAF3-29E2-48F1-BF25-B13FCF3B53CF}" destId="{8FF5C6E6-7773-4888-BC0C-82D433B62919}" srcOrd="0" destOrd="0" parTransId="{0B500D1D-217D-4E70-A7E8-B1F84D0A2028}" sibTransId="{C6E88D7F-82E3-44A1-9023-58B07DEA08CB}"/>
    <dgm:cxn modelId="{BD6E4E4F-A185-4BF5-956F-55A2D779E96A}" type="presOf" srcId="{E7BFE0B6-B9D4-41F8-9309-3DF5275FD242}" destId="{8EA2A94D-E37B-4D3F-B109-45E762F3BA38}" srcOrd="0" destOrd="1" presId="urn:microsoft.com/office/officeart/2005/8/layout/vList5"/>
    <dgm:cxn modelId="{CFA9D6FF-9CDD-4F85-B47F-4691EE2D9CC3}" type="presOf" srcId="{B2658E3A-B989-460F-8926-51629B379718}" destId="{33D47B78-9A4A-4EA8-A7FC-F9AAB934F35D}" srcOrd="0" destOrd="0" presId="urn:microsoft.com/office/officeart/2005/8/layout/vList5"/>
    <dgm:cxn modelId="{E48666C3-40EA-443D-A606-15958DCB274A}" srcId="{78E3F526-3250-4C8E-B57F-AC2595DBB908}" destId="{76F8DAF3-29E2-48F1-BF25-B13FCF3B53CF}" srcOrd="4" destOrd="0" parTransId="{CB11799C-6951-45C2-8C27-25067867026F}" sibTransId="{8E299126-739F-4EE4-8E2F-B011547A802D}"/>
    <dgm:cxn modelId="{C8BBA93C-3B68-4FC0-B476-14D5DC20B029}" srcId="{78E3F526-3250-4C8E-B57F-AC2595DBB908}" destId="{E3CFC500-61A4-40AE-AA93-CA04DBDA56DA}" srcOrd="2" destOrd="0" parTransId="{79B5167A-CDB7-44D2-A690-46A81DEF2AAB}" sibTransId="{949962E6-86B8-40C0-9F27-1FF5BF4F2616}"/>
    <dgm:cxn modelId="{D15C0305-1182-44E1-85AF-7778DC0557FC}" type="presOf" srcId="{5F3D27DF-3F84-4CBD-8100-65CC80EA44D1}" destId="{2C3D46DE-CC7A-4054-A704-557049768C51}" srcOrd="0" destOrd="0" presId="urn:microsoft.com/office/officeart/2005/8/layout/vList5"/>
    <dgm:cxn modelId="{CA02AB42-0608-4310-93F2-3AFA5FF9CC7A}" srcId="{78E3F526-3250-4C8E-B57F-AC2595DBB908}" destId="{D967C1FA-0CBE-45A5-A8C1-84415AB2CCF8}" srcOrd="1" destOrd="0" parTransId="{8BFCFB64-C42A-4379-82E7-B2A0E7BAB932}" sibTransId="{A54B726C-A5D4-409C-9FCD-A17E2752F8D1}"/>
    <dgm:cxn modelId="{496FD24D-7B42-44C3-B56C-53C1EF8F1B9B}" srcId="{78E3F526-3250-4C8E-B57F-AC2595DBB908}" destId="{494C293E-4312-4EE6-A975-F347AAFF4601}" srcOrd="3" destOrd="0" parTransId="{63AD02D4-4D7A-4DAC-BFED-7F25368BF630}" sibTransId="{7FD44C47-CCC5-4AAE-9532-9760E9290CC3}"/>
    <dgm:cxn modelId="{8EB94EB7-03DF-4F74-ACAD-068A65FBCA31}" type="presOf" srcId="{78E3F526-3250-4C8E-B57F-AC2595DBB908}" destId="{3C5F9F1E-EB7D-499C-B83B-F7694D44FD38}" srcOrd="0" destOrd="0" presId="urn:microsoft.com/office/officeart/2005/8/layout/vList5"/>
    <dgm:cxn modelId="{1A9F6DC1-9893-4339-B44D-19E9B21D9730}" srcId="{494C293E-4312-4EE6-A975-F347AAFF4601}" destId="{87053C1D-0CEF-4B82-8DC9-2238F57D7F65}" srcOrd="0" destOrd="0" parTransId="{1F277E88-FFCA-4974-A549-BA4D0BA746DE}" sibTransId="{7DF91919-DFDB-40B9-8C7A-9EF981EA67AA}"/>
    <dgm:cxn modelId="{EE216EA4-99BC-485B-9152-24E65C3B7EF0}" srcId="{E3CFC500-61A4-40AE-AA93-CA04DBDA56DA}" destId="{E63D25D8-FD19-431B-81B6-E8E5B7F36D18}" srcOrd="0" destOrd="0" parTransId="{27D6D003-6FF4-4B61-B2DD-6D42D94A028D}" sibTransId="{5B4CA452-6F58-4E03-9B3A-01C3FBF74708}"/>
    <dgm:cxn modelId="{E78705A6-F512-40BC-AF4D-050F5E679868}" type="presOf" srcId="{1F966491-C4AE-48E9-92A6-0FB39C77727F}" destId="{6F9BF9ED-134C-4539-A815-B3EA9AB099F4}" srcOrd="0" destOrd="0" presId="urn:microsoft.com/office/officeart/2005/8/layout/vList5"/>
    <dgm:cxn modelId="{2515DBD8-59A7-4C1C-8797-20D48F0685AB}" type="presOf" srcId="{A48F89B9-41D4-483A-A7FF-68CFD4744C53}" destId="{E0B29279-5337-4913-BA21-8D77817A9A3D}" srcOrd="0" destOrd="1" presId="urn:microsoft.com/office/officeart/2005/8/layout/vList5"/>
    <dgm:cxn modelId="{C6A7A3EC-60E3-4F00-89CD-8193453F7F76}" type="presOf" srcId="{8FF5C6E6-7773-4888-BC0C-82D433B62919}" destId="{8EA2A94D-E37B-4D3F-B109-45E762F3BA38}" srcOrd="0" destOrd="0" presId="urn:microsoft.com/office/officeart/2005/8/layout/vList5"/>
    <dgm:cxn modelId="{7EB39BF7-5F60-492A-A82E-D1AED69D7A0F}" type="presOf" srcId="{76F8DAF3-29E2-48F1-BF25-B13FCF3B53CF}" destId="{CF2F47F4-FC62-400C-B341-2664FA03E77D}" srcOrd="0" destOrd="0" presId="urn:microsoft.com/office/officeart/2005/8/layout/vList5"/>
    <dgm:cxn modelId="{9C40C9D5-9413-4A36-84B7-4C222A2C794D}" srcId="{494C293E-4312-4EE6-A975-F347AAFF4601}" destId="{A48F89B9-41D4-483A-A7FF-68CFD4744C53}" srcOrd="1" destOrd="0" parTransId="{A3C38669-39C4-4977-9C67-1A78782D0CA7}" sibTransId="{7D9C6F90-7F4D-42CB-802C-6B4450027E59}"/>
    <dgm:cxn modelId="{8E817AB6-6B2F-4EDC-B962-4807D2C08FF8}" type="presOf" srcId="{E63D25D8-FD19-431B-81B6-E8E5B7F36D18}" destId="{AB2B8061-424B-4DC4-914F-4C9D47FE0425}" srcOrd="0" destOrd="0" presId="urn:microsoft.com/office/officeart/2005/8/layout/vList5"/>
    <dgm:cxn modelId="{7B7091CE-6077-4D54-A0A0-E1AE86D0B414}" srcId="{78E3F526-3250-4C8E-B57F-AC2595DBB908}" destId="{5F3D27DF-3F84-4CBD-8100-65CC80EA44D1}" srcOrd="0" destOrd="0" parTransId="{0E337804-490F-4A1A-9F11-3D5BBF2EF012}" sibTransId="{F8345736-2189-46FB-8309-505A183C0687}"/>
    <dgm:cxn modelId="{97F9E20D-D7CF-4144-9AF3-02798217179F}" type="presOf" srcId="{494C293E-4312-4EE6-A975-F347AAFF4601}" destId="{B10C3417-686B-4C10-B9F8-32E77539CB5F}" srcOrd="0" destOrd="0" presId="urn:microsoft.com/office/officeart/2005/8/layout/vList5"/>
    <dgm:cxn modelId="{BF7B2C4F-2C5E-4E6B-8ABC-4D368C1D3FC7}" srcId="{5F3D27DF-3F84-4CBD-8100-65CC80EA44D1}" destId="{B2658E3A-B989-460F-8926-51629B379718}" srcOrd="0" destOrd="0" parTransId="{EF30CA60-B811-4445-9D0D-0D654F46E426}" sibTransId="{FF11C060-CA7A-491F-BC1D-C5B3E6E69EDC}"/>
    <dgm:cxn modelId="{E65BD590-E811-48DC-A11D-56C7247E45E7}" type="presParOf" srcId="{3C5F9F1E-EB7D-499C-B83B-F7694D44FD38}" destId="{17F6C699-4C31-41FD-A700-EF5196E12D66}" srcOrd="0" destOrd="0" presId="urn:microsoft.com/office/officeart/2005/8/layout/vList5"/>
    <dgm:cxn modelId="{FF0C8D3A-EA93-480D-8FE4-E2FB29E6BE83}" type="presParOf" srcId="{17F6C699-4C31-41FD-A700-EF5196E12D66}" destId="{2C3D46DE-CC7A-4054-A704-557049768C51}" srcOrd="0" destOrd="0" presId="urn:microsoft.com/office/officeart/2005/8/layout/vList5"/>
    <dgm:cxn modelId="{381824F8-D05E-4946-B583-878C3DFCE60F}" type="presParOf" srcId="{17F6C699-4C31-41FD-A700-EF5196E12D66}" destId="{33D47B78-9A4A-4EA8-A7FC-F9AAB934F35D}" srcOrd="1" destOrd="0" presId="urn:microsoft.com/office/officeart/2005/8/layout/vList5"/>
    <dgm:cxn modelId="{0B816F9D-5649-4E99-A095-1F033C4C4F9C}" type="presParOf" srcId="{3C5F9F1E-EB7D-499C-B83B-F7694D44FD38}" destId="{DDCA811C-69D8-4EA4-BD67-5F58B02DC060}" srcOrd="1" destOrd="0" presId="urn:microsoft.com/office/officeart/2005/8/layout/vList5"/>
    <dgm:cxn modelId="{F7677BB3-DEB3-4B0D-9CF3-7AFA88AFB5CA}" type="presParOf" srcId="{3C5F9F1E-EB7D-499C-B83B-F7694D44FD38}" destId="{953847E5-7E1E-4C7A-8197-66C094CE7A3D}" srcOrd="2" destOrd="0" presId="urn:microsoft.com/office/officeart/2005/8/layout/vList5"/>
    <dgm:cxn modelId="{7CE23E5A-5124-4BD9-837A-8594F7FBF53C}" type="presParOf" srcId="{953847E5-7E1E-4C7A-8197-66C094CE7A3D}" destId="{4C8AE0B5-AA3A-4AD5-B98E-3DBE8942EADC}" srcOrd="0" destOrd="0" presId="urn:microsoft.com/office/officeart/2005/8/layout/vList5"/>
    <dgm:cxn modelId="{F6ACFA2F-552E-4D27-9A89-ECE66775A76B}" type="presParOf" srcId="{953847E5-7E1E-4C7A-8197-66C094CE7A3D}" destId="{6F9BF9ED-134C-4539-A815-B3EA9AB099F4}" srcOrd="1" destOrd="0" presId="urn:microsoft.com/office/officeart/2005/8/layout/vList5"/>
    <dgm:cxn modelId="{DC8E09D5-B034-4FCC-86DD-5EBDC763B75E}" type="presParOf" srcId="{3C5F9F1E-EB7D-499C-B83B-F7694D44FD38}" destId="{93A82026-5427-44AF-8D57-2E6C873CA0A0}" srcOrd="3" destOrd="0" presId="urn:microsoft.com/office/officeart/2005/8/layout/vList5"/>
    <dgm:cxn modelId="{0AA2C085-13C3-4A3F-ADE5-06046B8317C1}" type="presParOf" srcId="{3C5F9F1E-EB7D-499C-B83B-F7694D44FD38}" destId="{13DE147F-C5E8-44C3-9515-509ADDDC8F9B}" srcOrd="4" destOrd="0" presId="urn:microsoft.com/office/officeart/2005/8/layout/vList5"/>
    <dgm:cxn modelId="{FF9AB87B-E1F0-475A-B681-ABF399F614B5}" type="presParOf" srcId="{13DE147F-C5E8-44C3-9515-509ADDDC8F9B}" destId="{5636A65F-9B16-4CD3-BF40-F3A9D5887B1E}" srcOrd="0" destOrd="0" presId="urn:microsoft.com/office/officeart/2005/8/layout/vList5"/>
    <dgm:cxn modelId="{03433037-9221-4E45-9478-C8967FF91245}" type="presParOf" srcId="{13DE147F-C5E8-44C3-9515-509ADDDC8F9B}" destId="{AB2B8061-424B-4DC4-914F-4C9D47FE0425}" srcOrd="1" destOrd="0" presId="urn:microsoft.com/office/officeart/2005/8/layout/vList5"/>
    <dgm:cxn modelId="{D6DA18B2-51E1-43FC-8C46-60D7781E49DA}" type="presParOf" srcId="{3C5F9F1E-EB7D-499C-B83B-F7694D44FD38}" destId="{1150BB33-A193-4373-B595-89535204766C}" srcOrd="5" destOrd="0" presId="urn:microsoft.com/office/officeart/2005/8/layout/vList5"/>
    <dgm:cxn modelId="{A34B33AD-98D5-45F1-B614-0DB360D14109}" type="presParOf" srcId="{3C5F9F1E-EB7D-499C-B83B-F7694D44FD38}" destId="{47958DA3-7EEC-43BD-806C-9844A98B180F}" srcOrd="6" destOrd="0" presId="urn:microsoft.com/office/officeart/2005/8/layout/vList5"/>
    <dgm:cxn modelId="{89839750-56A3-49D8-9298-BBE1A10CBBB9}" type="presParOf" srcId="{47958DA3-7EEC-43BD-806C-9844A98B180F}" destId="{B10C3417-686B-4C10-B9F8-32E77539CB5F}" srcOrd="0" destOrd="0" presId="urn:microsoft.com/office/officeart/2005/8/layout/vList5"/>
    <dgm:cxn modelId="{032F7099-AC75-4E31-8972-F079FF3F2607}" type="presParOf" srcId="{47958DA3-7EEC-43BD-806C-9844A98B180F}" destId="{E0B29279-5337-4913-BA21-8D77817A9A3D}" srcOrd="1" destOrd="0" presId="urn:microsoft.com/office/officeart/2005/8/layout/vList5"/>
    <dgm:cxn modelId="{7E9999A4-B3CA-485B-B21F-ED1A65CAEECC}" type="presParOf" srcId="{3C5F9F1E-EB7D-499C-B83B-F7694D44FD38}" destId="{EB0A82E4-9FC3-4150-AA9D-4E35F2F135AA}" srcOrd="7" destOrd="0" presId="urn:microsoft.com/office/officeart/2005/8/layout/vList5"/>
    <dgm:cxn modelId="{9785DF2E-29C1-4B5C-B116-470DBD9ADAF2}" type="presParOf" srcId="{3C5F9F1E-EB7D-499C-B83B-F7694D44FD38}" destId="{12F1B0A4-0DAD-4E25-960D-E3B3AC341124}" srcOrd="8" destOrd="0" presId="urn:microsoft.com/office/officeart/2005/8/layout/vList5"/>
    <dgm:cxn modelId="{E18B2121-A43C-4DA6-9D58-C592359CE866}" type="presParOf" srcId="{12F1B0A4-0DAD-4E25-960D-E3B3AC341124}" destId="{CF2F47F4-FC62-400C-B341-2664FA03E77D}" srcOrd="0" destOrd="0" presId="urn:microsoft.com/office/officeart/2005/8/layout/vList5"/>
    <dgm:cxn modelId="{B2FD7954-A9E3-4E4A-9546-9B4A49E68F31}" type="presParOf" srcId="{12F1B0A4-0DAD-4E25-960D-E3B3AC341124}" destId="{8EA2A94D-E37B-4D3F-B109-45E762F3BA3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D47B78-9A4A-4EA8-A7FC-F9AAB934F35D}">
      <dsp:nvSpPr>
        <dsp:cNvPr id="0" name=""/>
        <dsp:cNvSpPr/>
      </dsp:nvSpPr>
      <dsp:spPr>
        <a:xfrm rot="5400000">
          <a:off x="5122823" y="-2165512"/>
          <a:ext cx="624681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877440" y="110365"/>
        <a:ext cx="5084954" cy="563693"/>
      </dsp:txXfrm>
    </dsp:sp>
    <dsp:sp modelId="{2C3D46DE-CC7A-4054-A704-557049768C51}">
      <dsp:nvSpPr>
        <dsp:cNvPr id="0" name=""/>
        <dsp:cNvSpPr/>
      </dsp:nvSpPr>
      <dsp:spPr>
        <a:xfrm>
          <a:off x="0" y="1785"/>
          <a:ext cx="2877439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38118" y="39903"/>
        <a:ext cx="2801203" cy="704615"/>
      </dsp:txXfrm>
    </dsp:sp>
    <dsp:sp modelId="{6F9BF9ED-134C-4539-A815-B3EA9AB099F4}">
      <dsp:nvSpPr>
        <dsp:cNvPr id="0" name=""/>
        <dsp:cNvSpPr/>
      </dsp:nvSpPr>
      <dsp:spPr>
        <a:xfrm rot="5400000">
          <a:off x="5122823" y="-1345618"/>
          <a:ext cx="624681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Dětem se postupně  objevuje rozdíl mezi velkým a malým</a:t>
          </a:r>
          <a:endParaRPr lang="cs-CZ" sz="1400" kern="1200" dirty="0"/>
        </a:p>
      </dsp:txBody>
      <dsp:txXfrm rot="-5400000">
        <a:off x="2877440" y="930259"/>
        <a:ext cx="5084954" cy="563693"/>
      </dsp:txXfrm>
    </dsp:sp>
    <dsp:sp modelId="{4C8AE0B5-AA3A-4AD5-B98E-3DBE8942EADC}">
      <dsp:nvSpPr>
        <dsp:cNvPr id="0" name=""/>
        <dsp:cNvSpPr/>
      </dsp:nvSpPr>
      <dsp:spPr>
        <a:xfrm>
          <a:off x="0" y="821680"/>
          <a:ext cx="2877439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38118" y="859798"/>
        <a:ext cx="2801203" cy="704615"/>
      </dsp:txXfrm>
    </dsp:sp>
    <dsp:sp modelId="{AB2B8061-424B-4DC4-914F-4C9D47FE0425}">
      <dsp:nvSpPr>
        <dsp:cNvPr id="0" name=""/>
        <dsp:cNvSpPr/>
      </dsp:nvSpPr>
      <dsp:spPr>
        <a:xfrm rot="5400000">
          <a:off x="5122823" y="-525724"/>
          <a:ext cx="624681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Dětem se postupně objevuje rozdíl mezi dlouhým a krátkým</a:t>
          </a:r>
          <a:endParaRPr lang="cs-CZ" sz="1400" kern="1200" dirty="0"/>
        </a:p>
      </dsp:txBody>
      <dsp:txXfrm rot="-5400000">
        <a:off x="2877440" y="1750153"/>
        <a:ext cx="5084954" cy="563693"/>
      </dsp:txXfrm>
    </dsp:sp>
    <dsp:sp modelId="{5636A65F-9B16-4CD3-BF40-F3A9D5887B1E}">
      <dsp:nvSpPr>
        <dsp:cNvPr id="0" name=""/>
        <dsp:cNvSpPr/>
      </dsp:nvSpPr>
      <dsp:spPr>
        <a:xfrm>
          <a:off x="0" y="1641574"/>
          <a:ext cx="2877439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8118" y="1679692"/>
        <a:ext cx="2801203" cy="704615"/>
      </dsp:txXfrm>
    </dsp:sp>
    <dsp:sp modelId="{E0B29279-5337-4913-BA21-8D77817A9A3D}">
      <dsp:nvSpPr>
        <dsp:cNvPr id="0" name=""/>
        <dsp:cNvSpPr/>
      </dsp:nvSpPr>
      <dsp:spPr>
        <a:xfrm rot="5400000">
          <a:off x="5122823" y="294169"/>
          <a:ext cx="624681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obrázků rozdělují kam patří jaké slovíčko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 kliknutí na dané slovo se přiřadí na správnou pozici </a:t>
          </a:r>
          <a:endParaRPr lang="cs-CZ" sz="1400" kern="1200" dirty="0"/>
        </a:p>
      </dsp:txBody>
      <dsp:txXfrm rot="-5400000">
        <a:off x="2877440" y="2570046"/>
        <a:ext cx="5084954" cy="563693"/>
      </dsp:txXfrm>
    </dsp:sp>
    <dsp:sp modelId="{B10C3417-686B-4C10-B9F8-32E77539CB5F}">
      <dsp:nvSpPr>
        <dsp:cNvPr id="0" name=""/>
        <dsp:cNvSpPr/>
      </dsp:nvSpPr>
      <dsp:spPr>
        <a:xfrm>
          <a:off x="0" y="2461468"/>
          <a:ext cx="2877439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118" y="2499586"/>
        <a:ext cx="2801203" cy="704615"/>
      </dsp:txXfrm>
    </dsp:sp>
    <dsp:sp modelId="{8EA2A94D-E37B-4D3F-B109-45E762F3BA38}">
      <dsp:nvSpPr>
        <dsp:cNvPr id="0" name=""/>
        <dsp:cNvSpPr/>
      </dsp:nvSpPr>
      <dsp:spPr>
        <a:xfrm rot="5400000">
          <a:off x="5122823" y="1114064"/>
          <a:ext cx="624681" cy="5115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obrázků rozdělují slova do správných sloupců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Slovíčka se objeví na správném místě.</a:t>
          </a:r>
          <a:endParaRPr lang="cs-CZ" sz="1400" kern="1200" dirty="0"/>
        </a:p>
      </dsp:txBody>
      <dsp:txXfrm rot="-5400000">
        <a:off x="2877440" y="3389941"/>
        <a:ext cx="5084954" cy="563693"/>
      </dsp:txXfrm>
    </dsp:sp>
    <dsp:sp modelId="{CF2F47F4-FC62-400C-B341-2664FA03E77D}">
      <dsp:nvSpPr>
        <dsp:cNvPr id="0" name=""/>
        <dsp:cNvSpPr/>
      </dsp:nvSpPr>
      <dsp:spPr>
        <a:xfrm>
          <a:off x="0" y="3281362"/>
          <a:ext cx="2877439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  <a:endParaRPr lang="cs-CZ" sz="1800" kern="1200" dirty="0"/>
        </a:p>
      </dsp:txBody>
      <dsp:txXfrm>
        <a:off x="38118" y="3319480"/>
        <a:ext cx="2801203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111D81-0E8B-4E78-AE0D-8670F928B954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BDAB9A-09C4-4981-B17C-AC5569329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microsoft.com/office/2007/relationships/hdphoto" Target="../media/hdphoto3.wdp"/><Relationship Id="rId4" Type="http://schemas.openxmlformats.org/officeDocument/2006/relationships/image" Target="../media/image8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microsoft.com/office/2007/relationships/hdphoto" Target="../media/hdphoto6.wdp"/><Relationship Id="rId7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microsoft.com/office/2007/relationships/hdphoto" Target="../media/hdphoto7.wdp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14.wdp"/><Relationship Id="rId3" Type="http://schemas.microsoft.com/office/2007/relationships/hdphoto" Target="../media/hdphoto9.wdp"/><Relationship Id="rId7" Type="http://schemas.microsoft.com/office/2007/relationships/hdphoto" Target="../media/hdphoto11.wdp"/><Relationship Id="rId12" Type="http://schemas.openxmlformats.org/officeDocument/2006/relationships/image" Target="../media/image20.png"/><Relationship Id="rId2" Type="http://schemas.openxmlformats.org/officeDocument/2006/relationships/image" Target="../media/image15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microsoft.com/office/2007/relationships/hdphoto" Target="../media/hdphoto13.wdp"/><Relationship Id="rId5" Type="http://schemas.microsoft.com/office/2007/relationships/hdphoto" Target="../media/hdphoto10.wdp"/><Relationship Id="rId15" Type="http://schemas.openxmlformats.org/officeDocument/2006/relationships/image" Target="../media/image12.png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microsoft.com/office/2007/relationships/hdphoto" Target="../media/hdphoto12.wdp"/><Relationship Id="rId1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972357"/>
              </p:ext>
            </p:extLst>
          </p:nvPr>
        </p:nvGraphicFramePr>
        <p:xfrm>
          <a:off x="1547664" y="4365104"/>
          <a:ext cx="7596336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96336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Chiller" pitchFamily="82" charset="0"/>
              </a:rPr>
              <a:t>BIG x SMALL</a:t>
            </a:r>
            <a:endParaRPr lang="cs-CZ" sz="6000" b="1" dirty="0">
              <a:latin typeface="Chiller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99" y="4891608"/>
            <a:ext cx="1064717" cy="106471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6" r="19208"/>
          <a:stretch/>
        </p:blipFill>
        <p:spPr>
          <a:xfrm>
            <a:off x="179512" y="1340765"/>
            <a:ext cx="1801092" cy="29159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95736" y="280183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BIG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26893" y="505382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6" b="89846" l="9846" r="93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690679"/>
            <a:ext cx="3095625" cy="30956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6" b="89846" l="9846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399600"/>
            <a:ext cx="1547812" cy="154781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626526" y="1804174"/>
            <a:ext cx="280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</a:t>
            </a:r>
            <a:r>
              <a:rPr lang="cs-CZ" dirty="0" smtClean="0">
                <a:solidFill>
                  <a:srgbClr val="FF0000"/>
                </a:solidFill>
              </a:rPr>
              <a:t> SMALL </a:t>
            </a:r>
            <a:r>
              <a:rPr lang="cs-CZ" dirty="0" err="1" smtClean="0"/>
              <a:t>pencil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4094762"/>
            <a:ext cx="2581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BIG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74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Chiller" pitchFamily="82" charset="0"/>
              </a:rPr>
              <a:t>LONG x SHORT</a:t>
            </a:r>
            <a:endParaRPr lang="cs-CZ" sz="6000" b="1" dirty="0">
              <a:latin typeface="Chiller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84784"/>
            <a:ext cx="2520280" cy="252028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>
                        <a14:foregroundMark x1="44308" y1="28000" x2="35692" y2="43077"/>
                        <a14:foregroundMark x1="49538" y1="28615" x2="50154" y2="40308"/>
                        <a14:foregroundMark x1="56615" y1="25231" x2="68308" y2="37846"/>
                        <a14:foregroundMark x1="38769" y1="56000" x2="54154" y2="4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509120"/>
            <a:ext cx="1835845" cy="183584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63429" y="1844824"/>
            <a:ext cx="2765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These are </a:t>
            </a:r>
            <a:r>
              <a:rPr lang="cs-CZ" dirty="0" smtClean="0">
                <a:solidFill>
                  <a:srgbClr val="FF0000"/>
                </a:solidFill>
              </a:rPr>
              <a:t>LONG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04518" y="5085184"/>
            <a:ext cx="2881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These are </a:t>
            </a:r>
            <a:r>
              <a:rPr lang="cs-CZ" dirty="0" smtClean="0">
                <a:solidFill>
                  <a:srgbClr val="FF0000"/>
                </a:solidFill>
              </a:rPr>
              <a:t>SHORT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98154" l="9538" r="93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24744"/>
            <a:ext cx="2592288" cy="25922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538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919879"/>
            <a:ext cx="2699941" cy="269994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173570" y="2564904"/>
            <a:ext cx="2214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04362" y="450912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LONG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1176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-315416"/>
            <a:ext cx="3095625" cy="3095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54401"/>
            <a:ext cx="1547812" cy="15478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81759"/>
            <a:ext cx="1528039" cy="15280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49538" y1="73846" x2="36923" y2="5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25708"/>
            <a:ext cx="1944217" cy="194421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627784" y="3805665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____________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00788" y="56045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smtClean="0"/>
              <a:t> a </a:t>
            </a:r>
            <a:r>
              <a:rPr lang="cs-CZ" dirty="0" smtClean="0"/>
              <a:t>____________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3" y="908720"/>
            <a:ext cx="2946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a____________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54037" y="2417231"/>
            <a:ext cx="3312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____________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340221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BIG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4174997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SMALL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941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LONG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56045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SHORT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82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24 0.00648 C -0.10052 0.01643 -0.08715 0.00694 -0.09826 0.00833 C -0.10243 0.00879 -0.10625 0.01227 -0.11042 0.0125 C -0.11944 0.01319 -0.12865 0.01365 -0.13767 0.01435 C -0.14566 0.01805 -0.15399 0.01713 -0.16198 0.0206 C -0.16979 0.03102 -0.17621 0.03842 -0.18611 0.04467 C -0.19288 0.0537 -0.19583 0.06574 -0.20278 0.075 C -0.21163 0.0993 -0.22257 0.12222 -0.23455 0.14375 C -0.2441 0.16111 -0.25156 0.17986 -0.26198 0.19629 C -0.26354 0.20509 -0.26719 0.21018 -0.26944 0.21852 C -0.27101 0.21782 -0.2724 0.21574 -0.27396 0.21643 C -0.27795 0.21852 -0.28455 0.22662 -0.28455 0.22662 C -0.28924 0.23889 -0.29722 0.24977 -0.30729 0.25277 C -0.31007 0.2581 -0.31354 0.2618 -0.31649 0.26689 C -0.32066 0.27407 -0.31771 0.27199 -0.32257 0.27708 C -0.32812 0.28264 -0.3349 0.28402 -0.34062 0.28912 C -0.34288 0.29352 -0.34479 0.29838 -0.34826 0.30139 C -0.35295 0.30555 -0.3599 0.30393 -0.36493 0.3074 C -0.3684 0.30972 -0.37014 0.31597 -0.37396 0.31759 C -0.37865 0.31944 -0.38507 0.31944 -0.39062 0.31944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01 -0.00486 C -0.07361 0.00509 -0.07101 0.00046 -0.0816 0.00532 C -0.08507 0.00694 -0.08698 0.01296 -0.09062 0.01342 C -0.09514 0.01412 -0.09983 0.01458 -0.10434 0.01528 C -0.12049 0.01458 -0.13663 0.01504 -0.15278 0.01342 C -0.15937 0.01273 -0.16441 0.00416 -0.17101 0.00324 C -0.17847 0.00208 -0.18611 0.00185 -0.19375 0.00116 C -0.21094 -0.00509 -0.22587 -0.00695 -0.24375 -0.0088 C -0.25208 -0.0125 -0.26094 -0.01621 -0.26944 -0.01898 C -0.28229 -0.02315 -0.29392 -0.02315 -0.3059 -0.03102 C -0.31371 -0.04144 -0.30677 -0.0338 -0.31788 -0.04121 C -0.33733 -0.05417 -0.3184 -0.04144 -0.32847 -0.05139 C -0.35 -0.07269 -0.35156 -0.05926 -0.39375 -0.05926 " pathEditMode="relative" rAng="0" ptsTypes="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69 0.01019 C -0.1118 0.00834 -0.12257 0.00695 -0.13264 -3.7037E-6 C -0.14218 -0.01666 -0.15052 -0.03541 -0.16284 -0.04838 C -0.17465 -0.075 -0.18437 -0.10046 -0.19323 -0.12916 C -0.19461 -0.13379 -0.19514 -0.13889 -0.19618 -0.14351 C -0.19861 -0.1537 -0.20382 -0.17361 -0.20382 -0.17361 C -0.20434 -0.17847 -0.20451 -0.18333 -0.2052 -0.18796 C -0.2059 -0.19282 -0.20781 -0.19722 -0.20833 -0.20208 C -0.2125 -0.23726 -0.21441 -0.27476 -0.22795 -0.30694 C -0.23454 -0.32245 -0.246 -0.33032 -0.2552 -0.34143 C -0.26753 -0.35601 -0.26892 -0.36342 -0.28559 -0.37176 C -0.29409 -0.3831 -0.28871 -0.37546 -0.30069 -0.39583 C -0.30173 -0.39768 -0.30399 -0.39838 -0.3052 -0.4 C -0.30902 -0.40509 -0.31284 -0.41018 -0.31597 -0.4162 C -0.31788 -0.4199 -0.31909 -0.42407 -0.32048 -0.42824 C -0.32118 -0.43009 -0.321 -0.4324 -0.32187 -0.43426 C -0.32395 -0.43889 -0.32691 -0.44259 -0.32951 -0.44652 C -0.33819 -0.45949 -0.3375 -0.45764 -0.34774 -0.46666 L -0.34774 -0.46666 C -0.35017 -0.47014 -0.3552 -0.47685 -0.3552 -0.47685 C -0.35694 -0.48611 -0.36666 -0.50555 -0.37187 -0.51319 C -0.37517 -0.51828 -0.37968 -0.52199 -0.38264 -0.52731 C -0.3842 -0.53009 -0.38559 -0.53287 -0.38715 -0.53541 C -0.38854 -0.5375 -0.39027 -0.53935 -0.39166 -0.54143 C -0.39514 -0.54699 -0.39618 -0.5537 -0.3993 -0.55949 C -0.40034 -0.56759 -0.4 -0.57615 -0.40225 -0.58379 C -0.40277 -0.58588 -0.40538 -0.58472 -0.40677 -0.58588 C -0.4085 -0.5875 -0.40954 -0.59004 -0.41128 -0.59189 C -0.41267 -0.59351 -0.41441 -0.59444 -0.41597 -0.59583 C -0.41649 -0.59791 -0.41736 -0.60208 -0.41736 -0.60208 " pathEditMode="relative" ptsTypes="fffffffffffffffffFfffff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82 0.0044 C -0.11597 0.00371 -0.12812 0.00417 -0.1401 0.00255 C -0.14305 0.00208 -0.14809 -0.0037 -0.15069 -0.00555 C -0.15989 -0.0118 -0.17222 -0.01944 -0.17951 -0.02986 C -0.18385 -0.03611 -0.18889 -0.04236 -0.19166 -0.05 C -0.19409 -0.05648 -0.19652 -0.06504 -0.20069 -0.07014 C -0.20711 -0.07778 -0.21961 -0.09167 -0.22795 -0.09444 C -0.24982 -0.12361 -0.25017 -0.16273 -0.26128 -0.19954 C -0.26892 -0.22477 -0.26597 -0.21273 -0.27048 -0.23588 C -0.27239 -0.26042 -0.27395 -0.28379 -0.275 -0.30856 C -0.27639 -0.34051 -0.27135 -0.33148 -0.27951 -0.34305 C -0.28142 -0.35301 -0.28316 -0.35393 -0.2901 -0.35717 C -0.29236 -0.36157 -0.29566 -0.36481 -0.29774 -0.36921 C -0.30347 -0.38125 -0.3052 -0.39329 -0.31441 -0.40162 C -0.32066 -0.41389 -0.32448 -0.41736 -0.33264 -0.42778 C -0.33454 -0.43032 -0.34722 -0.43241 -0.35069 -0.43379 C -0.36961 -0.45324 -0.371 -0.49259 -0.39166 -0.51065 C -0.39514 -0.49722 -0.396 -0.49329 -0.40677 -0.48842 C -0.41041 -0.48403 -0.41059 -0.47986 -0.41284 -0.4743 " pathEditMode="relative" ptsTypes="ffffffffffffffffff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2769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708" y="2730787"/>
            <a:ext cx="1208733" cy="1208733"/>
          </a:xfrm>
        </p:spPr>
      </p:pic>
      <p:sp>
        <p:nvSpPr>
          <p:cNvPr id="4" name="TextovéPole 3"/>
          <p:cNvSpPr txBox="1"/>
          <p:nvPr/>
        </p:nvSpPr>
        <p:spPr>
          <a:xfrm>
            <a:off x="230172" y="188640"/>
            <a:ext cx="27363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hiller" pitchFamily="82" charset="0"/>
              </a:rPr>
              <a:t>BIG</a:t>
            </a:r>
          </a:p>
          <a:p>
            <a:pPr algn="ctr"/>
            <a:r>
              <a:rPr lang="cs-CZ" sz="3200" b="1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b="1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b="1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b="1" dirty="0" smtClean="0">
                <a:latin typeface="Chiller" pitchFamily="82" charset="0"/>
              </a:rPr>
              <a:t>---------------</a:t>
            </a:r>
            <a:endParaRPr lang="cs-CZ" sz="3200" b="1" dirty="0">
              <a:latin typeface="Chiller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30075" y="188640"/>
            <a:ext cx="28083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hiller" pitchFamily="82" charset="0"/>
              </a:rPr>
              <a:t>SMALL</a:t>
            </a:r>
          </a:p>
          <a:p>
            <a:pPr algn="ctr"/>
            <a:r>
              <a:rPr lang="cs-CZ" sz="3200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dirty="0" smtClean="0">
                <a:latin typeface="Chiller" pitchFamily="82" charset="0"/>
              </a:rPr>
              <a:t>---------------</a:t>
            </a:r>
          </a:p>
          <a:p>
            <a:pPr algn="ctr"/>
            <a:r>
              <a:rPr lang="cs-CZ" sz="3200" dirty="0" smtClean="0">
                <a:latin typeface="Chiller" pitchFamily="82" charset="0"/>
              </a:rPr>
              <a:t>---------------</a:t>
            </a:r>
            <a:endParaRPr lang="cs-CZ" sz="3200" dirty="0">
              <a:latin typeface="Chiller" pitchFamily="82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46" b="89846" l="9846" r="996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696" y="2924944"/>
            <a:ext cx="1259780" cy="12597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46" b="89846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986" y="4130898"/>
            <a:ext cx="1835845" cy="18358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46" b="89846" l="9846" r="94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319" y="4721467"/>
            <a:ext cx="1907852" cy="190785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369" y="4907077"/>
            <a:ext cx="1691829" cy="16918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846" b="89846" l="9846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842865"/>
            <a:ext cx="1619820" cy="16198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924944"/>
            <a:ext cx="1547812" cy="154781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007116"/>
            <a:ext cx="1835844" cy="183584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673391" y="582742"/>
            <a:ext cx="1321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CHERRY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78146" y="10965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RUBBER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7692" y="1547500"/>
            <a:ext cx="1538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GLASS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853" y="615356"/>
            <a:ext cx="1934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98049" y="1096580"/>
            <a:ext cx="1538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TRAIN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14508" y="2101498"/>
            <a:ext cx="2284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ALARM CLOCK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4208" y="155240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HOUSE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8049" y="2083251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646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3" grpId="0"/>
      <p:bldP spid="6" grpId="0"/>
      <p:bldP spid="7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72683634"/>
              </p:ext>
            </p:extLst>
          </p:nvPr>
        </p:nvGraphicFramePr>
        <p:xfrm>
          <a:off x="467544" y="1397000"/>
          <a:ext cx="79928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1619672" y="6021288"/>
            <a:ext cx="5886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92494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z otevřené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70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668</TotalTime>
  <Words>228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BIG x SMALL</vt:lpstr>
      <vt:lpstr>LONG x SHORT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root</cp:lastModifiedBy>
  <cp:revision>19</cp:revision>
  <dcterms:created xsi:type="dcterms:W3CDTF">2012-04-26T20:48:27Z</dcterms:created>
  <dcterms:modified xsi:type="dcterms:W3CDTF">2013-05-17T12:19:45Z</dcterms:modified>
</cp:coreProperties>
</file>