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60" r:id="rId5"/>
    <p:sldId id="261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39" d="100"/>
          <a:sy n="3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B70D24-58A9-4534-BD4C-681A7C0FFF8F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2AFF3B-1F44-4701-98B6-3F5F38EC0266}">
      <dgm:prSet phldrT="[Text]" custT="1"/>
      <dgm:spPr/>
      <dgm:t>
        <a:bodyPr/>
        <a:lstStyle/>
        <a:p>
          <a:r>
            <a:rPr lang="cs-CZ" sz="1800" dirty="0" smtClean="0"/>
            <a:t>Snímek 1  </a:t>
          </a:r>
          <a:endParaRPr lang="cs-CZ" sz="1800" dirty="0"/>
        </a:p>
      </dgm:t>
    </dgm:pt>
    <dgm:pt modelId="{BC11D45F-7311-4837-A7A7-74040106D033}" type="parTrans" cxnId="{A5F094BA-A3E7-4323-AE3D-B7088D702DB2}">
      <dgm:prSet/>
      <dgm:spPr/>
      <dgm:t>
        <a:bodyPr/>
        <a:lstStyle/>
        <a:p>
          <a:endParaRPr lang="cs-CZ"/>
        </a:p>
      </dgm:t>
    </dgm:pt>
    <dgm:pt modelId="{FFE4336F-8EBF-46EE-9024-1D9293657C28}" type="sibTrans" cxnId="{A5F094BA-A3E7-4323-AE3D-B7088D702DB2}">
      <dgm:prSet/>
      <dgm:spPr/>
      <dgm:t>
        <a:bodyPr/>
        <a:lstStyle/>
        <a:p>
          <a:endParaRPr lang="cs-CZ"/>
        </a:p>
      </dgm:t>
    </dgm:pt>
    <dgm:pt modelId="{3C4C0CD9-3C54-4AB6-BA7C-92F00DDE1D1A}">
      <dgm:prSet phldrT="[Text]" custT="1"/>
      <dgm:spPr/>
      <dgm:t>
        <a:bodyPr/>
        <a:lstStyle/>
        <a:p>
          <a:r>
            <a:rPr lang="cs-CZ" sz="1100" dirty="0" smtClean="0"/>
            <a:t>Úvod</a:t>
          </a:r>
          <a:endParaRPr lang="cs-CZ" sz="1100" dirty="0"/>
        </a:p>
      </dgm:t>
    </dgm:pt>
    <dgm:pt modelId="{E162C181-07F6-4D68-B80E-8E8EA02CB250}" type="parTrans" cxnId="{3D8C6769-8D01-4118-920C-356E7F1D215D}">
      <dgm:prSet/>
      <dgm:spPr/>
      <dgm:t>
        <a:bodyPr/>
        <a:lstStyle/>
        <a:p>
          <a:endParaRPr lang="cs-CZ"/>
        </a:p>
      </dgm:t>
    </dgm:pt>
    <dgm:pt modelId="{9361D6A3-28A3-4468-B35E-08619715AB1C}" type="sibTrans" cxnId="{3D8C6769-8D01-4118-920C-356E7F1D215D}">
      <dgm:prSet/>
      <dgm:spPr/>
      <dgm:t>
        <a:bodyPr/>
        <a:lstStyle/>
        <a:p>
          <a:endParaRPr lang="cs-CZ"/>
        </a:p>
      </dgm:t>
    </dgm:pt>
    <dgm:pt modelId="{22CB8C87-1EEA-4ED8-A89E-F307DD932D30}">
      <dgm:prSet phldrT="[Text]" custT="1"/>
      <dgm:spPr/>
      <dgm:t>
        <a:bodyPr/>
        <a:lstStyle/>
        <a:p>
          <a:r>
            <a:rPr lang="cs-CZ" sz="1800" dirty="0" smtClean="0"/>
            <a:t>Snímek  2</a:t>
          </a:r>
          <a:endParaRPr lang="cs-CZ" sz="1800" dirty="0"/>
        </a:p>
      </dgm:t>
    </dgm:pt>
    <dgm:pt modelId="{097003F5-7286-4507-9ECB-4D6676A521B9}" type="parTrans" cxnId="{64051122-EBB3-4709-B6D3-8B12DC097EBE}">
      <dgm:prSet/>
      <dgm:spPr/>
      <dgm:t>
        <a:bodyPr/>
        <a:lstStyle/>
        <a:p>
          <a:endParaRPr lang="cs-CZ"/>
        </a:p>
      </dgm:t>
    </dgm:pt>
    <dgm:pt modelId="{5DD3BB07-D02F-48FC-99E5-263DF1C10684}" type="sibTrans" cxnId="{64051122-EBB3-4709-B6D3-8B12DC097EBE}">
      <dgm:prSet/>
      <dgm:spPr/>
      <dgm:t>
        <a:bodyPr/>
        <a:lstStyle/>
        <a:p>
          <a:endParaRPr lang="cs-CZ"/>
        </a:p>
      </dgm:t>
    </dgm:pt>
    <dgm:pt modelId="{8EF84C3D-D8FB-4986-A77A-6F528D6325E4}">
      <dgm:prSet phldrT="[Text]" custT="1"/>
      <dgm:spPr/>
      <dgm:t>
        <a:bodyPr/>
        <a:lstStyle/>
        <a:p>
          <a:r>
            <a:rPr lang="cs-CZ" sz="1100" dirty="0" smtClean="0"/>
            <a:t>Děti pomocí IT spojí ciferník hodin s napsanou větou </a:t>
          </a:r>
          <a:endParaRPr lang="cs-CZ" sz="1100" dirty="0"/>
        </a:p>
      </dgm:t>
    </dgm:pt>
    <dgm:pt modelId="{18D39E52-6FD2-4B69-976B-8D674319D3AA}" type="parTrans" cxnId="{170D2C13-7A2F-4388-B575-54E610A87413}">
      <dgm:prSet/>
      <dgm:spPr/>
      <dgm:t>
        <a:bodyPr/>
        <a:lstStyle/>
        <a:p>
          <a:endParaRPr lang="cs-CZ"/>
        </a:p>
      </dgm:t>
    </dgm:pt>
    <dgm:pt modelId="{3DB13697-7437-4321-9ACB-37DAEBC75B68}" type="sibTrans" cxnId="{170D2C13-7A2F-4388-B575-54E610A87413}">
      <dgm:prSet/>
      <dgm:spPr/>
      <dgm:t>
        <a:bodyPr/>
        <a:lstStyle/>
        <a:p>
          <a:endParaRPr lang="cs-CZ"/>
        </a:p>
      </dgm:t>
    </dgm:pt>
    <dgm:pt modelId="{D84C8D0B-4970-472C-8104-CAB43D6371E6}">
      <dgm:prSet phldrT="[Text]" custT="1"/>
      <dgm:spPr/>
      <dgm:t>
        <a:bodyPr/>
        <a:lstStyle/>
        <a:p>
          <a:r>
            <a:rPr lang="cs-CZ" sz="1100" dirty="0" smtClean="0"/>
            <a:t>Pro kontrolu se objeví šipky správných odpovědí </a:t>
          </a:r>
          <a:endParaRPr lang="cs-CZ" sz="1100" dirty="0"/>
        </a:p>
      </dgm:t>
    </dgm:pt>
    <dgm:pt modelId="{A02A0D93-044C-4E24-90D9-F9FEE019D8C1}" type="parTrans" cxnId="{862EFEF3-3F05-4509-8202-2FF049D909EB}">
      <dgm:prSet/>
      <dgm:spPr/>
      <dgm:t>
        <a:bodyPr/>
        <a:lstStyle/>
        <a:p>
          <a:endParaRPr lang="cs-CZ"/>
        </a:p>
      </dgm:t>
    </dgm:pt>
    <dgm:pt modelId="{CABE03CD-D045-419E-BAB5-A1C8E7FD2BD9}" type="sibTrans" cxnId="{862EFEF3-3F05-4509-8202-2FF049D909EB}">
      <dgm:prSet/>
      <dgm:spPr/>
      <dgm:t>
        <a:bodyPr/>
        <a:lstStyle/>
        <a:p>
          <a:endParaRPr lang="cs-CZ"/>
        </a:p>
      </dgm:t>
    </dgm:pt>
    <dgm:pt modelId="{85A8FC93-2C8B-4390-92A2-9D39652F6CDD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492BF39A-9353-4F72-B854-118119BECE4A}" type="parTrans" cxnId="{9F3483DB-2412-4DC4-911C-83C49A3FFFAC}">
      <dgm:prSet/>
      <dgm:spPr/>
      <dgm:t>
        <a:bodyPr/>
        <a:lstStyle/>
        <a:p>
          <a:endParaRPr lang="cs-CZ"/>
        </a:p>
      </dgm:t>
    </dgm:pt>
    <dgm:pt modelId="{B546F2A2-A342-4C68-8737-CFE3380D7A33}" type="sibTrans" cxnId="{9F3483DB-2412-4DC4-911C-83C49A3FFFAC}">
      <dgm:prSet/>
      <dgm:spPr/>
      <dgm:t>
        <a:bodyPr/>
        <a:lstStyle/>
        <a:p>
          <a:endParaRPr lang="cs-CZ"/>
        </a:p>
      </dgm:t>
    </dgm:pt>
    <dgm:pt modelId="{FD88E00A-B5FF-49D8-ABD2-71C2035E3759}">
      <dgm:prSet phldrT="[Text]" custT="1"/>
      <dgm:spPr/>
      <dgm:t>
        <a:bodyPr/>
        <a:lstStyle/>
        <a:p>
          <a:r>
            <a:rPr lang="cs-CZ" sz="1100" dirty="0" smtClean="0"/>
            <a:t>Děti doplní správný název různých druhů hodin</a:t>
          </a:r>
          <a:endParaRPr lang="cs-CZ" sz="1100" dirty="0"/>
        </a:p>
      </dgm:t>
    </dgm:pt>
    <dgm:pt modelId="{16A398EF-0F38-4762-BB4D-54F5CC7DF881}" type="parTrans" cxnId="{CE6FCB55-17CF-425A-8779-C291BC345BC5}">
      <dgm:prSet/>
      <dgm:spPr/>
      <dgm:t>
        <a:bodyPr/>
        <a:lstStyle/>
        <a:p>
          <a:endParaRPr lang="cs-CZ"/>
        </a:p>
      </dgm:t>
    </dgm:pt>
    <dgm:pt modelId="{F4FF8A4D-118D-43B4-9820-CBB5B23D3EA3}" type="sibTrans" cxnId="{CE6FCB55-17CF-425A-8779-C291BC345BC5}">
      <dgm:prSet/>
      <dgm:spPr/>
      <dgm:t>
        <a:bodyPr/>
        <a:lstStyle/>
        <a:p>
          <a:endParaRPr lang="cs-CZ"/>
        </a:p>
      </dgm:t>
    </dgm:pt>
    <dgm:pt modelId="{2D556441-6A33-4BE3-BDE8-CB7333D59980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91908700-46CC-42EC-991F-2F348258BB0B}" type="parTrans" cxnId="{076945C6-5824-4756-9909-05BEB37DBBD9}">
      <dgm:prSet/>
      <dgm:spPr/>
      <dgm:t>
        <a:bodyPr/>
        <a:lstStyle/>
        <a:p>
          <a:endParaRPr lang="cs-CZ"/>
        </a:p>
      </dgm:t>
    </dgm:pt>
    <dgm:pt modelId="{8151E497-7509-471B-BAAB-5E229024A820}" type="sibTrans" cxnId="{076945C6-5824-4756-9909-05BEB37DBBD9}">
      <dgm:prSet/>
      <dgm:spPr/>
      <dgm:t>
        <a:bodyPr/>
        <a:lstStyle/>
        <a:p>
          <a:endParaRPr lang="cs-CZ"/>
        </a:p>
      </dgm:t>
    </dgm:pt>
    <dgm:pt modelId="{A1E3B249-BEAA-4382-B1AC-6FD40BB601A1}">
      <dgm:prSet phldrT="[Text]" custT="1"/>
      <dgm:spPr/>
      <dgm:t>
        <a:bodyPr/>
        <a:lstStyle/>
        <a:p>
          <a:r>
            <a:rPr lang="cs-CZ" sz="1100" dirty="0" smtClean="0"/>
            <a:t>Šipky se doplní podle ciferníku od shora dolů</a:t>
          </a:r>
          <a:endParaRPr lang="cs-CZ" sz="1100" dirty="0"/>
        </a:p>
      </dgm:t>
    </dgm:pt>
    <dgm:pt modelId="{BA8D578F-86F2-4162-9D2D-743EA6B5DB4C}" type="parTrans" cxnId="{3AED51B8-A97C-4FDE-8C4C-AB47ED17F790}">
      <dgm:prSet/>
      <dgm:spPr/>
      <dgm:t>
        <a:bodyPr/>
        <a:lstStyle/>
        <a:p>
          <a:endParaRPr lang="cs-CZ"/>
        </a:p>
      </dgm:t>
    </dgm:pt>
    <dgm:pt modelId="{973220BC-4584-4549-A820-53D121C1F38A}" type="sibTrans" cxnId="{3AED51B8-A97C-4FDE-8C4C-AB47ED17F790}">
      <dgm:prSet/>
      <dgm:spPr/>
      <dgm:t>
        <a:bodyPr/>
        <a:lstStyle/>
        <a:p>
          <a:endParaRPr lang="cs-CZ"/>
        </a:p>
      </dgm:t>
    </dgm:pt>
    <dgm:pt modelId="{EA88BFE4-C74E-4398-9E3C-B7607713A9D6}">
      <dgm:prSet phldrT="[Text]" custT="1"/>
      <dgm:spPr/>
      <dgm:t>
        <a:bodyPr/>
        <a:lstStyle/>
        <a:p>
          <a:r>
            <a:rPr lang="cs-CZ" sz="1100" dirty="0" smtClean="0"/>
            <a:t>Správný název se přiřadí k danému ciferníku</a:t>
          </a:r>
          <a:endParaRPr lang="cs-CZ" sz="1100" dirty="0"/>
        </a:p>
      </dgm:t>
    </dgm:pt>
    <dgm:pt modelId="{870CCBB2-E3CD-49C1-BECB-F8BFCB2756C6}" type="parTrans" cxnId="{7A8C23A7-ABA8-4DB1-AD82-B8412FF8EFE2}">
      <dgm:prSet/>
      <dgm:spPr/>
      <dgm:t>
        <a:bodyPr/>
        <a:lstStyle/>
        <a:p>
          <a:endParaRPr lang="cs-CZ"/>
        </a:p>
      </dgm:t>
    </dgm:pt>
    <dgm:pt modelId="{F8A5EEFA-58D6-4BDF-8FAA-DF518062A8C1}" type="sibTrans" cxnId="{7A8C23A7-ABA8-4DB1-AD82-B8412FF8EFE2}">
      <dgm:prSet/>
      <dgm:spPr/>
      <dgm:t>
        <a:bodyPr/>
        <a:lstStyle/>
        <a:p>
          <a:endParaRPr lang="cs-CZ"/>
        </a:p>
      </dgm:t>
    </dgm:pt>
    <dgm:pt modelId="{42524F54-3120-48C1-969E-E66E09F6AB33}">
      <dgm:prSet phldrT="[Text]" custT="1"/>
      <dgm:spPr/>
      <dgm:t>
        <a:bodyPr/>
        <a:lstStyle/>
        <a:p>
          <a:r>
            <a:rPr lang="cs-CZ" sz="1100" dirty="0" smtClean="0"/>
            <a:t>Děti doplní věty pomocí závorky (číslo napsané v závorce píší slovy) </a:t>
          </a:r>
          <a:endParaRPr lang="cs-CZ" sz="1100" dirty="0"/>
        </a:p>
      </dgm:t>
    </dgm:pt>
    <dgm:pt modelId="{DC817809-B2C1-4B94-945F-948B7964E682}" type="parTrans" cxnId="{A86AD567-761A-456F-82AA-2539046485EA}">
      <dgm:prSet/>
      <dgm:spPr/>
      <dgm:t>
        <a:bodyPr/>
        <a:lstStyle/>
        <a:p>
          <a:endParaRPr lang="cs-CZ"/>
        </a:p>
      </dgm:t>
    </dgm:pt>
    <dgm:pt modelId="{77EC2446-9097-4D30-BDE7-B97DF2F3BA5F}" type="sibTrans" cxnId="{A86AD567-761A-456F-82AA-2539046485EA}">
      <dgm:prSet/>
      <dgm:spPr/>
      <dgm:t>
        <a:bodyPr/>
        <a:lstStyle/>
        <a:p>
          <a:endParaRPr lang="cs-CZ"/>
        </a:p>
      </dgm:t>
    </dgm:pt>
    <dgm:pt modelId="{7C545212-CC0F-4BC1-B33D-DFD523DF2AD9}">
      <dgm:prSet phldrT="[Text]" custT="1"/>
      <dgm:spPr/>
      <dgm:t>
        <a:bodyPr/>
        <a:lstStyle/>
        <a:p>
          <a:r>
            <a:rPr lang="cs-CZ" sz="1100" dirty="0" smtClean="0"/>
            <a:t>Postupně se doplní správné odpovědi</a:t>
          </a:r>
          <a:endParaRPr lang="cs-CZ" sz="1100" dirty="0"/>
        </a:p>
      </dgm:t>
    </dgm:pt>
    <dgm:pt modelId="{427165AD-29E3-4CE4-8BBB-85AEDAA5F17E}" type="parTrans" cxnId="{85B0DFE8-1AA4-42BA-A285-5702C5B712A8}">
      <dgm:prSet/>
      <dgm:spPr/>
      <dgm:t>
        <a:bodyPr/>
        <a:lstStyle/>
        <a:p>
          <a:endParaRPr lang="cs-CZ"/>
        </a:p>
      </dgm:t>
    </dgm:pt>
    <dgm:pt modelId="{3F6F2517-92D1-4015-8968-DD6C0183F7F0}" type="sibTrans" cxnId="{85B0DFE8-1AA4-42BA-A285-5702C5B712A8}">
      <dgm:prSet/>
      <dgm:spPr/>
      <dgm:t>
        <a:bodyPr/>
        <a:lstStyle/>
        <a:p>
          <a:endParaRPr lang="cs-CZ"/>
        </a:p>
      </dgm:t>
    </dgm:pt>
    <dgm:pt modelId="{6654CA98-8115-42E8-8BAD-D9CF1FC7EB1E}">
      <dgm:prSet phldrT="[Text]" custT="1"/>
      <dgm:spPr/>
      <dgm:t>
        <a:bodyPr/>
        <a:lstStyle/>
        <a:p>
          <a:r>
            <a:rPr lang="cs-CZ" sz="1800" dirty="0" smtClean="0"/>
            <a:t>Snímek 5 </a:t>
          </a:r>
          <a:endParaRPr lang="cs-CZ" sz="1800" dirty="0"/>
        </a:p>
      </dgm:t>
    </dgm:pt>
    <dgm:pt modelId="{0DD1598A-E50E-43D7-983B-D3E80C4BEE34}" type="parTrans" cxnId="{B4602D47-566B-479E-B87E-FFE0922A7B63}">
      <dgm:prSet/>
      <dgm:spPr/>
      <dgm:t>
        <a:bodyPr/>
        <a:lstStyle/>
        <a:p>
          <a:endParaRPr lang="cs-CZ"/>
        </a:p>
      </dgm:t>
    </dgm:pt>
    <dgm:pt modelId="{23E347DD-BBEB-4E2D-A848-64A1B446BC39}" type="sibTrans" cxnId="{B4602D47-566B-479E-B87E-FFE0922A7B63}">
      <dgm:prSet/>
      <dgm:spPr/>
      <dgm:t>
        <a:bodyPr/>
        <a:lstStyle/>
        <a:p>
          <a:endParaRPr lang="cs-CZ"/>
        </a:p>
      </dgm:t>
    </dgm:pt>
    <dgm:pt modelId="{367BAEAB-8C4A-42ED-9B32-F5B7662850D0}">
      <dgm:prSet phldrT="[Text]" custT="1"/>
      <dgm:spPr/>
      <dgm:t>
        <a:bodyPr/>
        <a:lstStyle/>
        <a:p>
          <a:r>
            <a:rPr lang="cs-CZ" sz="1100" dirty="0" smtClean="0"/>
            <a:t>Děti podle hodin doplňují celou větu kolik na nich je</a:t>
          </a:r>
          <a:endParaRPr lang="cs-CZ" sz="1100" dirty="0"/>
        </a:p>
      </dgm:t>
    </dgm:pt>
    <dgm:pt modelId="{E0FF3EB2-33B0-4FFF-B7FB-3DF890E091C6}" type="parTrans" cxnId="{38415C45-AF04-4691-8AE5-9D3E9A1AE954}">
      <dgm:prSet/>
      <dgm:spPr/>
      <dgm:t>
        <a:bodyPr/>
        <a:lstStyle/>
        <a:p>
          <a:endParaRPr lang="cs-CZ"/>
        </a:p>
      </dgm:t>
    </dgm:pt>
    <dgm:pt modelId="{105D5CAF-9786-4A33-8657-2359022332A9}" type="sibTrans" cxnId="{38415C45-AF04-4691-8AE5-9D3E9A1AE954}">
      <dgm:prSet/>
      <dgm:spPr/>
      <dgm:t>
        <a:bodyPr/>
        <a:lstStyle/>
        <a:p>
          <a:endParaRPr lang="cs-CZ"/>
        </a:p>
      </dgm:t>
    </dgm:pt>
    <dgm:pt modelId="{D3931E6C-AB6E-464B-ACA3-F5BA295E8AC9}">
      <dgm:prSet phldrT="[Text]" custT="1"/>
      <dgm:spPr/>
      <dgm:t>
        <a:bodyPr/>
        <a:lstStyle/>
        <a:p>
          <a:r>
            <a:rPr lang="cs-CZ" sz="1100" dirty="0" smtClean="0"/>
            <a:t>Postupně se objeví správné odpovědi (odpovědi jsou po řádcích) </a:t>
          </a:r>
          <a:endParaRPr lang="cs-CZ" sz="1100" dirty="0"/>
        </a:p>
      </dgm:t>
    </dgm:pt>
    <dgm:pt modelId="{0B4E2E91-C40C-4016-B65B-DBDE4428C538}" type="parTrans" cxnId="{0B49888C-A1F3-4B9B-89CF-94DF9172B3FB}">
      <dgm:prSet/>
      <dgm:spPr/>
      <dgm:t>
        <a:bodyPr/>
        <a:lstStyle/>
        <a:p>
          <a:endParaRPr lang="cs-CZ"/>
        </a:p>
      </dgm:t>
    </dgm:pt>
    <dgm:pt modelId="{45282F20-41CF-43C7-BC76-BE522D556493}" type="sibTrans" cxnId="{0B49888C-A1F3-4B9B-89CF-94DF9172B3FB}">
      <dgm:prSet/>
      <dgm:spPr/>
      <dgm:t>
        <a:bodyPr/>
        <a:lstStyle/>
        <a:p>
          <a:endParaRPr lang="cs-CZ"/>
        </a:p>
      </dgm:t>
    </dgm:pt>
    <dgm:pt modelId="{BB32C7D1-7B6F-4815-9F09-8FF69680A187}">
      <dgm:prSet phldrT="[Text]" custT="1"/>
      <dgm:spPr/>
      <dgm:t>
        <a:bodyPr/>
        <a:lstStyle/>
        <a:p>
          <a:r>
            <a:rPr lang="cs-CZ" sz="1800" dirty="0" smtClean="0"/>
            <a:t>Snímek 6</a:t>
          </a:r>
          <a:endParaRPr lang="cs-CZ" sz="1800" dirty="0"/>
        </a:p>
      </dgm:t>
    </dgm:pt>
    <dgm:pt modelId="{60E43D4F-5822-44C0-A019-158264AB8A33}" type="parTrans" cxnId="{C97A72E5-9012-40B2-8817-FED7BD332F11}">
      <dgm:prSet/>
      <dgm:spPr/>
      <dgm:t>
        <a:bodyPr/>
        <a:lstStyle/>
        <a:p>
          <a:endParaRPr lang="cs-CZ"/>
        </a:p>
      </dgm:t>
    </dgm:pt>
    <dgm:pt modelId="{BA07AC81-E9AD-4E2D-B4CF-E42C4E76FB66}" type="sibTrans" cxnId="{C97A72E5-9012-40B2-8817-FED7BD332F11}">
      <dgm:prSet/>
      <dgm:spPr/>
      <dgm:t>
        <a:bodyPr/>
        <a:lstStyle/>
        <a:p>
          <a:endParaRPr lang="cs-CZ"/>
        </a:p>
      </dgm:t>
    </dgm:pt>
    <dgm:pt modelId="{6F865A4F-A396-4BF1-B4D8-2CFEC98CDDE7}">
      <dgm:prSet phldrT="[Text]" custT="1"/>
      <dgm:spPr/>
      <dgm:t>
        <a:bodyPr/>
        <a:lstStyle/>
        <a:p>
          <a:r>
            <a:rPr lang="cs-CZ" sz="1100" dirty="0" smtClean="0"/>
            <a:t>Děti do ciferníku nakreslí ručičky podle vet</a:t>
          </a:r>
          <a:endParaRPr lang="cs-CZ" sz="1100" dirty="0"/>
        </a:p>
      </dgm:t>
    </dgm:pt>
    <dgm:pt modelId="{77EE85AF-6731-4B47-9E0C-95EB238B4CA3}" type="parTrans" cxnId="{DCB2E897-BA88-425B-856E-379E855CD0BA}">
      <dgm:prSet/>
      <dgm:spPr/>
      <dgm:t>
        <a:bodyPr/>
        <a:lstStyle/>
        <a:p>
          <a:endParaRPr lang="cs-CZ"/>
        </a:p>
      </dgm:t>
    </dgm:pt>
    <dgm:pt modelId="{0C943C8C-09CF-4BE5-A743-6BEABC42DE81}" type="sibTrans" cxnId="{DCB2E897-BA88-425B-856E-379E855CD0BA}">
      <dgm:prSet/>
      <dgm:spPr/>
      <dgm:t>
        <a:bodyPr/>
        <a:lstStyle/>
        <a:p>
          <a:endParaRPr lang="cs-CZ"/>
        </a:p>
      </dgm:t>
    </dgm:pt>
    <dgm:pt modelId="{0DC4265B-5BD5-4470-9C95-890F4096736C}" type="pres">
      <dgm:prSet presAssocID="{70B70D24-58A9-4534-BD4C-681A7C0FFF8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30C66E-EB43-43E2-A57D-AE288E9C35D8}" type="pres">
      <dgm:prSet presAssocID="{D72AFF3B-1F44-4701-98B6-3F5F38EC0266}" presName="linNode" presStyleCnt="0"/>
      <dgm:spPr/>
      <dgm:t>
        <a:bodyPr/>
        <a:lstStyle/>
        <a:p>
          <a:endParaRPr lang="cs-CZ"/>
        </a:p>
      </dgm:t>
    </dgm:pt>
    <dgm:pt modelId="{F8FC2130-10B9-4F54-B135-5CB8FCA7CEBD}" type="pres">
      <dgm:prSet presAssocID="{D72AFF3B-1F44-4701-98B6-3F5F38EC0266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FA4AB-6B2E-41FA-82B1-2A9E9CF8CF8F}" type="pres">
      <dgm:prSet presAssocID="{D72AFF3B-1F44-4701-98B6-3F5F38EC0266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EDD430-5BA1-4AA6-BE6E-5BDA88D6DCB6}" type="pres">
      <dgm:prSet presAssocID="{FFE4336F-8EBF-46EE-9024-1D9293657C28}" presName="sp" presStyleCnt="0"/>
      <dgm:spPr/>
      <dgm:t>
        <a:bodyPr/>
        <a:lstStyle/>
        <a:p>
          <a:endParaRPr lang="cs-CZ"/>
        </a:p>
      </dgm:t>
    </dgm:pt>
    <dgm:pt modelId="{A9DACB91-D9BB-4E10-9807-82621EF98B0C}" type="pres">
      <dgm:prSet presAssocID="{22CB8C87-1EEA-4ED8-A89E-F307DD932D30}" presName="linNode" presStyleCnt="0"/>
      <dgm:spPr/>
      <dgm:t>
        <a:bodyPr/>
        <a:lstStyle/>
        <a:p>
          <a:endParaRPr lang="cs-CZ"/>
        </a:p>
      </dgm:t>
    </dgm:pt>
    <dgm:pt modelId="{4F9DDBA3-7703-473C-BC66-FB23508B233A}" type="pres">
      <dgm:prSet presAssocID="{22CB8C87-1EEA-4ED8-A89E-F307DD932D30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98E58-DB0C-4233-A23F-0BABCDF06187}" type="pres">
      <dgm:prSet presAssocID="{22CB8C87-1EEA-4ED8-A89E-F307DD932D30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C45DB-A3A8-4634-995B-3FF5724CA581}" type="pres">
      <dgm:prSet presAssocID="{5DD3BB07-D02F-48FC-99E5-263DF1C10684}" presName="sp" presStyleCnt="0"/>
      <dgm:spPr/>
      <dgm:t>
        <a:bodyPr/>
        <a:lstStyle/>
        <a:p>
          <a:endParaRPr lang="cs-CZ"/>
        </a:p>
      </dgm:t>
    </dgm:pt>
    <dgm:pt modelId="{F6882DD3-B791-4A03-BA20-5329F12E51E7}" type="pres">
      <dgm:prSet presAssocID="{85A8FC93-2C8B-4390-92A2-9D39652F6CDD}" presName="linNode" presStyleCnt="0"/>
      <dgm:spPr/>
      <dgm:t>
        <a:bodyPr/>
        <a:lstStyle/>
        <a:p>
          <a:endParaRPr lang="cs-CZ"/>
        </a:p>
      </dgm:t>
    </dgm:pt>
    <dgm:pt modelId="{79B89BF6-377B-423E-9835-12FF8FA1BA6E}" type="pres">
      <dgm:prSet presAssocID="{85A8FC93-2C8B-4390-92A2-9D39652F6CDD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3DD02B-F22E-40D1-AB4C-EB12283E1AB6}" type="pres">
      <dgm:prSet presAssocID="{85A8FC93-2C8B-4390-92A2-9D39652F6CDD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0781DC-C967-4323-83AF-BBED3D29E9EE}" type="pres">
      <dgm:prSet presAssocID="{B546F2A2-A342-4C68-8737-CFE3380D7A33}" presName="sp" presStyleCnt="0"/>
      <dgm:spPr/>
      <dgm:t>
        <a:bodyPr/>
        <a:lstStyle/>
        <a:p>
          <a:endParaRPr lang="cs-CZ"/>
        </a:p>
      </dgm:t>
    </dgm:pt>
    <dgm:pt modelId="{4F111765-ECA1-4C87-B616-D9CDA11EBF96}" type="pres">
      <dgm:prSet presAssocID="{2D556441-6A33-4BE3-BDE8-CB7333D59980}" presName="linNode" presStyleCnt="0"/>
      <dgm:spPr/>
      <dgm:t>
        <a:bodyPr/>
        <a:lstStyle/>
        <a:p>
          <a:endParaRPr lang="cs-CZ"/>
        </a:p>
      </dgm:t>
    </dgm:pt>
    <dgm:pt modelId="{280411C7-E5C0-4397-9068-6E1184E924A3}" type="pres">
      <dgm:prSet presAssocID="{2D556441-6A33-4BE3-BDE8-CB7333D59980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2EE3E1-B3F3-4EC2-8F70-2A3BE948C095}" type="pres">
      <dgm:prSet presAssocID="{2D556441-6A33-4BE3-BDE8-CB7333D59980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BBCCE5-38B7-4539-B1E1-BA7207EBD8B3}" type="pres">
      <dgm:prSet presAssocID="{8151E497-7509-471B-BAAB-5E229024A820}" presName="sp" presStyleCnt="0"/>
      <dgm:spPr/>
      <dgm:t>
        <a:bodyPr/>
        <a:lstStyle/>
        <a:p>
          <a:endParaRPr lang="cs-CZ"/>
        </a:p>
      </dgm:t>
    </dgm:pt>
    <dgm:pt modelId="{196285E7-DD70-48EC-B121-33408903F0D8}" type="pres">
      <dgm:prSet presAssocID="{6654CA98-8115-42E8-8BAD-D9CF1FC7EB1E}" presName="linNode" presStyleCnt="0"/>
      <dgm:spPr/>
      <dgm:t>
        <a:bodyPr/>
        <a:lstStyle/>
        <a:p>
          <a:endParaRPr lang="cs-CZ"/>
        </a:p>
      </dgm:t>
    </dgm:pt>
    <dgm:pt modelId="{42AC1927-AC59-41FA-B0BD-F3A9EE5628E0}" type="pres">
      <dgm:prSet presAssocID="{6654CA98-8115-42E8-8BAD-D9CF1FC7EB1E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C62E1-577D-4617-93C1-60952EC7C074}" type="pres">
      <dgm:prSet presAssocID="{6654CA98-8115-42E8-8BAD-D9CF1FC7EB1E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9AFE23-E406-45DE-9884-0C9D80DC939E}" type="pres">
      <dgm:prSet presAssocID="{23E347DD-BBEB-4E2D-A848-64A1B446BC39}" presName="sp" presStyleCnt="0"/>
      <dgm:spPr/>
      <dgm:t>
        <a:bodyPr/>
        <a:lstStyle/>
        <a:p>
          <a:endParaRPr lang="cs-CZ"/>
        </a:p>
      </dgm:t>
    </dgm:pt>
    <dgm:pt modelId="{CBB88795-0790-4317-BB99-07860E27D7C1}" type="pres">
      <dgm:prSet presAssocID="{BB32C7D1-7B6F-4815-9F09-8FF69680A187}" presName="linNode" presStyleCnt="0"/>
      <dgm:spPr/>
      <dgm:t>
        <a:bodyPr/>
        <a:lstStyle/>
        <a:p>
          <a:endParaRPr lang="cs-CZ"/>
        </a:p>
      </dgm:t>
    </dgm:pt>
    <dgm:pt modelId="{F6695E8A-9E14-490A-8E23-C2E6BE8491B7}" type="pres">
      <dgm:prSet presAssocID="{BB32C7D1-7B6F-4815-9F09-8FF69680A187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F2A4BF-53ED-4359-9104-9F8CEAAEC31E}" type="pres">
      <dgm:prSet presAssocID="{BB32C7D1-7B6F-4815-9F09-8FF69680A187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8C6769-8D01-4118-920C-356E7F1D215D}" srcId="{D72AFF3B-1F44-4701-98B6-3F5F38EC0266}" destId="{3C4C0CD9-3C54-4AB6-BA7C-92F00DDE1D1A}" srcOrd="0" destOrd="0" parTransId="{E162C181-07F6-4D68-B80E-8E8EA02CB250}" sibTransId="{9361D6A3-28A3-4468-B35E-08619715AB1C}"/>
    <dgm:cxn modelId="{EC75339B-D816-400F-9F08-2A0310FAE74F}" type="presOf" srcId="{D72AFF3B-1F44-4701-98B6-3F5F38EC0266}" destId="{F8FC2130-10B9-4F54-B135-5CB8FCA7CEBD}" srcOrd="0" destOrd="0" presId="urn:microsoft.com/office/officeart/2005/8/layout/vList5"/>
    <dgm:cxn modelId="{0AF5E826-6BA1-4D8A-B812-7BF9DF83529D}" type="presOf" srcId="{367BAEAB-8C4A-42ED-9B32-F5B7662850D0}" destId="{3FCC62E1-577D-4617-93C1-60952EC7C074}" srcOrd="0" destOrd="0" presId="urn:microsoft.com/office/officeart/2005/8/layout/vList5"/>
    <dgm:cxn modelId="{3F7C49F3-3BD4-48EA-8DC5-1750D5F4CEDB}" type="presOf" srcId="{8EF84C3D-D8FB-4986-A77A-6F528D6325E4}" destId="{94198E58-DB0C-4233-A23F-0BABCDF06187}" srcOrd="0" destOrd="0" presId="urn:microsoft.com/office/officeart/2005/8/layout/vList5"/>
    <dgm:cxn modelId="{38415C45-AF04-4691-8AE5-9D3E9A1AE954}" srcId="{6654CA98-8115-42E8-8BAD-D9CF1FC7EB1E}" destId="{367BAEAB-8C4A-42ED-9B32-F5B7662850D0}" srcOrd="0" destOrd="0" parTransId="{E0FF3EB2-33B0-4FFF-B7FB-3DF890E091C6}" sibTransId="{105D5CAF-9786-4A33-8657-2359022332A9}"/>
    <dgm:cxn modelId="{DCB2E897-BA88-425B-856E-379E855CD0BA}" srcId="{BB32C7D1-7B6F-4815-9F09-8FF69680A187}" destId="{6F865A4F-A396-4BF1-B4D8-2CFEC98CDDE7}" srcOrd="0" destOrd="0" parTransId="{77EE85AF-6731-4B47-9E0C-95EB238B4CA3}" sibTransId="{0C943C8C-09CF-4BE5-A743-6BEABC42DE81}"/>
    <dgm:cxn modelId="{0B49888C-A1F3-4B9B-89CF-94DF9172B3FB}" srcId="{6654CA98-8115-42E8-8BAD-D9CF1FC7EB1E}" destId="{D3931E6C-AB6E-464B-ACA3-F5BA295E8AC9}" srcOrd="1" destOrd="0" parTransId="{0B4E2E91-C40C-4016-B65B-DBDE4428C538}" sibTransId="{45282F20-41CF-43C7-BC76-BE522D556493}"/>
    <dgm:cxn modelId="{A86AD567-761A-456F-82AA-2539046485EA}" srcId="{2D556441-6A33-4BE3-BDE8-CB7333D59980}" destId="{42524F54-3120-48C1-969E-E66E09F6AB33}" srcOrd="0" destOrd="0" parTransId="{DC817809-B2C1-4B94-945F-948B7964E682}" sibTransId="{77EC2446-9097-4D30-BDE7-B97DF2F3BA5F}"/>
    <dgm:cxn modelId="{170D2C13-7A2F-4388-B575-54E610A87413}" srcId="{22CB8C87-1EEA-4ED8-A89E-F307DD932D30}" destId="{8EF84C3D-D8FB-4986-A77A-6F528D6325E4}" srcOrd="0" destOrd="0" parTransId="{18D39E52-6FD2-4B69-976B-8D674319D3AA}" sibTransId="{3DB13697-7437-4321-9ACB-37DAEBC75B68}"/>
    <dgm:cxn modelId="{52835F63-0816-484D-B046-A4A89FB0DCFC}" type="presOf" srcId="{6654CA98-8115-42E8-8BAD-D9CF1FC7EB1E}" destId="{42AC1927-AC59-41FA-B0BD-F3A9EE5628E0}" srcOrd="0" destOrd="0" presId="urn:microsoft.com/office/officeart/2005/8/layout/vList5"/>
    <dgm:cxn modelId="{C97A72E5-9012-40B2-8817-FED7BD332F11}" srcId="{70B70D24-58A9-4534-BD4C-681A7C0FFF8F}" destId="{BB32C7D1-7B6F-4815-9F09-8FF69680A187}" srcOrd="5" destOrd="0" parTransId="{60E43D4F-5822-44C0-A019-158264AB8A33}" sibTransId="{BA07AC81-E9AD-4E2D-B4CF-E42C4E76FB66}"/>
    <dgm:cxn modelId="{85B0DFE8-1AA4-42BA-A285-5702C5B712A8}" srcId="{2D556441-6A33-4BE3-BDE8-CB7333D59980}" destId="{7C545212-CC0F-4BC1-B33D-DFD523DF2AD9}" srcOrd="1" destOrd="0" parTransId="{427165AD-29E3-4CE4-8BBB-85AEDAA5F17E}" sibTransId="{3F6F2517-92D1-4015-8968-DD6C0183F7F0}"/>
    <dgm:cxn modelId="{78234DF4-05BD-41E7-9B40-5FE9BCBAA5ED}" type="presOf" srcId="{BB32C7D1-7B6F-4815-9F09-8FF69680A187}" destId="{F6695E8A-9E14-490A-8E23-C2E6BE8491B7}" srcOrd="0" destOrd="0" presId="urn:microsoft.com/office/officeart/2005/8/layout/vList5"/>
    <dgm:cxn modelId="{3E8F6E21-B376-49AC-9C30-AEB536A110F9}" type="presOf" srcId="{6F865A4F-A396-4BF1-B4D8-2CFEC98CDDE7}" destId="{3DF2A4BF-53ED-4359-9104-9F8CEAAEC31E}" srcOrd="0" destOrd="0" presId="urn:microsoft.com/office/officeart/2005/8/layout/vList5"/>
    <dgm:cxn modelId="{449AE895-2A7A-4F16-88F7-61CBFD9FD895}" type="presOf" srcId="{FD88E00A-B5FF-49D8-ABD2-71C2035E3759}" destId="{A93DD02B-F22E-40D1-AB4C-EB12283E1AB6}" srcOrd="0" destOrd="0" presId="urn:microsoft.com/office/officeart/2005/8/layout/vList5"/>
    <dgm:cxn modelId="{8A5C2F59-9AB1-4195-8F91-CBCF24F3AD69}" type="presOf" srcId="{3C4C0CD9-3C54-4AB6-BA7C-92F00DDE1D1A}" destId="{62BFA4AB-6B2E-41FA-82B1-2A9E9CF8CF8F}" srcOrd="0" destOrd="0" presId="urn:microsoft.com/office/officeart/2005/8/layout/vList5"/>
    <dgm:cxn modelId="{A5F094BA-A3E7-4323-AE3D-B7088D702DB2}" srcId="{70B70D24-58A9-4534-BD4C-681A7C0FFF8F}" destId="{D72AFF3B-1F44-4701-98B6-3F5F38EC0266}" srcOrd="0" destOrd="0" parTransId="{BC11D45F-7311-4837-A7A7-74040106D033}" sibTransId="{FFE4336F-8EBF-46EE-9024-1D9293657C28}"/>
    <dgm:cxn modelId="{155C043E-52F4-4010-AF48-E66BBCAAD49F}" type="presOf" srcId="{85A8FC93-2C8B-4390-92A2-9D39652F6CDD}" destId="{79B89BF6-377B-423E-9835-12FF8FA1BA6E}" srcOrd="0" destOrd="0" presId="urn:microsoft.com/office/officeart/2005/8/layout/vList5"/>
    <dgm:cxn modelId="{B8257592-477F-4F8A-B789-992E4D96E393}" type="presOf" srcId="{EA88BFE4-C74E-4398-9E3C-B7607713A9D6}" destId="{A93DD02B-F22E-40D1-AB4C-EB12283E1AB6}" srcOrd="0" destOrd="1" presId="urn:microsoft.com/office/officeart/2005/8/layout/vList5"/>
    <dgm:cxn modelId="{B4602D47-566B-479E-B87E-FFE0922A7B63}" srcId="{70B70D24-58A9-4534-BD4C-681A7C0FFF8F}" destId="{6654CA98-8115-42E8-8BAD-D9CF1FC7EB1E}" srcOrd="4" destOrd="0" parTransId="{0DD1598A-E50E-43D7-983B-D3E80C4BEE34}" sibTransId="{23E347DD-BBEB-4E2D-A848-64A1B446BC39}"/>
    <dgm:cxn modelId="{3AED51B8-A97C-4FDE-8C4C-AB47ED17F790}" srcId="{22CB8C87-1EEA-4ED8-A89E-F307DD932D30}" destId="{A1E3B249-BEAA-4382-B1AC-6FD40BB601A1}" srcOrd="2" destOrd="0" parTransId="{BA8D578F-86F2-4162-9D2D-743EA6B5DB4C}" sibTransId="{973220BC-4584-4549-A820-53D121C1F38A}"/>
    <dgm:cxn modelId="{F2A7037E-6F05-4F16-92FF-E2B6429D4C9A}" type="presOf" srcId="{2D556441-6A33-4BE3-BDE8-CB7333D59980}" destId="{280411C7-E5C0-4397-9068-6E1184E924A3}" srcOrd="0" destOrd="0" presId="urn:microsoft.com/office/officeart/2005/8/layout/vList5"/>
    <dgm:cxn modelId="{CE6FCB55-17CF-425A-8779-C291BC345BC5}" srcId="{85A8FC93-2C8B-4390-92A2-9D39652F6CDD}" destId="{FD88E00A-B5FF-49D8-ABD2-71C2035E3759}" srcOrd="0" destOrd="0" parTransId="{16A398EF-0F38-4762-BB4D-54F5CC7DF881}" sibTransId="{F4FF8A4D-118D-43B4-9820-CBB5B23D3EA3}"/>
    <dgm:cxn modelId="{862EFEF3-3F05-4509-8202-2FF049D909EB}" srcId="{22CB8C87-1EEA-4ED8-A89E-F307DD932D30}" destId="{D84C8D0B-4970-472C-8104-CAB43D6371E6}" srcOrd="1" destOrd="0" parTransId="{A02A0D93-044C-4E24-90D9-F9FEE019D8C1}" sibTransId="{CABE03CD-D045-419E-BAB5-A1C8E7FD2BD9}"/>
    <dgm:cxn modelId="{64051122-EBB3-4709-B6D3-8B12DC097EBE}" srcId="{70B70D24-58A9-4534-BD4C-681A7C0FFF8F}" destId="{22CB8C87-1EEA-4ED8-A89E-F307DD932D30}" srcOrd="1" destOrd="0" parTransId="{097003F5-7286-4507-9ECB-4D6676A521B9}" sibTransId="{5DD3BB07-D02F-48FC-99E5-263DF1C10684}"/>
    <dgm:cxn modelId="{7A8C23A7-ABA8-4DB1-AD82-B8412FF8EFE2}" srcId="{85A8FC93-2C8B-4390-92A2-9D39652F6CDD}" destId="{EA88BFE4-C74E-4398-9E3C-B7607713A9D6}" srcOrd="1" destOrd="0" parTransId="{870CCBB2-E3CD-49C1-BECB-F8BFCB2756C6}" sibTransId="{F8A5EEFA-58D6-4BDF-8FAA-DF518062A8C1}"/>
    <dgm:cxn modelId="{076945C6-5824-4756-9909-05BEB37DBBD9}" srcId="{70B70D24-58A9-4534-BD4C-681A7C0FFF8F}" destId="{2D556441-6A33-4BE3-BDE8-CB7333D59980}" srcOrd="3" destOrd="0" parTransId="{91908700-46CC-42EC-991F-2F348258BB0B}" sibTransId="{8151E497-7509-471B-BAAB-5E229024A820}"/>
    <dgm:cxn modelId="{819BA842-873C-453B-911D-FF1D6289F69A}" type="presOf" srcId="{70B70D24-58A9-4534-BD4C-681A7C0FFF8F}" destId="{0DC4265B-5BD5-4470-9C95-890F4096736C}" srcOrd="0" destOrd="0" presId="urn:microsoft.com/office/officeart/2005/8/layout/vList5"/>
    <dgm:cxn modelId="{0AA323AF-B7C4-4BCA-850E-25DAAB06A5D6}" type="presOf" srcId="{7C545212-CC0F-4BC1-B33D-DFD523DF2AD9}" destId="{2A2EE3E1-B3F3-4EC2-8F70-2A3BE948C095}" srcOrd="0" destOrd="1" presId="urn:microsoft.com/office/officeart/2005/8/layout/vList5"/>
    <dgm:cxn modelId="{9F3483DB-2412-4DC4-911C-83C49A3FFFAC}" srcId="{70B70D24-58A9-4534-BD4C-681A7C0FFF8F}" destId="{85A8FC93-2C8B-4390-92A2-9D39652F6CDD}" srcOrd="2" destOrd="0" parTransId="{492BF39A-9353-4F72-B854-118119BECE4A}" sibTransId="{B546F2A2-A342-4C68-8737-CFE3380D7A33}"/>
    <dgm:cxn modelId="{BD01B9FE-BA25-437D-B840-B09A2A76EB3C}" type="presOf" srcId="{22CB8C87-1EEA-4ED8-A89E-F307DD932D30}" destId="{4F9DDBA3-7703-473C-BC66-FB23508B233A}" srcOrd="0" destOrd="0" presId="urn:microsoft.com/office/officeart/2005/8/layout/vList5"/>
    <dgm:cxn modelId="{0A269A97-AF86-4E81-B922-83FC27355236}" type="presOf" srcId="{42524F54-3120-48C1-969E-E66E09F6AB33}" destId="{2A2EE3E1-B3F3-4EC2-8F70-2A3BE948C095}" srcOrd="0" destOrd="0" presId="urn:microsoft.com/office/officeart/2005/8/layout/vList5"/>
    <dgm:cxn modelId="{25DF4316-D43F-4950-BA83-17A2331FBD56}" type="presOf" srcId="{A1E3B249-BEAA-4382-B1AC-6FD40BB601A1}" destId="{94198E58-DB0C-4233-A23F-0BABCDF06187}" srcOrd="0" destOrd="2" presId="urn:microsoft.com/office/officeart/2005/8/layout/vList5"/>
    <dgm:cxn modelId="{739A633B-D8B8-4205-BAAF-746938918BAB}" type="presOf" srcId="{D84C8D0B-4970-472C-8104-CAB43D6371E6}" destId="{94198E58-DB0C-4233-A23F-0BABCDF06187}" srcOrd="0" destOrd="1" presId="urn:microsoft.com/office/officeart/2005/8/layout/vList5"/>
    <dgm:cxn modelId="{24F0DB97-BB7A-439E-9012-3A407B6BCAD2}" type="presOf" srcId="{D3931E6C-AB6E-464B-ACA3-F5BA295E8AC9}" destId="{3FCC62E1-577D-4617-93C1-60952EC7C074}" srcOrd="0" destOrd="1" presId="urn:microsoft.com/office/officeart/2005/8/layout/vList5"/>
    <dgm:cxn modelId="{81B59EAA-D2FC-4729-AD07-DEF8FF0C9080}" type="presParOf" srcId="{0DC4265B-5BD5-4470-9C95-890F4096736C}" destId="{8430C66E-EB43-43E2-A57D-AE288E9C35D8}" srcOrd="0" destOrd="0" presId="urn:microsoft.com/office/officeart/2005/8/layout/vList5"/>
    <dgm:cxn modelId="{64742B7D-8751-4B9C-AFFA-7C850BA1C654}" type="presParOf" srcId="{8430C66E-EB43-43E2-A57D-AE288E9C35D8}" destId="{F8FC2130-10B9-4F54-B135-5CB8FCA7CEBD}" srcOrd="0" destOrd="0" presId="urn:microsoft.com/office/officeart/2005/8/layout/vList5"/>
    <dgm:cxn modelId="{A2D7CCAD-8A7F-43B6-9DEC-0A6EDF267C17}" type="presParOf" srcId="{8430C66E-EB43-43E2-A57D-AE288E9C35D8}" destId="{62BFA4AB-6B2E-41FA-82B1-2A9E9CF8CF8F}" srcOrd="1" destOrd="0" presId="urn:microsoft.com/office/officeart/2005/8/layout/vList5"/>
    <dgm:cxn modelId="{1D235B1B-D975-45ED-8322-BA380F0E9A60}" type="presParOf" srcId="{0DC4265B-5BD5-4470-9C95-890F4096736C}" destId="{02EDD430-5BA1-4AA6-BE6E-5BDA88D6DCB6}" srcOrd="1" destOrd="0" presId="urn:microsoft.com/office/officeart/2005/8/layout/vList5"/>
    <dgm:cxn modelId="{76146AE2-7047-4577-BF40-7FA4387C09E3}" type="presParOf" srcId="{0DC4265B-5BD5-4470-9C95-890F4096736C}" destId="{A9DACB91-D9BB-4E10-9807-82621EF98B0C}" srcOrd="2" destOrd="0" presId="urn:microsoft.com/office/officeart/2005/8/layout/vList5"/>
    <dgm:cxn modelId="{0D61B20D-9C1E-496D-9C96-751668C9CC56}" type="presParOf" srcId="{A9DACB91-D9BB-4E10-9807-82621EF98B0C}" destId="{4F9DDBA3-7703-473C-BC66-FB23508B233A}" srcOrd="0" destOrd="0" presId="urn:microsoft.com/office/officeart/2005/8/layout/vList5"/>
    <dgm:cxn modelId="{161C37BB-4C4B-41F6-8841-D76E2333CF16}" type="presParOf" srcId="{A9DACB91-D9BB-4E10-9807-82621EF98B0C}" destId="{94198E58-DB0C-4233-A23F-0BABCDF06187}" srcOrd="1" destOrd="0" presId="urn:microsoft.com/office/officeart/2005/8/layout/vList5"/>
    <dgm:cxn modelId="{47EAD5E3-30D3-45B8-B0FE-A407C1E0DCE2}" type="presParOf" srcId="{0DC4265B-5BD5-4470-9C95-890F4096736C}" destId="{AA9C45DB-A3A8-4634-995B-3FF5724CA581}" srcOrd="3" destOrd="0" presId="urn:microsoft.com/office/officeart/2005/8/layout/vList5"/>
    <dgm:cxn modelId="{E94F08E6-BBC7-439D-8330-E1AD02BAD4C0}" type="presParOf" srcId="{0DC4265B-5BD5-4470-9C95-890F4096736C}" destId="{F6882DD3-B791-4A03-BA20-5329F12E51E7}" srcOrd="4" destOrd="0" presId="urn:microsoft.com/office/officeart/2005/8/layout/vList5"/>
    <dgm:cxn modelId="{6CE4EA6A-A69E-4C6A-B1C4-264520238090}" type="presParOf" srcId="{F6882DD3-B791-4A03-BA20-5329F12E51E7}" destId="{79B89BF6-377B-423E-9835-12FF8FA1BA6E}" srcOrd="0" destOrd="0" presId="urn:microsoft.com/office/officeart/2005/8/layout/vList5"/>
    <dgm:cxn modelId="{F7AA295B-1019-42D3-8776-F26581DC62EF}" type="presParOf" srcId="{F6882DD3-B791-4A03-BA20-5329F12E51E7}" destId="{A93DD02B-F22E-40D1-AB4C-EB12283E1AB6}" srcOrd="1" destOrd="0" presId="urn:microsoft.com/office/officeart/2005/8/layout/vList5"/>
    <dgm:cxn modelId="{57FF31A6-09B0-43BA-B331-AD07CD461C45}" type="presParOf" srcId="{0DC4265B-5BD5-4470-9C95-890F4096736C}" destId="{E50781DC-C967-4323-83AF-BBED3D29E9EE}" srcOrd="5" destOrd="0" presId="urn:microsoft.com/office/officeart/2005/8/layout/vList5"/>
    <dgm:cxn modelId="{2F5EFDF6-B273-4534-A103-8B6505FCC41F}" type="presParOf" srcId="{0DC4265B-5BD5-4470-9C95-890F4096736C}" destId="{4F111765-ECA1-4C87-B616-D9CDA11EBF96}" srcOrd="6" destOrd="0" presId="urn:microsoft.com/office/officeart/2005/8/layout/vList5"/>
    <dgm:cxn modelId="{C2ACA866-D2D5-46ED-84D3-BA8DA503A60C}" type="presParOf" srcId="{4F111765-ECA1-4C87-B616-D9CDA11EBF96}" destId="{280411C7-E5C0-4397-9068-6E1184E924A3}" srcOrd="0" destOrd="0" presId="urn:microsoft.com/office/officeart/2005/8/layout/vList5"/>
    <dgm:cxn modelId="{AB47ECB5-3A71-4949-A618-9483A5CB6986}" type="presParOf" srcId="{4F111765-ECA1-4C87-B616-D9CDA11EBF96}" destId="{2A2EE3E1-B3F3-4EC2-8F70-2A3BE948C095}" srcOrd="1" destOrd="0" presId="urn:microsoft.com/office/officeart/2005/8/layout/vList5"/>
    <dgm:cxn modelId="{D5BDBC99-4F65-4C5C-AD75-463CFADAC54C}" type="presParOf" srcId="{0DC4265B-5BD5-4470-9C95-890F4096736C}" destId="{43BBCCE5-38B7-4539-B1E1-BA7207EBD8B3}" srcOrd="7" destOrd="0" presId="urn:microsoft.com/office/officeart/2005/8/layout/vList5"/>
    <dgm:cxn modelId="{8CE7C208-4F5D-48AC-B198-DFC158422C8B}" type="presParOf" srcId="{0DC4265B-5BD5-4470-9C95-890F4096736C}" destId="{196285E7-DD70-48EC-B121-33408903F0D8}" srcOrd="8" destOrd="0" presId="urn:microsoft.com/office/officeart/2005/8/layout/vList5"/>
    <dgm:cxn modelId="{B21701BB-0990-4A40-A0DF-48CBB887E441}" type="presParOf" srcId="{196285E7-DD70-48EC-B121-33408903F0D8}" destId="{42AC1927-AC59-41FA-B0BD-F3A9EE5628E0}" srcOrd="0" destOrd="0" presId="urn:microsoft.com/office/officeart/2005/8/layout/vList5"/>
    <dgm:cxn modelId="{A568E5A8-C735-40B1-AEBD-94136B6E9F80}" type="presParOf" srcId="{196285E7-DD70-48EC-B121-33408903F0D8}" destId="{3FCC62E1-577D-4617-93C1-60952EC7C074}" srcOrd="1" destOrd="0" presId="urn:microsoft.com/office/officeart/2005/8/layout/vList5"/>
    <dgm:cxn modelId="{677023F5-B6E2-47ED-AA30-6CB1FCE49B66}" type="presParOf" srcId="{0DC4265B-5BD5-4470-9C95-890F4096736C}" destId="{FE9AFE23-E406-45DE-9884-0C9D80DC939E}" srcOrd="9" destOrd="0" presId="urn:microsoft.com/office/officeart/2005/8/layout/vList5"/>
    <dgm:cxn modelId="{AA3F82A8-3C61-45CD-A1F8-9BB0BE470A73}" type="presParOf" srcId="{0DC4265B-5BD5-4470-9C95-890F4096736C}" destId="{CBB88795-0790-4317-BB99-07860E27D7C1}" srcOrd="10" destOrd="0" presId="urn:microsoft.com/office/officeart/2005/8/layout/vList5"/>
    <dgm:cxn modelId="{5C89EB4A-F6FA-49E5-883A-91211359D202}" type="presParOf" srcId="{CBB88795-0790-4317-BB99-07860E27D7C1}" destId="{F6695E8A-9E14-490A-8E23-C2E6BE8491B7}" srcOrd="0" destOrd="0" presId="urn:microsoft.com/office/officeart/2005/8/layout/vList5"/>
    <dgm:cxn modelId="{35058C5E-1BD7-4A83-82DA-C320ACF5F3FF}" type="presParOf" srcId="{CBB88795-0790-4317-BB99-07860E27D7C1}" destId="{3DF2A4BF-53ED-4359-9104-9F8CEAAEC31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5CD81F2-E72E-465D-9FB2-9CB25FB8F67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FB01C2-0931-4844-AC33-003D6A15B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771800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226016"/>
              </p:ext>
            </p:extLst>
          </p:nvPr>
        </p:nvGraphicFramePr>
        <p:xfrm>
          <a:off x="1907704" y="4437112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err="1" smtClean="0">
                <a:latin typeface="Juice ITC" pitchFamily="82" charset="0"/>
              </a:rPr>
              <a:t>What</a:t>
            </a:r>
            <a:r>
              <a:rPr lang="cs-CZ" sz="4800" dirty="0" smtClean="0">
                <a:latin typeface="Juice ITC" pitchFamily="82" charset="0"/>
              </a:rPr>
              <a:t> </a:t>
            </a:r>
            <a:r>
              <a:rPr lang="cs-CZ" sz="4800" dirty="0" err="1" smtClean="0">
                <a:latin typeface="Juice ITC" pitchFamily="82" charset="0"/>
              </a:rPr>
              <a:t>time</a:t>
            </a:r>
            <a:r>
              <a:rPr lang="cs-CZ" sz="4800" dirty="0" smtClean="0">
                <a:latin typeface="Juice ITC" pitchFamily="82" charset="0"/>
              </a:rPr>
              <a:t> </a:t>
            </a:r>
            <a:r>
              <a:rPr lang="cs-CZ" sz="4800" dirty="0" err="1" smtClean="0">
                <a:latin typeface="Juice ITC" pitchFamily="82" charset="0"/>
              </a:rPr>
              <a:t>is</a:t>
            </a:r>
            <a:r>
              <a:rPr lang="cs-CZ" sz="4800" dirty="0" smtClean="0">
                <a:latin typeface="Juice ITC" pitchFamily="82" charset="0"/>
              </a:rPr>
              <a:t> </a:t>
            </a:r>
            <a:r>
              <a:rPr lang="cs-CZ" sz="4800" dirty="0" err="1" smtClean="0">
                <a:latin typeface="Juice ITC" pitchFamily="82" charset="0"/>
              </a:rPr>
              <a:t>it</a:t>
            </a:r>
            <a:r>
              <a:rPr lang="cs-CZ" sz="4800" dirty="0" smtClean="0">
                <a:latin typeface="Juice ITC" pitchFamily="82" charset="0"/>
              </a:rPr>
              <a:t> ?</a:t>
            </a:r>
            <a:endParaRPr lang="cs-CZ" sz="4800" dirty="0">
              <a:latin typeface="Juice ITC" pitchFamily="82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611560" y="1700808"/>
            <a:ext cx="864096" cy="864096"/>
          </a:xfrm>
          <a:prstGeom prst="donut">
            <a:avLst>
              <a:gd name="adj" fmla="val 82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611560" y="2636912"/>
            <a:ext cx="864096" cy="864096"/>
          </a:xfrm>
          <a:prstGeom prst="donut">
            <a:avLst>
              <a:gd name="adj" fmla="val 87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611560" y="3573016"/>
            <a:ext cx="864096" cy="864096"/>
          </a:xfrm>
          <a:prstGeom prst="donut">
            <a:avLst>
              <a:gd name="adj" fmla="val 88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611560" y="4509120"/>
            <a:ext cx="864096" cy="864096"/>
          </a:xfrm>
          <a:prstGeom prst="donut">
            <a:avLst>
              <a:gd name="adj" fmla="val 95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611560" y="5445224"/>
            <a:ext cx="864096" cy="864096"/>
          </a:xfrm>
          <a:prstGeom prst="donut">
            <a:avLst>
              <a:gd name="adj" fmla="val 106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1012874" y="1842868"/>
            <a:ext cx="295421" cy="309489"/>
          </a:xfrm>
          <a:custGeom>
            <a:avLst/>
            <a:gdLst>
              <a:gd name="connsiteX0" fmla="*/ 0 w 295421"/>
              <a:gd name="connsiteY0" fmla="*/ 0 h 309489"/>
              <a:gd name="connsiteX1" fmla="*/ 28135 w 295421"/>
              <a:gd name="connsiteY1" fmla="*/ 309489 h 309489"/>
              <a:gd name="connsiteX2" fmla="*/ 28135 w 295421"/>
              <a:gd name="connsiteY2" fmla="*/ 309489 h 309489"/>
              <a:gd name="connsiteX3" fmla="*/ 295421 w 295421"/>
              <a:gd name="connsiteY3" fmla="*/ 309489 h 309489"/>
              <a:gd name="connsiteX4" fmla="*/ 295421 w 295421"/>
              <a:gd name="connsiteY4" fmla="*/ 309489 h 309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421" h="309489">
                <a:moveTo>
                  <a:pt x="0" y="0"/>
                </a:moveTo>
                <a:lnTo>
                  <a:pt x="28135" y="309489"/>
                </a:lnTo>
                <a:lnTo>
                  <a:pt x="28135" y="309489"/>
                </a:lnTo>
                <a:lnTo>
                  <a:pt x="295421" y="309489"/>
                </a:lnTo>
                <a:lnTo>
                  <a:pt x="295421" y="309489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787791" y="2827606"/>
            <a:ext cx="279009" cy="300111"/>
          </a:xfrm>
          <a:custGeom>
            <a:avLst/>
            <a:gdLst>
              <a:gd name="connsiteX0" fmla="*/ 239151 w 279009"/>
              <a:gd name="connsiteY0" fmla="*/ 0 h 300111"/>
              <a:gd name="connsiteX1" fmla="*/ 239151 w 279009"/>
              <a:gd name="connsiteY1" fmla="*/ 253219 h 300111"/>
              <a:gd name="connsiteX2" fmla="*/ 0 w 279009"/>
              <a:gd name="connsiteY2" fmla="*/ 281354 h 300111"/>
              <a:gd name="connsiteX3" fmla="*/ 0 w 279009"/>
              <a:gd name="connsiteY3" fmla="*/ 281354 h 300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9009" h="300111">
                <a:moveTo>
                  <a:pt x="239151" y="0"/>
                </a:moveTo>
                <a:cubicBezTo>
                  <a:pt x="259080" y="103163"/>
                  <a:pt x="279009" y="206327"/>
                  <a:pt x="239151" y="253219"/>
                </a:cubicBezTo>
                <a:cubicBezTo>
                  <a:pt x="199293" y="300111"/>
                  <a:pt x="0" y="281354"/>
                  <a:pt x="0" y="281354"/>
                </a:cubicBezTo>
                <a:lnTo>
                  <a:pt x="0" y="28135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1041009" y="3727938"/>
            <a:ext cx="0" cy="562708"/>
          </a:xfrm>
          <a:custGeom>
            <a:avLst/>
            <a:gdLst>
              <a:gd name="connsiteX0" fmla="*/ 0 w 0"/>
              <a:gd name="connsiteY0" fmla="*/ 0 h 562708"/>
              <a:gd name="connsiteX1" fmla="*/ 0 w 0"/>
              <a:gd name="connsiteY1" fmla="*/ 562708 h 562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62708">
                <a:moveTo>
                  <a:pt x="0" y="0"/>
                </a:moveTo>
                <a:lnTo>
                  <a:pt x="0" y="562708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1041009" y="4698609"/>
            <a:ext cx="0" cy="267286"/>
          </a:xfrm>
          <a:custGeom>
            <a:avLst/>
            <a:gdLst>
              <a:gd name="connsiteX0" fmla="*/ 0 w 0"/>
              <a:gd name="connsiteY0" fmla="*/ 0 h 267286"/>
              <a:gd name="connsiteX1" fmla="*/ 0 w 0"/>
              <a:gd name="connsiteY1" fmla="*/ 267286 h 267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67286">
                <a:moveTo>
                  <a:pt x="0" y="0"/>
                </a:moveTo>
                <a:lnTo>
                  <a:pt x="0" y="267286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956603" y="5627077"/>
            <a:ext cx="98474" cy="450166"/>
          </a:xfrm>
          <a:custGeom>
            <a:avLst/>
            <a:gdLst>
              <a:gd name="connsiteX0" fmla="*/ 84406 w 98474"/>
              <a:gd name="connsiteY0" fmla="*/ 0 h 450166"/>
              <a:gd name="connsiteX1" fmla="*/ 84406 w 98474"/>
              <a:gd name="connsiteY1" fmla="*/ 239151 h 450166"/>
              <a:gd name="connsiteX2" fmla="*/ 0 w 98474"/>
              <a:gd name="connsiteY2" fmla="*/ 450166 h 450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8474" h="450166">
                <a:moveTo>
                  <a:pt x="84406" y="0"/>
                </a:moveTo>
                <a:cubicBezTo>
                  <a:pt x="91440" y="82061"/>
                  <a:pt x="98474" y="164123"/>
                  <a:pt x="84406" y="239151"/>
                </a:cubicBezTo>
                <a:cubicBezTo>
                  <a:pt x="70338" y="314179"/>
                  <a:pt x="35169" y="382172"/>
                  <a:pt x="0" y="45016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1628800"/>
            <a:ext cx="403244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o‘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30" name="Přímá spojovací šipka 29"/>
          <p:cNvCxnSpPr/>
          <p:nvPr/>
        </p:nvCxnSpPr>
        <p:spPr>
          <a:xfrm flipH="1">
            <a:off x="1619672" y="1844824"/>
            <a:ext cx="2808312" cy="39604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1691680" y="2132856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H="1" flipV="1">
            <a:off x="1619672" y="4941168"/>
            <a:ext cx="2880320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 flipV="1">
            <a:off x="1691680" y="4005064"/>
            <a:ext cx="2808312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 flipV="1">
            <a:off x="1619672" y="3140968"/>
            <a:ext cx="2880320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cap="none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Juice ITC" pitchFamily="82" charset="0"/>
              </a:rPr>
              <a:t>Complete</a:t>
            </a:r>
            <a:endParaRPr lang="cs-CZ" sz="4000" b="1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Juice ITC" pitchFamily="82" charset="0"/>
            </a:endParaRPr>
          </a:p>
        </p:txBody>
      </p:sp>
      <p:pic>
        <p:nvPicPr>
          <p:cNvPr id="4" name="Zástupný symbol pro obsah 3" descr="MH90035400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628800"/>
            <a:ext cx="2144837" cy="2144837"/>
          </a:xfrm>
        </p:spPr>
      </p:pic>
      <p:pic>
        <p:nvPicPr>
          <p:cNvPr id="5" name="Obrázek 4" descr="MH9000167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1700808"/>
            <a:ext cx="1944216" cy="1944216"/>
          </a:xfrm>
          <a:prstGeom prst="rect">
            <a:avLst/>
          </a:prstGeom>
        </p:spPr>
      </p:pic>
      <p:pic>
        <p:nvPicPr>
          <p:cNvPr id="6" name="Obrázek 5" descr="MH90044146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1700808"/>
            <a:ext cx="3492029" cy="349202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04248" y="580526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clock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587727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larm </a:t>
            </a:r>
            <a:r>
              <a:rPr lang="cs-CZ" sz="2400" dirty="0" err="1" smtClean="0"/>
              <a:t>clock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8772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h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5435 L -0.37795 -0.3062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6.23497E-6 L -0.30712 -0.25186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-0.04395 L 0.59462 -0.33765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Juice ITC" pitchFamily="82" charset="0"/>
              </a:rPr>
              <a:t>HRITE SAME TIME WITH WORDS.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Juice ITC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38884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…………..... o´</a:t>
            </a:r>
            <a:r>
              <a:rPr lang="cs-CZ" dirty="0" err="1" smtClean="0"/>
              <a:t>clock</a:t>
            </a:r>
            <a:r>
              <a:rPr lang="cs-CZ" dirty="0" smtClean="0"/>
              <a:t>.    (   8 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1 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12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10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7 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5 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2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6  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 o´</a:t>
            </a:r>
            <a:r>
              <a:rPr lang="cs-CZ" dirty="0" err="1" smtClean="0"/>
              <a:t>clock</a:t>
            </a:r>
            <a:r>
              <a:rPr lang="cs-CZ" dirty="0" smtClean="0"/>
              <a:t>.    (   3  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eight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91683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4928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twelve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30689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ten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364502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seven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414908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five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two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six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8052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three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3" name="Obrázek 12" descr="MH9000788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799561">
            <a:off x="5076056" y="198884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H9003195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412776"/>
            <a:ext cx="1187773" cy="1187773"/>
          </a:xfrm>
          <a:prstGeom prst="rect">
            <a:avLst/>
          </a:prstGeom>
        </p:spPr>
      </p:pic>
      <p:pic>
        <p:nvPicPr>
          <p:cNvPr id="4" name="Obrázek 3" descr="MH9002903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2996952"/>
            <a:ext cx="1440160" cy="1440160"/>
          </a:xfrm>
          <a:prstGeom prst="rect">
            <a:avLst/>
          </a:prstGeom>
        </p:spPr>
      </p:pic>
      <p:pic>
        <p:nvPicPr>
          <p:cNvPr id="5" name="Obrázek 4" descr="MH90041248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4581128"/>
            <a:ext cx="1403797" cy="1403797"/>
          </a:xfrm>
          <a:prstGeom prst="rect">
            <a:avLst/>
          </a:prstGeom>
        </p:spPr>
      </p:pic>
      <p:pic>
        <p:nvPicPr>
          <p:cNvPr id="6" name="Obrázek 5" descr="MH9003263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4653136"/>
            <a:ext cx="1368152" cy="1368152"/>
          </a:xfrm>
          <a:prstGeom prst="rect">
            <a:avLst/>
          </a:prstGeom>
        </p:spPr>
      </p:pic>
      <p:pic>
        <p:nvPicPr>
          <p:cNvPr id="7" name="Obrázek 6" descr="MH9002872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72000" y="2924944"/>
            <a:ext cx="1440160" cy="14401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0" y="26064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What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time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is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it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Write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answers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83568" y="220486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endCxn id="4" idx="1"/>
          </p:cNvCxnSpPr>
          <p:nvPr/>
        </p:nvCxnSpPr>
        <p:spPr>
          <a:xfrm>
            <a:off x="395536" y="37170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67544" y="573325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084168" y="206084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228184" y="3645024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228184" y="573325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55576" y="18448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335699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7" name="Obrázek 26" descr="MH90001677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15816" y="1412776"/>
            <a:ext cx="1512168" cy="1512168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611560" y="537321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56176" y="170080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00192" y="328498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72200" y="537321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  <p:bldP spid="25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620688"/>
            <a:ext cx="899741" cy="899741"/>
          </a:xfrm>
          <a:prstGeom prst="rect">
            <a:avLst/>
          </a:prstGeom>
        </p:spPr>
      </p:pic>
      <p:pic>
        <p:nvPicPr>
          <p:cNvPr id="4" name="Obrázek 3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204864"/>
            <a:ext cx="899741" cy="899741"/>
          </a:xfrm>
          <a:prstGeom prst="rect">
            <a:avLst/>
          </a:prstGeom>
        </p:spPr>
      </p:pic>
      <p:pic>
        <p:nvPicPr>
          <p:cNvPr id="5" name="Obrázek 4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3861048"/>
            <a:ext cx="899741" cy="899741"/>
          </a:xfrm>
          <a:prstGeom prst="rect">
            <a:avLst/>
          </a:prstGeom>
        </p:spPr>
      </p:pic>
      <p:pic>
        <p:nvPicPr>
          <p:cNvPr id="6" name="Obrázek 5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5301208"/>
            <a:ext cx="899741" cy="899741"/>
          </a:xfrm>
          <a:prstGeom prst="rect">
            <a:avLst/>
          </a:prstGeom>
        </p:spPr>
      </p:pic>
      <p:pic>
        <p:nvPicPr>
          <p:cNvPr id="7" name="Obrázek 6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692696"/>
            <a:ext cx="899741" cy="899741"/>
          </a:xfrm>
          <a:prstGeom prst="rect">
            <a:avLst/>
          </a:prstGeom>
        </p:spPr>
      </p:pic>
      <p:pic>
        <p:nvPicPr>
          <p:cNvPr id="8" name="Obrázek 7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204864"/>
            <a:ext cx="899741" cy="899741"/>
          </a:xfrm>
          <a:prstGeom prst="rect">
            <a:avLst/>
          </a:prstGeom>
        </p:spPr>
      </p:pic>
      <p:pic>
        <p:nvPicPr>
          <p:cNvPr id="9" name="Obrázek 8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3933056"/>
            <a:ext cx="899741" cy="899741"/>
          </a:xfrm>
          <a:prstGeom prst="rect">
            <a:avLst/>
          </a:prstGeom>
        </p:spPr>
      </p:pic>
      <p:pic>
        <p:nvPicPr>
          <p:cNvPr id="10" name="Obrázek 9" descr="MH9000149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5373216"/>
            <a:ext cx="899741" cy="89974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91680" y="9087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242088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14908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ten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5892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8367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3488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0770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5892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283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15690261"/>
              </p:ext>
            </p:extLst>
          </p:nvPr>
        </p:nvGraphicFramePr>
        <p:xfrm>
          <a:off x="827584" y="1340768"/>
          <a:ext cx="7296472" cy="4542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43608" y="5934670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0457" y="2924944"/>
            <a:ext cx="7920880" cy="1107996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Obrázky z otevřené galerie MS Office</a:t>
            </a:r>
          </a:p>
          <a:p>
            <a:endParaRPr lang="cs-CZ" sz="1200" u="sng" dirty="0" smtClean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a:endParaRPr>
          </a:p>
          <a:p>
            <a:endParaRPr lang="cs-CZ" sz="1200" u="sng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1050</TotalTime>
  <Words>367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What time is it ?</vt:lpstr>
      <vt:lpstr>Complete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root</cp:lastModifiedBy>
  <cp:revision>61</cp:revision>
  <dcterms:created xsi:type="dcterms:W3CDTF">2012-04-12T15:38:31Z</dcterms:created>
  <dcterms:modified xsi:type="dcterms:W3CDTF">2013-05-17T12:20:05Z</dcterms:modified>
</cp:coreProperties>
</file>