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slideshow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9"/>
  </p:notesMasterIdLst>
  <p:sldIdLst>
    <p:sldId id="257" r:id="rId2"/>
    <p:sldId id="258" r:id="rId3"/>
    <p:sldId id="260" r:id="rId4"/>
    <p:sldId id="261" r:id="rId5"/>
    <p:sldId id="262" r:id="rId6"/>
    <p:sldId id="263" r:id="rId7"/>
    <p:sldId id="259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3C2FFA5D-87B4-456A-9821-1D502468CF0F}" styleName="Styl s motivem 1 – zvýraznění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39" d="100"/>
          <a:sy n="39" d="100"/>
        </p:scale>
        <p:origin x="-1380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8E83F00D-8F33-48E3-A550-FCD4DEAB3B0D}" type="doc">
      <dgm:prSet loTypeId="urn:microsoft.com/office/officeart/2005/8/layout/vList5" loCatId="list" qsTypeId="urn:microsoft.com/office/officeart/2005/8/quickstyle/3d2" qsCatId="3D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ED93A281-5E6D-401E-8B18-0ECF5A5E864D}">
      <dgm:prSet phldrT="[Text]" custT="1"/>
      <dgm:spPr/>
      <dgm:t>
        <a:bodyPr/>
        <a:lstStyle/>
        <a:p>
          <a:r>
            <a:rPr lang="cs-CZ" sz="1800" dirty="0" smtClean="0"/>
            <a:t>Snímek 1</a:t>
          </a:r>
          <a:endParaRPr lang="cs-CZ" sz="1800" dirty="0"/>
        </a:p>
      </dgm:t>
    </dgm:pt>
    <dgm:pt modelId="{ACE39D6C-AEF9-4057-88FA-5FE697AD6FBA}" type="parTrans" cxnId="{EC2BBC50-F695-4962-B582-7510122F6134}">
      <dgm:prSet/>
      <dgm:spPr/>
      <dgm:t>
        <a:bodyPr/>
        <a:lstStyle/>
        <a:p>
          <a:endParaRPr lang="cs-CZ"/>
        </a:p>
      </dgm:t>
    </dgm:pt>
    <dgm:pt modelId="{4326CE1B-CD40-47F5-968E-0CC68AD68E0B}" type="sibTrans" cxnId="{EC2BBC50-F695-4962-B582-7510122F6134}">
      <dgm:prSet/>
      <dgm:spPr/>
      <dgm:t>
        <a:bodyPr/>
        <a:lstStyle/>
        <a:p>
          <a:endParaRPr lang="cs-CZ"/>
        </a:p>
      </dgm:t>
    </dgm:pt>
    <dgm:pt modelId="{8B25A41E-157E-4D01-926B-F3021130AF98}">
      <dgm:prSet phldrT="[Text]" custT="1"/>
      <dgm:spPr/>
      <dgm:t>
        <a:bodyPr/>
        <a:lstStyle/>
        <a:p>
          <a:r>
            <a:rPr lang="cs-CZ" sz="1200" dirty="0" smtClean="0"/>
            <a:t>Úvod</a:t>
          </a:r>
          <a:endParaRPr lang="cs-CZ" sz="1200" dirty="0"/>
        </a:p>
      </dgm:t>
    </dgm:pt>
    <dgm:pt modelId="{91643766-2B52-4F0F-8736-CD97F8251807}" type="parTrans" cxnId="{7692112B-1435-4B47-A442-723410850CB0}">
      <dgm:prSet/>
      <dgm:spPr/>
      <dgm:t>
        <a:bodyPr/>
        <a:lstStyle/>
        <a:p>
          <a:endParaRPr lang="cs-CZ"/>
        </a:p>
      </dgm:t>
    </dgm:pt>
    <dgm:pt modelId="{D0C4E1F0-BC1A-4647-9A4C-86266D544E72}" type="sibTrans" cxnId="{7692112B-1435-4B47-A442-723410850CB0}">
      <dgm:prSet/>
      <dgm:spPr/>
      <dgm:t>
        <a:bodyPr/>
        <a:lstStyle/>
        <a:p>
          <a:endParaRPr lang="cs-CZ"/>
        </a:p>
      </dgm:t>
    </dgm:pt>
    <dgm:pt modelId="{AABDA040-D0A3-4875-B05A-81776DC0F9EA}">
      <dgm:prSet phldrT="[Text]" custT="1"/>
      <dgm:spPr/>
      <dgm:t>
        <a:bodyPr/>
        <a:lstStyle/>
        <a:p>
          <a:r>
            <a:rPr lang="cs-CZ" sz="1800" dirty="0" smtClean="0"/>
            <a:t>Snímek 2</a:t>
          </a:r>
          <a:endParaRPr lang="cs-CZ" sz="1800" dirty="0"/>
        </a:p>
      </dgm:t>
    </dgm:pt>
    <dgm:pt modelId="{EC34CD0E-2229-422D-8CAC-490330BFC1D6}" type="parTrans" cxnId="{2DB9C4FB-4C7F-45A6-9B23-DD40846E2EA2}">
      <dgm:prSet/>
      <dgm:spPr/>
      <dgm:t>
        <a:bodyPr/>
        <a:lstStyle/>
        <a:p>
          <a:endParaRPr lang="cs-CZ"/>
        </a:p>
      </dgm:t>
    </dgm:pt>
    <dgm:pt modelId="{1425224D-9F01-465C-A537-6E9D5E7C5577}" type="sibTrans" cxnId="{2DB9C4FB-4C7F-45A6-9B23-DD40846E2EA2}">
      <dgm:prSet/>
      <dgm:spPr/>
      <dgm:t>
        <a:bodyPr/>
        <a:lstStyle/>
        <a:p>
          <a:endParaRPr lang="cs-CZ"/>
        </a:p>
      </dgm:t>
    </dgm:pt>
    <dgm:pt modelId="{4E6B1E93-94A6-4D12-BD58-B910C88EA0A2}">
      <dgm:prSet phldrT="[Text]" custT="1"/>
      <dgm:spPr/>
      <dgm:t>
        <a:bodyPr/>
        <a:lstStyle/>
        <a:p>
          <a:r>
            <a:rPr lang="cs-CZ" sz="1800" dirty="0" smtClean="0"/>
            <a:t>Snímek 3</a:t>
          </a:r>
          <a:endParaRPr lang="cs-CZ" sz="1800" dirty="0"/>
        </a:p>
      </dgm:t>
    </dgm:pt>
    <dgm:pt modelId="{003F8819-FB52-454D-A9B4-0B6D4EAE1053}" type="parTrans" cxnId="{366B0021-732B-4020-9A91-56E0716739FF}">
      <dgm:prSet/>
      <dgm:spPr/>
      <dgm:t>
        <a:bodyPr/>
        <a:lstStyle/>
        <a:p>
          <a:endParaRPr lang="cs-CZ"/>
        </a:p>
      </dgm:t>
    </dgm:pt>
    <dgm:pt modelId="{53B87ABE-ACC3-4717-B4C1-BF4DC5C750EE}" type="sibTrans" cxnId="{366B0021-732B-4020-9A91-56E0716739FF}">
      <dgm:prSet/>
      <dgm:spPr/>
      <dgm:t>
        <a:bodyPr/>
        <a:lstStyle/>
        <a:p>
          <a:endParaRPr lang="cs-CZ"/>
        </a:p>
      </dgm:t>
    </dgm:pt>
    <dgm:pt modelId="{D5610B21-3BBB-4784-871C-6730DF7DAAD0}">
      <dgm:prSet phldrT="[Text]" custT="1"/>
      <dgm:spPr/>
      <dgm:t>
        <a:bodyPr/>
        <a:lstStyle/>
        <a:p>
          <a:r>
            <a:rPr lang="cs-CZ" sz="1200" dirty="0" smtClean="0"/>
            <a:t>Podle obrázku děti vpisují názvy do křížovky</a:t>
          </a:r>
          <a:endParaRPr lang="cs-CZ" sz="1200" dirty="0"/>
        </a:p>
      </dgm:t>
    </dgm:pt>
    <dgm:pt modelId="{DEF1AC8D-C99D-48C8-8F04-9A80C58BE2E4}" type="parTrans" cxnId="{8ED700C9-2200-4420-BB35-897EC020A3A7}">
      <dgm:prSet/>
      <dgm:spPr/>
      <dgm:t>
        <a:bodyPr/>
        <a:lstStyle/>
        <a:p>
          <a:endParaRPr lang="cs-CZ"/>
        </a:p>
      </dgm:t>
    </dgm:pt>
    <dgm:pt modelId="{3635E791-9880-4542-B4DC-89E3E9E1ED57}" type="sibTrans" cxnId="{8ED700C9-2200-4420-BB35-897EC020A3A7}">
      <dgm:prSet/>
      <dgm:spPr/>
      <dgm:t>
        <a:bodyPr/>
        <a:lstStyle/>
        <a:p>
          <a:endParaRPr lang="cs-CZ"/>
        </a:p>
      </dgm:t>
    </dgm:pt>
    <dgm:pt modelId="{1DB34D7C-BDD9-4DBE-A490-9914AE46001E}">
      <dgm:prSet phldrT="[Text]" custT="1"/>
      <dgm:spPr/>
      <dgm:t>
        <a:bodyPr/>
        <a:lstStyle/>
        <a:p>
          <a:r>
            <a:rPr lang="cs-CZ" sz="1200" dirty="0" smtClean="0"/>
            <a:t>Správné odpovědi se objeví na svých pozicích</a:t>
          </a:r>
          <a:endParaRPr lang="cs-CZ" sz="1200" dirty="0"/>
        </a:p>
      </dgm:t>
    </dgm:pt>
    <dgm:pt modelId="{4013E551-6D1F-49F7-A138-314FDB910BBF}" type="parTrans" cxnId="{72FA44B9-8013-4C03-8E04-C0A30BD9CE09}">
      <dgm:prSet/>
      <dgm:spPr/>
      <dgm:t>
        <a:bodyPr/>
        <a:lstStyle/>
        <a:p>
          <a:endParaRPr lang="cs-CZ"/>
        </a:p>
      </dgm:t>
    </dgm:pt>
    <dgm:pt modelId="{5819EAB9-3415-4803-A939-97DBCE7854F8}" type="sibTrans" cxnId="{72FA44B9-8013-4C03-8E04-C0A30BD9CE09}">
      <dgm:prSet/>
      <dgm:spPr/>
      <dgm:t>
        <a:bodyPr/>
        <a:lstStyle/>
        <a:p>
          <a:endParaRPr lang="cs-CZ"/>
        </a:p>
      </dgm:t>
    </dgm:pt>
    <dgm:pt modelId="{DEA28E20-DA6A-4109-83FB-ABEA9BE1F447}">
      <dgm:prSet phldrT="[Text]" custT="1"/>
      <dgm:spPr/>
      <dgm:t>
        <a:bodyPr/>
        <a:lstStyle/>
        <a:p>
          <a:r>
            <a:rPr lang="cs-CZ" sz="1800" dirty="0" smtClean="0"/>
            <a:t>Snímek 4</a:t>
          </a:r>
          <a:endParaRPr lang="cs-CZ" sz="1800" dirty="0"/>
        </a:p>
      </dgm:t>
    </dgm:pt>
    <dgm:pt modelId="{48ED2D25-9337-45C3-85A2-689F1D6FFDE0}" type="parTrans" cxnId="{EC60BEBA-4271-4F68-92AA-DF52006D20EF}">
      <dgm:prSet/>
      <dgm:spPr/>
      <dgm:t>
        <a:bodyPr/>
        <a:lstStyle/>
        <a:p>
          <a:endParaRPr lang="cs-CZ"/>
        </a:p>
      </dgm:t>
    </dgm:pt>
    <dgm:pt modelId="{1ABDC60C-FBA2-4981-9BAF-AEA692481546}" type="sibTrans" cxnId="{EC60BEBA-4271-4F68-92AA-DF52006D20EF}">
      <dgm:prSet/>
      <dgm:spPr/>
      <dgm:t>
        <a:bodyPr/>
        <a:lstStyle/>
        <a:p>
          <a:endParaRPr lang="cs-CZ"/>
        </a:p>
      </dgm:t>
    </dgm:pt>
    <dgm:pt modelId="{8427BA69-5B11-4065-9EFD-974592457169}">
      <dgm:prSet phldrT="[Text]"/>
      <dgm:spPr/>
      <dgm:t>
        <a:bodyPr/>
        <a:lstStyle/>
        <a:p>
          <a:r>
            <a:rPr lang="cs-CZ" dirty="0" smtClean="0"/>
            <a:t>Děti odpovídají zda se tvrzení </a:t>
          </a:r>
          <a:r>
            <a:rPr lang="cs-CZ" dirty="0" err="1" smtClean="0"/>
            <a:t>schoduje</a:t>
          </a:r>
          <a:r>
            <a:rPr lang="cs-CZ" dirty="0" smtClean="0"/>
            <a:t> s obrázkem ( </a:t>
          </a:r>
          <a:r>
            <a:rPr lang="cs-CZ" dirty="0" err="1" smtClean="0"/>
            <a:t>Yes</a:t>
          </a:r>
          <a:r>
            <a:rPr lang="cs-CZ" dirty="0" smtClean="0"/>
            <a:t>, these are. No, these are not. )</a:t>
          </a:r>
          <a:endParaRPr lang="cs-CZ" dirty="0"/>
        </a:p>
      </dgm:t>
    </dgm:pt>
    <dgm:pt modelId="{9656D7C8-403E-4DD2-BC70-9D44552A0584}" type="parTrans" cxnId="{295D5529-31C5-4A38-8FD2-500DAAFDCF9C}">
      <dgm:prSet/>
      <dgm:spPr/>
      <dgm:t>
        <a:bodyPr/>
        <a:lstStyle/>
        <a:p>
          <a:endParaRPr lang="cs-CZ"/>
        </a:p>
      </dgm:t>
    </dgm:pt>
    <dgm:pt modelId="{478372BD-C60F-47E9-A398-3D726D1B3FD1}" type="sibTrans" cxnId="{295D5529-31C5-4A38-8FD2-500DAAFDCF9C}">
      <dgm:prSet/>
      <dgm:spPr/>
      <dgm:t>
        <a:bodyPr/>
        <a:lstStyle/>
        <a:p>
          <a:endParaRPr lang="cs-CZ"/>
        </a:p>
      </dgm:t>
    </dgm:pt>
    <dgm:pt modelId="{156117EB-B7AB-4B24-AE8E-3D93C252CF95}">
      <dgm:prSet phldrT="[Text]"/>
      <dgm:spPr/>
      <dgm:t>
        <a:bodyPr/>
        <a:lstStyle/>
        <a:p>
          <a:r>
            <a:rPr lang="cs-CZ" dirty="0" smtClean="0"/>
            <a:t>Zda je to správně se následně objeví vedle.</a:t>
          </a:r>
          <a:endParaRPr lang="cs-CZ" dirty="0"/>
        </a:p>
      </dgm:t>
    </dgm:pt>
    <dgm:pt modelId="{70A6C485-137C-40FC-BB4F-D3EAEC60F38B}" type="parTrans" cxnId="{87187610-D04C-41B7-83AF-02F5A2964718}">
      <dgm:prSet/>
      <dgm:spPr/>
      <dgm:t>
        <a:bodyPr/>
        <a:lstStyle/>
        <a:p>
          <a:endParaRPr lang="cs-CZ"/>
        </a:p>
      </dgm:t>
    </dgm:pt>
    <dgm:pt modelId="{5BFC54B7-B363-457F-AE1D-36D9F95990D8}" type="sibTrans" cxnId="{87187610-D04C-41B7-83AF-02F5A2964718}">
      <dgm:prSet/>
      <dgm:spPr/>
      <dgm:t>
        <a:bodyPr/>
        <a:lstStyle/>
        <a:p>
          <a:endParaRPr lang="cs-CZ"/>
        </a:p>
      </dgm:t>
    </dgm:pt>
    <dgm:pt modelId="{5D25EB99-7052-4B05-BDF6-89A202DB5A53}">
      <dgm:prSet phldrT="[Text]" custT="1"/>
      <dgm:spPr/>
      <dgm:t>
        <a:bodyPr/>
        <a:lstStyle/>
        <a:p>
          <a:r>
            <a:rPr lang="cs-CZ" sz="1200" dirty="0" smtClean="0"/>
            <a:t>Děti se seznamují s novými slovíčky</a:t>
          </a:r>
          <a:endParaRPr lang="cs-CZ" sz="1200" dirty="0"/>
        </a:p>
      </dgm:t>
    </dgm:pt>
    <dgm:pt modelId="{9F7EFA56-5D9F-4270-A9D4-AA51C51FD50E}" type="parTrans" cxnId="{0D68C416-7506-4545-BCE5-C1DAA4A51BC5}">
      <dgm:prSet/>
      <dgm:spPr/>
    </dgm:pt>
    <dgm:pt modelId="{DB6A8929-E980-48D7-A584-FA6F8BB059C6}" type="sibTrans" cxnId="{0D68C416-7506-4545-BCE5-C1DAA4A51BC5}">
      <dgm:prSet/>
      <dgm:spPr/>
    </dgm:pt>
    <dgm:pt modelId="{654C5058-BA1D-4871-AFBC-49E5E3BFC614}">
      <dgm:prSet phldrT="[Text]" custT="1"/>
      <dgm:spPr/>
      <dgm:t>
        <a:bodyPr/>
        <a:lstStyle/>
        <a:p>
          <a:r>
            <a:rPr lang="cs-CZ" sz="1200" dirty="0" smtClean="0"/>
            <a:t>Slovíčka postupně přilétají s překladem </a:t>
          </a:r>
          <a:endParaRPr lang="cs-CZ" sz="1200" dirty="0"/>
        </a:p>
      </dgm:t>
    </dgm:pt>
    <dgm:pt modelId="{A53E95C1-1819-47D5-98EF-26CA592B475F}" type="parTrans" cxnId="{5B18DED1-0AF4-40ED-85A5-3637DC6E9D30}">
      <dgm:prSet/>
      <dgm:spPr/>
    </dgm:pt>
    <dgm:pt modelId="{663176A3-6561-4AF3-9C30-16EFF194EED0}" type="sibTrans" cxnId="{5B18DED1-0AF4-40ED-85A5-3637DC6E9D30}">
      <dgm:prSet/>
      <dgm:spPr/>
    </dgm:pt>
    <dgm:pt modelId="{6EB27984-E038-410C-B34A-117985B312A9}">
      <dgm:prSet phldrT="[Text]" custT="1"/>
      <dgm:spPr/>
      <dgm:t>
        <a:bodyPr/>
        <a:lstStyle/>
        <a:p>
          <a:pPr algn="ctr"/>
          <a:r>
            <a:rPr lang="cs-CZ" sz="1800" dirty="0" smtClean="0"/>
            <a:t>     Snímek 5	</a:t>
          </a:r>
        </a:p>
      </dgm:t>
    </dgm:pt>
    <dgm:pt modelId="{8E1B37EE-F9E9-4A49-86EE-AE8C320545F7}" type="parTrans" cxnId="{38E3ABEA-FD1E-4A07-866A-AA373FEFD668}">
      <dgm:prSet/>
      <dgm:spPr/>
    </dgm:pt>
    <dgm:pt modelId="{67FF49C6-99C1-483A-ABA9-3FDFB8F8CFA2}" type="sibTrans" cxnId="{38E3ABEA-FD1E-4A07-866A-AA373FEFD668}">
      <dgm:prSet/>
      <dgm:spPr/>
    </dgm:pt>
    <dgm:pt modelId="{846A200F-880A-4FE9-88CD-63E7D25B77ED}">
      <dgm:prSet phldrT="[Text]" custT="1"/>
      <dgm:spPr/>
      <dgm:t>
        <a:bodyPr/>
        <a:lstStyle/>
        <a:p>
          <a:pPr algn="l"/>
          <a:r>
            <a:rPr lang="cs-CZ" sz="1200" dirty="0" smtClean="0"/>
            <a:t>Děti musí přeházet písmenka aby zjistili název zeleniny a následné mohly </a:t>
          </a:r>
          <a:r>
            <a:rPr lang="cs-CZ" sz="1200" dirty="0" err="1" smtClean="0"/>
            <a:t>přiředit</a:t>
          </a:r>
          <a:r>
            <a:rPr lang="cs-CZ" sz="1200" dirty="0" smtClean="0"/>
            <a:t> obrázek</a:t>
          </a:r>
        </a:p>
      </dgm:t>
    </dgm:pt>
    <dgm:pt modelId="{A6AEBB33-136B-4B44-B50E-0174D1A08403}" type="parTrans" cxnId="{756364B8-CC8D-41CA-B518-1A1782AB9414}">
      <dgm:prSet/>
      <dgm:spPr/>
    </dgm:pt>
    <dgm:pt modelId="{572A0DF6-C451-46BE-9DE5-9FDF67630E31}" type="sibTrans" cxnId="{756364B8-CC8D-41CA-B518-1A1782AB9414}">
      <dgm:prSet/>
      <dgm:spPr/>
    </dgm:pt>
    <dgm:pt modelId="{5BD64AD9-B1A1-468A-84C0-D6FCAC03E714}">
      <dgm:prSet phldrT="[Text]" custT="1"/>
      <dgm:spPr/>
      <dgm:t>
        <a:bodyPr/>
        <a:lstStyle/>
        <a:p>
          <a:pPr algn="l"/>
          <a:r>
            <a:rPr lang="cs-CZ" sz="1200" dirty="0" smtClean="0"/>
            <a:t>Správné kombinace se objeví na vyznačeném místě</a:t>
          </a:r>
        </a:p>
      </dgm:t>
    </dgm:pt>
    <dgm:pt modelId="{9CDEF038-0338-475C-A1A3-AA17C8D5CB5B}" type="parTrans" cxnId="{7EACC78A-5526-4EA0-B899-F309DD1B4807}">
      <dgm:prSet/>
      <dgm:spPr/>
    </dgm:pt>
    <dgm:pt modelId="{F24D8DB0-B0A2-40FE-987D-C90A34FE77A6}" type="sibTrans" cxnId="{7EACC78A-5526-4EA0-B899-F309DD1B4807}">
      <dgm:prSet/>
      <dgm:spPr/>
    </dgm:pt>
    <dgm:pt modelId="{22294CE3-1AFD-44B9-83CE-493B137974E0}" type="pres">
      <dgm:prSet presAssocID="{8E83F00D-8F33-48E3-A550-FCD4DEAB3B0D}" presName="Name0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9EBD069A-FD2D-46D7-846D-C38A37287743}" type="pres">
      <dgm:prSet presAssocID="{ED93A281-5E6D-401E-8B18-0ECF5A5E864D}" presName="linNode" presStyleCnt="0"/>
      <dgm:spPr/>
      <dgm:t>
        <a:bodyPr/>
        <a:lstStyle/>
        <a:p>
          <a:endParaRPr lang="cs-CZ"/>
        </a:p>
      </dgm:t>
    </dgm:pt>
    <dgm:pt modelId="{93344B9B-F4F5-4CF3-ABF4-DB4A8260AC11}" type="pres">
      <dgm:prSet presAssocID="{ED93A281-5E6D-401E-8B18-0ECF5A5E864D}" presName="parentText" presStyleLbl="node1" presStyleIdx="0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1B4B908-234C-4B19-9894-C73944440E4E}" type="pres">
      <dgm:prSet presAssocID="{ED93A281-5E6D-401E-8B18-0ECF5A5E864D}" presName="descendantText" presStyleLbl="alignAccFollowNode1" presStyleIdx="0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6230115-9F76-40EC-AB41-D1CB3E63C372}" type="pres">
      <dgm:prSet presAssocID="{4326CE1B-CD40-47F5-968E-0CC68AD68E0B}" presName="sp" presStyleCnt="0"/>
      <dgm:spPr/>
      <dgm:t>
        <a:bodyPr/>
        <a:lstStyle/>
        <a:p>
          <a:endParaRPr lang="cs-CZ"/>
        </a:p>
      </dgm:t>
    </dgm:pt>
    <dgm:pt modelId="{E27C5344-C085-455A-B887-6F3E55146B1F}" type="pres">
      <dgm:prSet presAssocID="{AABDA040-D0A3-4875-B05A-81776DC0F9EA}" presName="linNode" presStyleCnt="0"/>
      <dgm:spPr/>
      <dgm:t>
        <a:bodyPr/>
        <a:lstStyle/>
        <a:p>
          <a:endParaRPr lang="cs-CZ"/>
        </a:p>
      </dgm:t>
    </dgm:pt>
    <dgm:pt modelId="{661B3CE5-C561-4948-AD91-D3086C33E7EB}" type="pres">
      <dgm:prSet presAssocID="{AABDA040-D0A3-4875-B05A-81776DC0F9EA}" presName="parentText" presStyleLbl="node1" presStyleIdx="1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22CC96F-6319-4B2A-81ED-921864796383}" type="pres">
      <dgm:prSet presAssocID="{AABDA040-D0A3-4875-B05A-81776DC0F9EA}" presName="descendantText" presStyleLbl="alignAccFollowNode1" presStyleIdx="1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A91D128-1121-4C9D-BBC4-9E0657700138}" type="pres">
      <dgm:prSet presAssocID="{1425224D-9F01-465C-A537-6E9D5E7C5577}" presName="sp" presStyleCnt="0"/>
      <dgm:spPr/>
      <dgm:t>
        <a:bodyPr/>
        <a:lstStyle/>
        <a:p>
          <a:endParaRPr lang="cs-CZ"/>
        </a:p>
      </dgm:t>
    </dgm:pt>
    <dgm:pt modelId="{9CCEAF02-8280-4BB0-B93A-CC05E988215F}" type="pres">
      <dgm:prSet presAssocID="{4E6B1E93-94A6-4D12-BD58-B910C88EA0A2}" presName="linNode" presStyleCnt="0"/>
      <dgm:spPr/>
      <dgm:t>
        <a:bodyPr/>
        <a:lstStyle/>
        <a:p>
          <a:endParaRPr lang="cs-CZ"/>
        </a:p>
      </dgm:t>
    </dgm:pt>
    <dgm:pt modelId="{1B9D90FD-3AB4-4330-A6A8-A61CC2BF2D3C}" type="pres">
      <dgm:prSet presAssocID="{4E6B1E93-94A6-4D12-BD58-B910C88EA0A2}" presName="parentText" presStyleLbl="node1" presStyleIdx="2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B95A6D7-716C-4D08-B801-621C0E2C1D95}" type="pres">
      <dgm:prSet presAssocID="{4E6B1E93-94A6-4D12-BD58-B910C88EA0A2}" presName="descendantText" presStyleLbl="alignAccFollowNode1" presStyleIdx="2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3AC2D89-3537-4FA7-AE68-11405CD9C6B9}" type="pres">
      <dgm:prSet presAssocID="{53B87ABE-ACC3-4717-B4C1-BF4DC5C750EE}" presName="sp" presStyleCnt="0"/>
      <dgm:spPr/>
      <dgm:t>
        <a:bodyPr/>
        <a:lstStyle/>
        <a:p>
          <a:endParaRPr lang="cs-CZ"/>
        </a:p>
      </dgm:t>
    </dgm:pt>
    <dgm:pt modelId="{FFB1DC71-9C6E-4427-933C-7C57054AAA38}" type="pres">
      <dgm:prSet presAssocID="{DEA28E20-DA6A-4109-83FB-ABEA9BE1F447}" presName="linNode" presStyleCnt="0"/>
      <dgm:spPr/>
      <dgm:t>
        <a:bodyPr/>
        <a:lstStyle/>
        <a:p>
          <a:endParaRPr lang="cs-CZ"/>
        </a:p>
      </dgm:t>
    </dgm:pt>
    <dgm:pt modelId="{77221723-A899-4D4B-B062-D4CAE04E032A}" type="pres">
      <dgm:prSet presAssocID="{DEA28E20-DA6A-4109-83FB-ABEA9BE1F447}" presName="parentText" presStyleLbl="node1" presStyleIdx="3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36262D9-31FE-4284-8C87-A1BB3D1AF9D9}" type="pres">
      <dgm:prSet presAssocID="{DEA28E20-DA6A-4109-83FB-ABEA9BE1F447}" presName="descendantText" presStyleLbl="alignAccFollowNode1" presStyleIdx="3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EA05347-A4E7-45E8-A095-7CBA26BD6938}" type="pres">
      <dgm:prSet presAssocID="{1ABDC60C-FBA2-4981-9BAF-AEA692481546}" presName="sp" presStyleCnt="0"/>
      <dgm:spPr/>
      <dgm:t>
        <a:bodyPr/>
        <a:lstStyle/>
        <a:p>
          <a:endParaRPr lang="cs-CZ"/>
        </a:p>
      </dgm:t>
    </dgm:pt>
    <dgm:pt modelId="{63FA20FD-DD6E-410E-B057-01CCC5D307C1}" type="pres">
      <dgm:prSet presAssocID="{6EB27984-E038-410C-B34A-117985B312A9}" presName="linNode" presStyleCnt="0"/>
      <dgm:spPr/>
      <dgm:t>
        <a:bodyPr/>
        <a:lstStyle/>
        <a:p>
          <a:endParaRPr lang="cs-CZ"/>
        </a:p>
      </dgm:t>
    </dgm:pt>
    <dgm:pt modelId="{9F5F31BA-B5CC-4E85-8188-CE47CD2640BF}" type="pres">
      <dgm:prSet presAssocID="{6EB27984-E038-410C-B34A-117985B312A9}" presName="parentText" presStyleLbl="node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D60A671-8428-4C14-BF04-30BF13010F15}" type="pres">
      <dgm:prSet presAssocID="{6EB27984-E038-410C-B34A-117985B312A9}" presName="descendantText" presStyleLbl="alignAccFollowNode1" presStyleIdx="4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37147EB-6DF1-4944-82B0-E96F3A95CC8E}" type="presOf" srcId="{5BD64AD9-B1A1-468A-84C0-D6FCAC03E714}" destId="{FD60A671-8428-4C14-BF04-30BF13010F15}" srcOrd="0" destOrd="1" presId="urn:microsoft.com/office/officeart/2005/8/layout/vList5"/>
    <dgm:cxn modelId="{0D68C416-7506-4545-BCE5-C1DAA4A51BC5}" srcId="{AABDA040-D0A3-4875-B05A-81776DC0F9EA}" destId="{5D25EB99-7052-4B05-BDF6-89A202DB5A53}" srcOrd="0" destOrd="0" parTransId="{9F7EFA56-5D9F-4270-A9D4-AA51C51FD50E}" sibTransId="{DB6A8929-E980-48D7-A584-FA6F8BB059C6}"/>
    <dgm:cxn modelId="{366B0021-732B-4020-9A91-56E0716739FF}" srcId="{8E83F00D-8F33-48E3-A550-FCD4DEAB3B0D}" destId="{4E6B1E93-94A6-4D12-BD58-B910C88EA0A2}" srcOrd="2" destOrd="0" parTransId="{003F8819-FB52-454D-A9B4-0B6D4EAE1053}" sibTransId="{53B87ABE-ACC3-4717-B4C1-BF4DC5C750EE}"/>
    <dgm:cxn modelId="{38E3ABEA-FD1E-4A07-866A-AA373FEFD668}" srcId="{8E83F00D-8F33-48E3-A550-FCD4DEAB3B0D}" destId="{6EB27984-E038-410C-B34A-117985B312A9}" srcOrd="4" destOrd="0" parTransId="{8E1B37EE-F9E9-4A49-86EE-AE8C320545F7}" sibTransId="{67FF49C6-99C1-483A-ABA9-3FDFB8F8CFA2}"/>
    <dgm:cxn modelId="{9D94AE60-9CB1-4F8F-BA04-8B8FEDD5E1DC}" type="presOf" srcId="{ED93A281-5E6D-401E-8B18-0ECF5A5E864D}" destId="{93344B9B-F4F5-4CF3-ABF4-DB4A8260AC11}" srcOrd="0" destOrd="0" presId="urn:microsoft.com/office/officeart/2005/8/layout/vList5"/>
    <dgm:cxn modelId="{4A31E8E7-8A3C-4BBD-93F7-4B79C88F7823}" type="presOf" srcId="{654C5058-BA1D-4871-AFBC-49E5E3BFC614}" destId="{C22CC96F-6319-4B2A-81ED-921864796383}" srcOrd="0" destOrd="1" presId="urn:microsoft.com/office/officeart/2005/8/layout/vList5"/>
    <dgm:cxn modelId="{75A71C34-BA76-439B-B28D-1D085424438A}" type="presOf" srcId="{DEA28E20-DA6A-4109-83FB-ABEA9BE1F447}" destId="{77221723-A899-4D4B-B062-D4CAE04E032A}" srcOrd="0" destOrd="0" presId="urn:microsoft.com/office/officeart/2005/8/layout/vList5"/>
    <dgm:cxn modelId="{9E877E5B-9209-4B51-B1D9-0C3E31A42E5C}" type="presOf" srcId="{8427BA69-5B11-4065-9EFD-974592457169}" destId="{736262D9-31FE-4284-8C87-A1BB3D1AF9D9}" srcOrd="0" destOrd="0" presId="urn:microsoft.com/office/officeart/2005/8/layout/vList5"/>
    <dgm:cxn modelId="{7692112B-1435-4B47-A442-723410850CB0}" srcId="{ED93A281-5E6D-401E-8B18-0ECF5A5E864D}" destId="{8B25A41E-157E-4D01-926B-F3021130AF98}" srcOrd="0" destOrd="0" parTransId="{91643766-2B52-4F0F-8736-CD97F8251807}" sibTransId="{D0C4E1F0-BC1A-4647-9A4C-86266D544E72}"/>
    <dgm:cxn modelId="{295D5529-31C5-4A38-8FD2-500DAAFDCF9C}" srcId="{DEA28E20-DA6A-4109-83FB-ABEA9BE1F447}" destId="{8427BA69-5B11-4065-9EFD-974592457169}" srcOrd="0" destOrd="0" parTransId="{9656D7C8-403E-4DD2-BC70-9D44552A0584}" sibTransId="{478372BD-C60F-47E9-A398-3D726D1B3FD1}"/>
    <dgm:cxn modelId="{31EC17FC-C8F6-4372-8BD7-4B0C22424581}" type="presOf" srcId="{6EB27984-E038-410C-B34A-117985B312A9}" destId="{9F5F31BA-B5CC-4E85-8188-CE47CD2640BF}" srcOrd="0" destOrd="0" presId="urn:microsoft.com/office/officeart/2005/8/layout/vList5"/>
    <dgm:cxn modelId="{72FA44B9-8013-4C03-8E04-C0A30BD9CE09}" srcId="{4E6B1E93-94A6-4D12-BD58-B910C88EA0A2}" destId="{1DB34D7C-BDD9-4DBE-A490-9914AE46001E}" srcOrd="1" destOrd="0" parTransId="{4013E551-6D1F-49F7-A138-314FDB910BBF}" sibTransId="{5819EAB9-3415-4803-A939-97DBCE7854F8}"/>
    <dgm:cxn modelId="{38FAE2A3-772E-4AF6-856E-62353D15D9EC}" type="presOf" srcId="{846A200F-880A-4FE9-88CD-63E7D25B77ED}" destId="{FD60A671-8428-4C14-BF04-30BF13010F15}" srcOrd="0" destOrd="0" presId="urn:microsoft.com/office/officeart/2005/8/layout/vList5"/>
    <dgm:cxn modelId="{D06CA596-EAE0-4658-94A4-2EAA31570D43}" type="presOf" srcId="{1DB34D7C-BDD9-4DBE-A490-9914AE46001E}" destId="{5B95A6D7-716C-4D08-B801-621C0E2C1D95}" srcOrd="0" destOrd="1" presId="urn:microsoft.com/office/officeart/2005/8/layout/vList5"/>
    <dgm:cxn modelId="{EC60BEBA-4271-4F68-92AA-DF52006D20EF}" srcId="{8E83F00D-8F33-48E3-A550-FCD4DEAB3B0D}" destId="{DEA28E20-DA6A-4109-83FB-ABEA9BE1F447}" srcOrd="3" destOrd="0" parTransId="{48ED2D25-9337-45C3-85A2-689F1D6FFDE0}" sibTransId="{1ABDC60C-FBA2-4981-9BAF-AEA692481546}"/>
    <dgm:cxn modelId="{EC2BBC50-F695-4962-B582-7510122F6134}" srcId="{8E83F00D-8F33-48E3-A550-FCD4DEAB3B0D}" destId="{ED93A281-5E6D-401E-8B18-0ECF5A5E864D}" srcOrd="0" destOrd="0" parTransId="{ACE39D6C-AEF9-4057-88FA-5FE697AD6FBA}" sibTransId="{4326CE1B-CD40-47F5-968E-0CC68AD68E0B}"/>
    <dgm:cxn modelId="{E76AFEB9-8EB9-4262-9D1D-CD754BCBE5FF}" type="presOf" srcId="{D5610B21-3BBB-4784-871C-6730DF7DAAD0}" destId="{5B95A6D7-716C-4D08-B801-621C0E2C1D95}" srcOrd="0" destOrd="0" presId="urn:microsoft.com/office/officeart/2005/8/layout/vList5"/>
    <dgm:cxn modelId="{E3362D2F-6579-4268-943E-9ACBF0B06AF6}" type="presOf" srcId="{5D25EB99-7052-4B05-BDF6-89A202DB5A53}" destId="{C22CC96F-6319-4B2A-81ED-921864796383}" srcOrd="0" destOrd="0" presId="urn:microsoft.com/office/officeart/2005/8/layout/vList5"/>
    <dgm:cxn modelId="{7EACC78A-5526-4EA0-B899-F309DD1B4807}" srcId="{6EB27984-E038-410C-B34A-117985B312A9}" destId="{5BD64AD9-B1A1-468A-84C0-D6FCAC03E714}" srcOrd="1" destOrd="0" parTransId="{9CDEF038-0338-475C-A1A3-AA17C8D5CB5B}" sibTransId="{F24D8DB0-B0A2-40FE-987D-C90A34FE77A6}"/>
    <dgm:cxn modelId="{861DBA17-A93F-4E3E-A729-46D281846637}" type="presOf" srcId="{156117EB-B7AB-4B24-AE8E-3D93C252CF95}" destId="{736262D9-31FE-4284-8C87-A1BB3D1AF9D9}" srcOrd="0" destOrd="1" presId="urn:microsoft.com/office/officeart/2005/8/layout/vList5"/>
    <dgm:cxn modelId="{5B18DED1-0AF4-40ED-85A5-3637DC6E9D30}" srcId="{AABDA040-D0A3-4875-B05A-81776DC0F9EA}" destId="{654C5058-BA1D-4871-AFBC-49E5E3BFC614}" srcOrd="1" destOrd="0" parTransId="{A53E95C1-1819-47D5-98EF-26CA592B475F}" sibTransId="{663176A3-6561-4AF3-9C30-16EFF194EED0}"/>
    <dgm:cxn modelId="{5AD17336-C2DF-453D-927C-7CE5AD3AD9B0}" type="presOf" srcId="{8E83F00D-8F33-48E3-A550-FCD4DEAB3B0D}" destId="{22294CE3-1AFD-44B9-83CE-493B137974E0}" srcOrd="0" destOrd="0" presId="urn:microsoft.com/office/officeart/2005/8/layout/vList5"/>
    <dgm:cxn modelId="{7092F6DE-D739-44E2-A267-620094EBA741}" type="presOf" srcId="{AABDA040-D0A3-4875-B05A-81776DC0F9EA}" destId="{661B3CE5-C561-4948-AD91-D3086C33E7EB}" srcOrd="0" destOrd="0" presId="urn:microsoft.com/office/officeart/2005/8/layout/vList5"/>
    <dgm:cxn modelId="{CF498D56-0EF6-4FB5-A97B-F884EB0059E3}" type="presOf" srcId="{8B25A41E-157E-4D01-926B-F3021130AF98}" destId="{E1B4B908-234C-4B19-9894-C73944440E4E}" srcOrd="0" destOrd="0" presId="urn:microsoft.com/office/officeart/2005/8/layout/vList5"/>
    <dgm:cxn modelId="{2DB9C4FB-4C7F-45A6-9B23-DD40846E2EA2}" srcId="{8E83F00D-8F33-48E3-A550-FCD4DEAB3B0D}" destId="{AABDA040-D0A3-4875-B05A-81776DC0F9EA}" srcOrd="1" destOrd="0" parTransId="{EC34CD0E-2229-422D-8CAC-490330BFC1D6}" sibTransId="{1425224D-9F01-465C-A537-6E9D5E7C5577}"/>
    <dgm:cxn modelId="{9D016E89-626F-448A-BDA0-BEFB42981E89}" type="presOf" srcId="{4E6B1E93-94A6-4D12-BD58-B910C88EA0A2}" destId="{1B9D90FD-3AB4-4330-A6A8-A61CC2BF2D3C}" srcOrd="0" destOrd="0" presId="urn:microsoft.com/office/officeart/2005/8/layout/vList5"/>
    <dgm:cxn modelId="{756364B8-CC8D-41CA-B518-1A1782AB9414}" srcId="{6EB27984-E038-410C-B34A-117985B312A9}" destId="{846A200F-880A-4FE9-88CD-63E7D25B77ED}" srcOrd="0" destOrd="0" parTransId="{A6AEBB33-136B-4B44-B50E-0174D1A08403}" sibTransId="{572A0DF6-C451-46BE-9DE5-9FDF67630E31}"/>
    <dgm:cxn modelId="{8ED700C9-2200-4420-BB35-897EC020A3A7}" srcId="{4E6B1E93-94A6-4D12-BD58-B910C88EA0A2}" destId="{D5610B21-3BBB-4784-871C-6730DF7DAAD0}" srcOrd="0" destOrd="0" parTransId="{DEF1AC8D-C99D-48C8-8F04-9A80C58BE2E4}" sibTransId="{3635E791-9880-4542-B4DC-89E3E9E1ED57}"/>
    <dgm:cxn modelId="{87187610-D04C-41B7-83AF-02F5A2964718}" srcId="{DEA28E20-DA6A-4109-83FB-ABEA9BE1F447}" destId="{156117EB-B7AB-4B24-AE8E-3D93C252CF95}" srcOrd="1" destOrd="0" parTransId="{70A6C485-137C-40FC-BB4F-D3EAEC60F38B}" sibTransId="{5BFC54B7-B363-457F-AE1D-36D9F95990D8}"/>
    <dgm:cxn modelId="{D991F8B6-0F94-4486-A349-D629FBF4C302}" type="presParOf" srcId="{22294CE3-1AFD-44B9-83CE-493B137974E0}" destId="{9EBD069A-FD2D-46D7-846D-C38A37287743}" srcOrd="0" destOrd="0" presId="urn:microsoft.com/office/officeart/2005/8/layout/vList5"/>
    <dgm:cxn modelId="{A898A354-AE19-4C4F-9D15-3903516850E7}" type="presParOf" srcId="{9EBD069A-FD2D-46D7-846D-C38A37287743}" destId="{93344B9B-F4F5-4CF3-ABF4-DB4A8260AC11}" srcOrd="0" destOrd="0" presId="urn:microsoft.com/office/officeart/2005/8/layout/vList5"/>
    <dgm:cxn modelId="{24B03958-60B9-4544-B926-0A62E26B6349}" type="presParOf" srcId="{9EBD069A-FD2D-46D7-846D-C38A37287743}" destId="{E1B4B908-234C-4B19-9894-C73944440E4E}" srcOrd="1" destOrd="0" presId="urn:microsoft.com/office/officeart/2005/8/layout/vList5"/>
    <dgm:cxn modelId="{3DCC4665-935D-4B23-84A3-32965B1D366B}" type="presParOf" srcId="{22294CE3-1AFD-44B9-83CE-493B137974E0}" destId="{76230115-9F76-40EC-AB41-D1CB3E63C372}" srcOrd="1" destOrd="0" presId="urn:microsoft.com/office/officeart/2005/8/layout/vList5"/>
    <dgm:cxn modelId="{D1A5C9EE-58AD-427D-9377-A56B4AF94B94}" type="presParOf" srcId="{22294CE3-1AFD-44B9-83CE-493B137974E0}" destId="{E27C5344-C085-455A-B887-6F3E55146B1F}" srcOrd="2" destOrd="0" presId="urn:microsoft.com/office/officeart/2005/8/layout/vList5"/>
    <dgm:cxn modelId="{4ED248EC-D508-4932-BC74-55377CA9D4AF}" type="presParOf" srcId="{E27C5344-C085-455A-B887-6F3E55146B1F}" destId="{661B3CE5-C561-4948-AD91-D3086C33E7EB}" srcOrd="0" destOrd="0" presId="urn:microsoft.com/office/officeart/2005/8/layout/vList5"/>
    <dgm:cxn modelId="{549276A1-2D92-4000-8A7C-0410B1640C06}" type="presParOf" srcId="{E27C5344-C085-455A-B887-6F3E55146B1F}" destId="{C22CC96F-6319-4B2A-81ED-921864796383}" srcOrd="1" destOrd="0" presId="urn:microsoft.com/office/officeart/2005/8/layout/vList5"/>
    <dgm:cxn modelId="{8E6F982F-ACA9-4048-BF6C-27F314FE7D05}" type="presParOf" srcId="{22294CE3-1AFD-44B9-83CE-493B137974E0}" destId="{0A91D128-1121-4C9D-BBC4-9E0657700138}" srcOrd="3" destOrd="0" presId="urn:microsoft.com/office/officeart/2005/8/layout/vList5"/>
    <dgm:cxn modelId="{B74DE31A-BEA1-4067-9A3E-3533FEBDDD15}" type="presParOf" srcId="{22294CE3-1AFD-44B9-83CE-493B137974E0}" destId="{9CCEAF02-8280-4BB0-B93A-CC05E988215F}" srcOrd="4" destOrd="0" presId="urn:microsoft.com/office/officeart/2005/8/layout/vList5"/>
    <dgm:cxn modelId="{C0A1DED6-EB52-4872-B206-36B8ED30DF1F}" type="presParOf" srcId="{9CCEAF02-8280-4BB0-B93A-CC05E988215F}" destId="{1B9D90FD-3AB4-4330-A6A8-A61CC2BF2D3C}" srcOrd="0" destOrd="0" presId="urn:microsoft.com/office/officeart/2005/8/layout/vList5"/>
    <dgm:cxn modelId="{63F160B0-7EBD-41FD-8D8E-833C73E6F769}" type="presParOf" srcId="{9CCEAF02-8280-4BB0-B93A-CC05E988215F}" destId="{5B95A6D7-716C-4D08-B801-621C0E2C1D95}" srcOrd="1" destOrd="0" presId="urn:microsoft.com/office/officeart/2005/8/layout/vList5"/>
    <dgm:cxn modelId="{9EE346A0-1E03-4726-B882-9243EBE973CE}" type="presParOf" srcId="{22294CE3-1AFD-44B9-83CE-493B137974E0}" destId="{53AC2D89-3537-4FA7-AE68-11405CD9C6B9}" srcOrd="5" destOrd="0" presId="urn:microsoft.com/office/officeart/2005/8/layout/vList5"/>
    <dgm:cxn modelId="{CD21E424-C8B9-463A-832B-5C1642891F01}" type="presParOf" srcId="{22294CE3-1AFD-44B9-83CE-493B137974E0}" destId="{FFB1DC71-9C6E-4427-933C-7C57054AAA38}" srcOrd="6" destOrd="0" presId="urn:microsoft.com/office/officeart/2005/8/layout/vList5"/>
    <dgm:cxn modelId="{1C01A218-43C7-42AE-91F9-07619B5970B8}" type="presParOf" srcId="{FFB1DC71-9C6E-4427-933C-7C57054AAA38}" destId="{77221723-A899-4D4B-B062-D4CAE04E032A}" srcOrd="0" destOrd="0" presId="urn:microsoft.com/office/officeart/2005/8/layout/vList5"/>
    <dgm:cxn modelId="{6301B24D-99AF-4C27-9182-178F49804732}" type="presParOf" srcId="{FFB1DC71-9C6E-4427-933C-7C57054AAA38}" destId="{736262D9-31FE-4284-8C87-A1BB3D1AF9D9}" srcOrd="1" destOrd="0" presId="urn:microsoft.com/office/officeart/2005/8/layout/vList5"/>
    <dgm:cxn modelId="{73813C1C-6FF6-462E-A46D-5004038691BD}" type="presParOf" srcId="{22294CE3-1AFD-44B9-83CE-493B137974E0}" destId="{4EA05347-A4E7-45E8-A095-7CBA26BD6938}" srcOrd="7" destOrd="0" presId="urn:microsoft.com/office/officeart/2005/8/layout/vList5"/>
    <dgm:cxn modelId="{41F6916B-78D7-4445-AECF-68F0D1C8CAA9}" type="presParOf" srcId="{22294CE3-1AFD-44B9-83CE-493B137974E0}" destId="{63FA20FD-DD6E-410E-B057-01CCC5D307C1}" srcOrd="8" destOrd="0" presId="urn:microsoft.com/office/officeart/2005/8/layout/vList5"/>
    <dgm:cxn modelId="{AE2F4A85-84D9-4DF7-873C-EC16F1924E38}" type="presParOf" srcId="{63FA20FD-DD6E-410E-B057-01CCC5D307C1}" destId="{9F5F31BA-B5CC-4E85-8188-CE47CD2640BF}" srcOrd="0" destOrd="0" presId="urn:microsoft.com/office/officeart/2005/8/layout/vList5"/>
    <dgm:cxn modelId="{5094EE9C-6758-4844-995C-E68035DB6B71}" type="presParOf" srcId="{63FA20FD-DD6E-410E-B057-01CCC5D307C1}" destId="{FD60A671-8428-4C14-BF04-30BF13010F15}" srcOrd="1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1B4B908-234C-4B19-9894-C73944440E4E}">
      <dsp:nvSpPr>
        <dsp:cNvPr id="0" name=""/>
        <dsp:cNvSpPr/>
      </dsp:nvSpPr>
      <dsp:spPr>
        <a:xfrm rot="5400000">
          <a:off x="3832939" y="-1558508"/>
          <a:ext cx="624681" cy="3901440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20650" h="38100" prst="relaxedInset"/>
          <a:bevelB w="120650" h="571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95250" tIns="47625" rIns="95250" bIns="47625" numCol="1" spcCol="1270" anchor="ctr" anchorCtr="0">
          <a:noAutofit/>
        </a:bodyPr>
        <a:lstStyle/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200" kern="1200" dirty="0" smtClean="0"/>
            <a:t>Úvod</a:t>
          </a:r>
          <a:endParaRPr lang="cs-CZ" sz="1200" kern="1200" dirty="0"/>
        </a:p>
      </dsp:txBody>
      <dsp:txXfrm rot="-5400000">
        <a:off x="2194560" y="110365"/>
        <a:ext cx="3870946" cy="563693"/>
      </dsp:txXfrm>
    </dsp:sp>
    <dsp:sp modelId="{93344B9B-F4F5-4CF3-ABF4-DB4A8260AC11}">
      <dsp:nvSpPr>
        <dsp:cNvPr id="0" name=""/>
        <dsp:cNvSpPr/>
      </dsp:nvSpPr>
      <dsp:spPr>
        <a:xfrm>
          <a:off x="0" y="1785"/>
          <a:ext cx="2194560" cy="780851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8580" tIns="34290" rIns="68580" bIns="3429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Snímek 1</a:t>
          </a:r>
          <a:endParaRPr lang="cs-CZ" sz="1800" kern="1200" dirty="0"/>
        </a:p>
      </dsp:txBody>
      <dsp:txXfrm>
        <a:off x="38118" y="39903"/>
        <a:ext cx="2118324" cy="704615"/>
      </dsp:txXfrm>
    </dsp:sp>
    <dsp:sp modelId="{C22CC96F-6319-4B2A-81ED-921864796383}">
      <dsp:nvSpPr>
        <dsp:cNvPr id="0" name=""/>
        <dsp:cNvSpPr/>
      </dsp:nvSpPr>
      <dsp:spPr>
        <a:xfrm rot="5400000">
          <a:off x="3832939" y="-738614"/>
          <a:ext cx="624681" cy="3901440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20650" h="38100" prst="relaxedInset"/>
          <a:bevelB w="120650" h="571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95250" tIns="47625" rIns="95250" bIns="47625" numCol="1" spcCol="1270" anchor="ctr" anchorCtr="0">
          <a:noAutofit/>
        </a:bodyPr>
        <a:lstStyle/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200" kern="1200" dirty="0" smtClean="0"/>
            <a:t>Děti se seznamují s novými slovíčky</a:t>
          </a:r>
          <a:endParaRPr lang="cs-CZ" sz="1200" kern="1200" dirty="0"/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200" kern="1200" dirty="0" smtClean="0"/>
            <a:t>Slovíčka postupně přilétají s překladem </a:t>
          </a:r>
          <a:endParaRPr lang="cs-CZ" sz="1200" kern="1200" dirty="0"/>
        </a:p>
      </dsp:txBody>
      <dsp:txXfrm rot="-5400000">
        <a:off x="2194560" y="930259"/>
        <a:ext cx="3870946" cy="563693"/>
      </dsp:txXfrm>
    </dsp:sp>
    <dsp:sp modelId="{661B3CE5-C561-4948-AD91-D3086C33E7EB}">
      <dsp:nvSpPr>
        <dsp:cNvPr id="0" name=""/>
        <dsp:cNvSpPr/>
      </dsp:nvSpPr>
      <dsp:spPr>
        <a:xfrm>
          <a:off x="0" y="821680"/>
          <a:ext cx="2194560" cy="780851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8580" tIns="34290" rIns="68580" bIns="3429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Snímek 2</a:t>
          </a:r>
          <a:endParaRPr lang="cs-CZ" sz="1800" kern="1200" dirty="0"/>
        </a:p>
      </dsp:txBody>
      <dsp:txXfrm>
        <a:off x="38118" y="859798"/>
        <a:ext cx="2118324" cy="704615"/>
      </dsp:txXfrm>
    </dsp:sp>
    <dsp:sp modelId="{5B95A6D7-716C-4D08-B801-621C0E2C1D95}">
      <dsp:nvSpPr>
        <dsp:cNvPr id="0" name=""/>
        <dsp:cNvSpPr/>
      </dsp:nvSpPr>
      <dsp:spPr>
        <a:xfrm rot="5400000">
          <a:off x="3832939" y="81279"/>
          <a:ext cx="624681" cy="3901440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20650" h="38100" prst="relaxedInset"/>
          <a:bevelB w="120650" h="571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95250" tIns="47625" rIns="95250" bIns="47625" numCol="1" spcCol="1270" anchor="ctr" anchorCtr="0">
          <a:noAutofit/>
        </a:bodyPr>
        <a:lstStyle/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200" kern="1200" dirty="0" smtClean="0"/>
            <a:t>Podle obrázku děti vpisují názvy do křížovky</a:t>
          </a:r>
          <a:endParaRPr lang="cs-CZ" sz="1200" kern="1200" dirty="0"/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200" kern="1200" dirty="0" smtClean="0"/>
            <a:t>Správné odpovědi se objeví na svých pozicích</a:t>
          </a:r>
          <a:endParaRPr lang="cs-CZ" sz="1200" kern="1200" dirty="0"/>
        </a:p>
      </dsp:txBody>
      <dsp:txXfrm rot="-5400000">
        <a:off x="2194560" y="1750152"/>
        <a:ext cx="3870946" cy="563693"/>
      </dsp:txXfrm>
    </dsp:sp>
    <dsp:sp modelId="{1B9D90FD-3AB4-4330-A6A8-A61CC2BF2D3C}">
      <dsp:nvSpPr>
        <dsp:cNvPr id="0" name=""/>
        <dsp:cNvSpPr/>
      </dsp:nvSpPr>
      <dsp:spPr>
        <a:xfrm>
          <a:off x="0" y="1641574"/>
          <a:ext cx="2194560" cy="780851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8580" tIns="34290" rIns="68580" bIns="3429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Snímek 3</a:t>
          </a:r>
          <a:endParaRPr lang="cs-CZ" sz="1800" kern="1200" dirty="0"/>
        </a:p>
      </dsp:txBody>
      <dsp:txXfrm>
        <a:off x="38118" y="1679692"/>
        <a:ext cx="2118324" cy="704615"/>
      </dsp:txXfrm>
    </dsp:sp>
    <dsp:sp modelId="{736262D9-31FE-4284-8C87-A1BB3D1AF9D9}">
      <dsp:nvSpPr>
        <dsp:cNvPr id="0" name=""/>
        <dsp:cNvSpPr/>
      </dsp:nvSpPr>
      <dsp:spPr>
        <a:xfrm rot="5400000">
          <a:off x="3832939" y="901174"/>
          <a:ext cx="624681" cy="3901440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20650" h="38100" prst="relaxedInset"/>
          <a:bevelB w="120650" h="571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41910" tIns="20955" rIns="41910" bIns="20955" numCol="1" spcCol="1270" anchor="ctr" anchorCtr="0">
          <a:noAutofit/>
        </a:bodyPr>
        <a:lstStyle/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100" kern="1200" dirty="0" smtClean="0"/>
            <a:t>Děti odpovídají zda se tvrzení </a:t>
          </a:r>
          <a:r>
            <a:rPr lang="cs-CZ" sz="1100" kern="1200" dirty="0" err="1" smtClean="0"/>
            <a:t>schoduje</a:t>
          </a:r>
          <a:r>
            <a:rPr lang="cs-CZ" sz="1100" kern="1200" dirty="0" smtClean="0"/>
            <a:t> s obrázkem ( </a:t>
          </a:r>
          <a:r>
            <a:rPr lang="cs-CZ" sz="1100" kern="1200" dirty="0" err="1" smtClean="0"/>
            <a:t>Yes</a:t>
          </a:r>
          <a:r>
            <a:rPr lang="cs-CZ" sz="1100" kern="1200" dirty="0" smtClean="0"/>
            <a:t>, these are. No, these are not. )</a:t>
          </a:r>
          <a:endParaRPr lang="cs-CZ" sz="1100" kern="1200" dirty="0"/>
        </a:p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100" kern="1200" dirty="0" smtClean="0"/>
            <a:t>Zda je to správně se následně objeví vedle.</a:t>
          </a:r>
          <a:endParaRPr lang="cs-CZ" sz="1100" kern="1200" dirty="0"/>
        </a:p>
      </dsp:txBody>
      <dsp:txXfrm rot="-5400000">
        <a:off x="2194560" y="2570047"/>
        <a:ext cx="3870946" cy="563693"/>
      </dsp:txXfrm>
    </dsp:sp>
    <dsp:sp modelId="{77221723-A899-4D4B-B062-D4CAE04E032A}">
      <dsp:nvSpPr>
        <dsp:cNvPr id="0" name=""/>
        <dsp:cNvSpPr/>
      </dsp:nvSpPr>
      <dsp:spPr>
        <a:xfrm>
          <a:off x="0" y="2461468"/>
          <a:ext cx="2194560" cy="780851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8580" tIns="34290" rIns="68580" bIns="3429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Snímek 4</a:t>
          </a:r>
          <a:endParaRPr lang="cs-CZ" sz="1800" kern="1200" dirty="0"/>
        </a:p>
      </dsp:txBody>
      <dsp:txXfrm>
        <a:off x="38118" y="2499586"/>
        <a:ext cx="2118324" cy="704615"/>
      </dsp:txXfrm>
    </dsp:sp>
    <dsp:sp modelId="{FD60A671-8428-4C14-BF04-30BF13010F15}">
      <dsp:nvSpPr>
        <dsp:cNvPr id="0" name=""/>
        <dsp:cNvSpPr/>
      </dsp:nvSpPr>
      <dsp:spPr>
        <a:xfrm rot="5400000">
          <a:off x="3832939" y="1721068"/>
          <a:ext cx="624681" cy="3901440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20650" h="38100" prst="relaxedInset"/>
          <a:bevelB w="120650" h="571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41910" tIns="20955" rIns="41910" bIns="20955" numCol="1" spcCol="1270" anchor="ctr" anchorCtr="0">
          <a:noAutofit/>
        </a:bodyPr>
        <a:lstStyle/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200" kern="1200" dirty="0" smtClean="0"/>
            <a:t>Děti musí přeházet písmenka aby zjistili název zeleniny a následné mohly </a:t>
          </a:r>
          <a:r>
            <a:rPr lang="cs-CZ" sz="1200" kern="1200" dirty="0" err="1" smtClean="0"/>
            <a:t>přiředit</a:t>
          </a:r>
          <a:r>
            <a:rPr lang="cs-CZ" sz="1200" kern="1200" dirty="0" smtClean="0"/>
            <a:t> obrázek</a:t>
          </a:r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200" kern="1200" dirty="0" smtClean="0"/>
            <a:t>Správné kombinace se objeví na vyznačeném místě</a:t>
          </a:r>
        </a:p>
      </dsp:txBody>
      <dsp:txXfrm rot="-5400000">
        <a:off x="2194560" y="3389941"/>
        <a:ext cx="3870946" cy="563693"/>
      </dsp:txXfrm>
    </dsp:sp>
    <dsp:sp modelId="{9F5F31BA-B5CC-4E85-8188-CE47CD2640BF}">
      <dsp:nvSpPr>
        <dsp:cNvPr id="0" name=""/>
        <dsp:cNvSpPr/>
      </dsp:nvSpPr>
      <dsp:spPr>
        <a:xfrm>
          <a:off x="0" y="3281362"/>
          <a:ext cx="2194560" cy="780851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8580" tIns="34290" rIns="68580" bIns="3429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     Snímek 5	</a:t>
          </a:r>
        </a:p>
      </dsp:txBody>
      <dsp:txXfrm>
        <a:off x="38118" y="3319480"/>
        <a:ext cx="2118324" cy="70461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0B70DC0-F664-4F0E-8ADB-581D8F790999}" type="datetimeFigureOut">
              <a:rPr lang="cs-CZ" smtClean="0"/>
              <a:pPr/>
              <a:t>17. 5. 2013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1765E34-859F-445B-9782-3321E357895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8594107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1765E34-859F-445B-9782-3321E3578959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93DE7123-8976-4650-A6AD-9A97880680C2}" type="datetimeFigureOut">
              <a:rPr lang="cs-CZ" smtClean="0"/>
              <a:pPr/>
              <a:t>17. 5. 2013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ovací čára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ovací čára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Elipsa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Elipsa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Elipsa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B8A1B051-1FF4-4557-893B-5348641E407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plus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93DE7123-8976-4650-A6AD-9A97880680C2}" type="datetimeFigureOut">
              <a:rPr lang="cs-CZ" smtClean="0"/>
              <a:pPr/>
              <a:t>17. 5. 2013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B8A1B051-1FF4-4557-893B-5348641E407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p:transition spd="slow">
    <p:plus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93DE7123-8976-4650-A6AD-9A97880680C2}" type="datetimeFigureOut">
              <a:rPr lang="cs-CZ" smtClean="0"/>
              <a:pPr/>
              <a:t>17. 5. 2013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ovací čára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ovací čára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Elipsa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Elipsa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Elipsa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ovací čára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B8A1B051-1FF4-4557-893B-5348641E407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plus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DE7123-8976-4650-A6AD-9A97880680C2}" type="datetimeFigureOut">
              <a:rPr lang="cs-CZ" smtClean="0"/>
              <a:pPr/>
              <a:t>17. 5. 2013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A1B051-1FF4-4557-893B-5348641E407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p:transition spd="slow">
    <p:plus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DE7123-8976-4650-A6AD-9A97880680C2}" type="datetimeFigureOut">
              <a:rPr lang="cs-CZ" smtClean="0"/>
              <a:pPr/>
              <a:t>17. 5. 2013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A1B051-1FF4-4557-893B-5348641E407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  <p:transition spd="slow">
    <p:plus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93DE7123-8976-4650-A6AD-9A97880680C2}" type="datetimeFigureOut">
              <a:rPr lang="cs-CZ" smtClean="0"/>
              <a:pPr/>
              <a:t>17. 5. 2013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B8A1B051-1FF4-4557-893B-5348641E407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p:transition spd="slow">
    <p:plus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DE7123-8976-4650-A6AD-9A97880680C2}" type="datetimeFigureOut">
              <a:rPr lang="cs-CZ" smtClean="0"/>
              <a:pPr/>
              <a:t>17. 5. 2013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A1B051-1FF4-4557-893B-5348641E407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lus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93DE7123-8976-4650-A6AD-9A97880680C2}" type="datetimeFigureOut">
              <a:rPr lang="cs-CZ" smtClean="0"/>
              <a:pPr/>
              <a:t>17. 5. 2013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B8A1B051-1FF4-4557-893B-5348641E407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plus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ovací čára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93DE7123-8976-4650-A6AD-9A97880680C2}" type="datetimeFigureOut">
              <a:rPr lang="cs-CZ" smtClean="0"/>
              <a:pPr/>
              <a:t>17. 5. 2013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B8A1B051-1FF4-4557-893B-5348641E407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p:transition spd="slow">
    <p:plus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DE7123-8976-4650-A6AD-9A97880680C2}" type="datetimeFigureOut">
              <a:rPr lang="cs-CZ" smtClean="0"/>
              <a:pPr/>
              <a:t>17. 5. 2013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A1B051-1FF4-4557-893B-5348641E407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lus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DE7123-8976-4650-A6AD-9A97880680C2}" type="datetimeFigureOut">
              <a:rPr lang="cs-CZ" smtClean="0"/>
              <a:pPr/>
              <a:t>17. 5. 2013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A1B051-1FF4-4557-893B-5348641E407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lus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93DE7123-8976-4650-A6AD-9A97880680C2}" type="datetimeFigureOut">
              <a:rPr lang="cs-CZ" smtClean="0"/>
              <a:pPr/>
              <a:t>17. 5. 2013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B8A1B051-1FF4-4557-893B-5348641E407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 spd="slow">
    <p:plus/>
  </p:transition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jpeg"/><Relationship Id="rId13" Type="http://schemas.openxmlformats.org/officeDocument/2006/relationships/image" Target="../media/image14.jpeg"/><Relationship Id="rId3" Type="http://schemas.openxmlformats.org/officeDocument/2006/relationships/image" Target="../media/image4.jpeg"/><Relationship Id="rId7" Type="http://schemas.openxmlformats.org/officeDocument/2006/relationships/image" Target="../media/image8.jpeg"/><Relationship Id="rId12" Type="http://schemas.openxmlformats.org/officeDocument/2006/relationships/image" Target="../media/image1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jpeg"/><Relationship Id="rId11" Type="http://schemas.openxmlformats.org/officeDocument/2006/relationships/image" Target="../media/image12.jpeg"/><Relationship Id="rId5" Type="http://schemas.openxmlformats.org/officeDocument/2006/relationships/image" Target="../media/image6.jpeg"/><Relationship Id="rId10" Type="http://schemas.openxmlformats.org/officeDocument/2006/relationships/image" Target="../media/image11.jpeg"/><Relationship Id="rId4" Type="http://schemas.openxmlformats.org/officeDocument/2006/relationships/image" Target="../media/image5.jpeg"/><Relationship Id="rId9" Type="http://schemas.openxmlformats.org/officeDocument/2006/relationships/image" Target="../media/image10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1.jpeg"/><Relationship Id="rId4" Type="http://schemas.openxmlformats.org/officeDocument/2006/relationships/image" Target="../media/image4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.jpeg"/><Relationship Id="rId5" Type="http://schemas.openxmlformats.org/officeDocument/2006/relationships/image" Target="../media/image7.jpeg"/><Relationship Id="rId4" Type="http://schemas.openxmlformats.org/officeDocument/2006/relationships/image" Target="../media/image11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6304" b="6725"/>
          <a:stretch/>
        </p:blipFill>
        <p:spPr bwMode="auto">
          <a:xfrm>
            <a:off x="2771800" y="0"/>
            <a:ext cx="5472608" cy="12543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8177688"/>
              </p:ext>
            </p:extLst>
          </p:nvPr>
        </p:nvGraphicFramePr>
        <p:xfrm>
          <a:off x="1907704" y="4365104"/>
          <a:ext cx="6840760" cy="2232735"/>
        </p:xfrm>
        <a:graphic>
          <a:graphicData uri="http://schemas.openxmlformats.org/drawingml/2006/table">
            <a:tbl>
              <a:tblPr firstRow="1" bandRow="1">
                <a:tableStyleId>{0E3FDE45-AF77-4B5C-9715-49D594BDF05E}</a:tableStyleId>
              </a:tblPr>
              <a:tblGrid>
                <a:gridCol w="6840760"/>
              </a:tblGrid>
              <a:tr h="441469"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Základní škola a Mateřská škola generála Pattona Dýšina,    příspěvková organizace</a:t>
                      </a:r>
                      <a:endParaRPr lang="cs-CZ" sz="1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AUTOR:      Mgr. Marie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baseline="0" dirty="0" err="1" smtClean="0"/>
                        <a:t>Benabdelmalek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NÁZEV:      VY_32_INOVACE_2A_17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TÉMA:       Anglický</a:t>
                      </a:r>
                      <a:r>
                        <a:rPr lang="cs-CZ" baseline="0" dirty="0" smtClean="0"/>
                        <a:t> jazyk pro 3. </a:t>
                      </a:r>
                      <a:r>
                        <a:rPr lang="cs-CZ" baseline="0" smtClean="0"/>
                        <a:t>ročník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221257">
                <a:tc>
                  <a:txBody>
                    <a:bodyPr/>
                    <a:lstStyle/>
                    <a:p>
                      <a:r>
                        <a:rPr lang="cs-CZ" dirty="0" smtClean="0"/>
                        <a:t>ČÍSLO PROJEKTU:  </a:t>
                      </a:r>
                      <a:r>
                        <a:rPr lang="cs-CZ" i="1" dirty="0" smtClean="0"/>
                        <a:t>CZ.</a:t>
                      </a:r>
                      <a:r>
                        <a:rPr lang="cs-CZ" i="1" baseline="0" dirty="0" smtClean="0"/>
                        <a:t> 1. 07/ 1. 4. 00/ 21. 1843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</a:tbl>
          </a:graphicData>
        </a:graphic>
      </p:graphicFrame>
      <p:pic>
        <p:nvPicPr>
          <p:cNvPr id="2" name="Picture 4" descr="C:\Users\jitka\Desktop\DSC_0935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7824" y="1268760"/>
            <a:ext cx="4626171" cy="29171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97892829"/>
      </p:ext>
    </p:extLst>
  </p:cSld>
  <p:clrMapOvr>
    <a:masterClrMapping/>
  </p:clrMapOvr>
  <p:transition spd="slow">
    <p:plus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5400" b="1" dirty="0" smtClean="0">
                <a:solidFill>
                  <a:schemeClr val="accent1">
                    <a:lumMod val="60000"/>
                    <a:lumOff val="40000"/>
                  </a:schemeClr>
                </a:solidFill>
                <a:latin typeface="Mistral" pitchFamily="66" charset="0"/>
              </a:rPr>
              <a:t>VEGETABLES</a:t>
            </a:r>
            <a:endParaRPr lang="cs-CZ" sz="5400" b="1" dirty="0">
              <a:solidFill>
                <a:schemeClr val="accent1">
                  <a:lumMod val="60000"/>
                  <a:lumOff val="40000"/>
                </a:schemeClr>
              </a:solidFill>
              <a:latin typeface="Mistral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340768"/>
            <a:ext cx="7467600" cy="5133184"/>
          </a:xfrm>
        </p:spPr>
        <p:txBody>
          <a:bodyPr>
            <a:normAutofit/>
          </a:bodyPr>
          <a:lstStyle/>
          <a:p>
            <a:pPr>
              <a:buNone/>
            </a:pPr>
            <a:endParaRPr lang="cs-CZ" sz="1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467544" y="1340768"/>
            <a:ext cx="7128792" cy="369332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r>
              <a:rPr lang="cs-CZ" b="1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DÝNĚ 			PUMPKIN</a:t>
            </a:r>
            <a:endParaRPr lang="cs-CZ" b="1" cap="all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67544" y="1772816"/>
            <a:ext cx="7488832" cy="369332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r>
              <a:rPr lang="cs-CZ" b="1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KUKUŘICE 		CORN</a:t>
            </a:r>
            <a:endParaRPr lang="cs-CZ" b="1" cap="all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67544" y="2204864"/>
            <a:ext cx="7416824" cy="369332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r>
              <a:rPr lang="cs-CZ" b="1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BRAMBORA 		POTATO	( POTATO</a:t>
            </a:r>
            <a:r>
              <a:rPr lang="cs-CZ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ES</a:t>
            </a:r>
            <a:r>
              <a:rPr lang="cs-CZ" b="1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 ) </a:t>
            </a:r>
            <a:endParaRPr lang="cs-CZ" b="1" cap="all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467544" y="2636912"/>
            <a:ext cx="7488832" cy="369332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r>
              <a:rPr lang="cs-CZ" b="1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PAPRIKA		</a:t>
            </a:r>
            <a:r>
              <a:rPr lang="cs-CZ" b="1" cap="all" dirty="0" err="1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PePPER</a:t>
            </a:r>
            <a:endParaRPr lang="cs-CZ" b="1" cap="all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467544" y="3068960"/>
            <a:ext cx="6624736" cy="369332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r>
              <a:rPr lang="cs-CZ" b="1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HRÁŠEK		PEAS		(MN. Č.)</a:t>
            </a:r>
            <a:endParaRPr lang="cs-CZ" b="1" cap="all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467544" y="3501008"/>
            <a:ext cx="7416824" cy="369332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r>
              <a:rPr lang="cs-CZ" b="1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FAZOLE		BEANS		(MN. Č.)</a:t>
            </a:r>
            <a:endParaRPr lang="cs-CZ" b="1" cap="all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467544" y="3933056"/>
            <a:ext cx="7632848" cy="369332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r>
              <a:rPr lang="cs-CZ" b="1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SALÁT			SALAD</a:t>
            </a:r>
            <a:endParaRPr lang="cs-CZ" b="1" cap="all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467544" y="4365104"/>
            <a:ext cx="7560840" cy="369332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r>
              <a:rPr lang="cs-CZ" b="1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CIBULE		ONION</a:t>
            </a:r>
            <a:endParaRPr lang="cs-CZ" b="1" cap="all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467544" y="4797152"/>
            <a:ext cx="6912768" cy="369332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r>
              <a:rPr lang="cs-CZ" b="1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OKURKA		CUCUMBER</a:t>
            </a:r>
            <a:endParaRPr lang="cs-CZ" b="1" cap="all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467544" y="5229200"/>
            <a:ext cx="6912768" cy="369332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r>
              <a:rPr lang="cs-CZ" b="1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RAJČE			TOMATO	(TOMATO</a:t>
            </a:r>
            <a:r>
              <a:rPr lang="cs-CZ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ES</a:t>
            </a:r>
            <a:r>
              <a:rPr lang="cs-CZ" b="1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)</a:t>
            </a:r>
            <a:endParaRPr lang="cs-CZ" b="1" cap="all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467544" y="5661248"/>
            <a:ext cx="7344816" cy="369332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r>
              <a:rPr lang="cs-CZ" b="1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MRKEV		CARROTS	(MN. Č.)</a:t>
            </a:r>
            <a:endParaRPr lang="cs-CZ" b="1" cap="all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467544" y="6093296"/>
            <a:ext cx="6696744" cy="369332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r>
              <a:rPr lang="cs-CZ" b="1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ČOČKA			LENTILS	(MN. Č.)</a:t>
            </a:r>
            <a:endParaRPr lang="cs-CZ" b="1" cap="all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</p:txBody>
      </p:sp>
    </p:spTree>
  </p:cSld>
  <p:clrMapOvr>
    <a:masterClrMapping/>
  </p:clrMapOvr>
  <p:transition spd="slow">
    <p:plus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  <p:bldP spid="16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" name="Obdélník 63"/>
          <p:cNvSpPr/>
          <p:nvPr/>
        </p:nvSpPr>
        <p:spPr>
          <a:xfrm>
            <a:off x="7092280" y="1340768"/>
            <a:ext cx="432048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0" name="Obdélník 59"/>
          <p:cNvSpPr/>
          <p:nvPr/>
        </p:nvSpPr>
        <p:spPr>
          <a:xfrm>
            <a:off x="7092280" y="2204864"/>
            <a:ext cx="432048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1" name="Obdélník 60"/>
          <p:cNvSpPr/>
          <p:nvPr/>
        </p:nvSpPr>
        <p:spPr>
          <a:xfrm>
            <a:off x="7092280" y="908720"/>
            <a:ext cx="432048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Obdélník 31"/>
          <p:cNvSpPr/>
          <p:nvPr/>
        </p:nvSpPr>
        <p:spPr>
          <a:xfrm>
            <a:off x="5796136" y="3933056"/>
            <a:ext cx="432048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" name="Obrázek 1" descr="MH900193430.JPG"/>
          <p:cNvPicPr>
            <a:picLocks noChangeAspect="1"/>
          </p:cNvPicPr>
          <p:nvPr/>
        </p:nvPicPr>
        <p:blipFill>
          <a:blip r:embed="rId3" cstate="print"/>
          <a:srcRect t="26739" b="24413"/>
          <a:stretch>
            <a:fillRect/>
          </a:stretch>
        </p:blipFill>
        <p:spPr>
          <a:xfrm>
            <a:off x="683568" y="404664"/>
            <a:ext cx="1259781" cy="615385"/>
          </a:xfrm>
          <a:prstGeom prst="rect">
            <a:avLst/>
          </a:prstGeom>
        </p:spPr>
      </p:pic>
      <p:pic>
        <p:nvPicPr>
          <p:cNvPr id="3" name="Obrázek 2" descr="MH900112420.JPG"/>
          <p:cNvPicPr>
            <a:picLocks noChangeAspect="1"/>
          </p:cNvPicPr>
          <p:nvPr/>
        </p:nvPicPr>
        <p:blipFill>
          <a:blip r:embed="rId4" cstate="print"/>
          <a:srcRect t="22087" b="22086"/>
          <a:stretch>
            <a:fillRect/>
          </a:stretch>
        </p:blipFill>
        <p:spPr>
          <a:xfrm>
            <a:off x="2195736" y="1412776"/>
            <a:ext cx="1289844" cy="720080"/>
          </a:xfrm>
          <a:prstGeom prst="rect">
            <a:avLst/>
          </a:prstGeom>
        </p:spPr>
      </p:pic>
      <p:pic>
        <p:nvPicPr>
          <p:cNvPr id="4" name="Obrázek 3" descr="MH900112422.JPG"/>
          <p:cNvPicPr>
            <a:picLocks noChangeAspect="1"/>
          </p:cNvPicPr>
          <p:nvPr/>
        </p:nvPicPr>
        <p:blipFill>
          <a:blip r:embed="rId5" cstate="print"/>
          <a:srcRect t="17025" b="10619"/>
          <a:stretch>
            <a:fillRect/>
          </a:stretch>
        </p:blipFill>
        <p:spPr>
          <a:xfrm>
            <a:off x="251520" y="2996952"/>
            <a:ext cx="1194232" cy="864096"/>
          </a:xfrm>
          <a:prstGeom prst="rect">
            <a:avLst/>
          </a:prstGeom>
        </p:spPr>
      </p:pic>
      <p:pic>
        <p:nvPicPr>
          <p:cNvPr id="5" name="Obrázek 4" descr="MH900122761.JP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2699792" y="188640"/>
            <a:ext cx="971749" cy="971749"/>
          </a:xfrm>
          <a:prstGeom prst="rect">
            <a:avLst/>
          </a:prstGeom>
        </p:spPr>
      </p:pic>
      <p:pic>
        <p:nvPicPr>
          <p:cNvPr id="6" name="Obrázek 5" descr="MH900208300.JPG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539552" y="1412776"/>
            <a:ext cx="1043757" cy="1043757"/>
          </a:xfrm>
          <a:prstGeom prst="rect">
            <a:avLst/>
          </a:prstGeom>
        </p:spPr>
      </p:pic>
      <p:pic>
        <p:nvPicPr>
          <p:cNvPr id="7" name="Obrázek 6" descr="MH900193502.JPG"/>
          <p:cNvPicPr>
            <a:picLocks noChangeAspect="1"/>
          </p:cNvPicPr>
          <p:nvPr/>
        </p:nvPicPr>
        <p:blipFill>
          <a:blip r:embed="rId8" cstate="print"/>
          <a:stretch>
            <a:fillRect/>
          </a:stretch>
        </p:blipFill>
        <p:spPr>
          <a:xfrm>
            <a:off x="467544" y="5517232"/>
            <a:ext cx="1043756" cy="1043756"/>
          </a:xfrm>
          <a:prstGeom prst="rect">
            <a:avLst/>
          </a:prstGeom>
        </p:spPr>
      </p:pic>
      <p:pic>
        <p:nvPicPr>
          <p:cNvPr id="8" name="Obrázek 7" descr="MH900193428.JPG"/>
          <p:cNvPicPr>
            <a:picLocks noChangeAspect="1"/>
          </p:cNvPicPr>
          <p:nvPr/>
        </p:nvPicPr>
        <p:blipFill>
          <a:blip r:embed="rId9" cstate="print"/>
          <a:srcRect t="10456" b="8130"/>
          <a:stretch>
            <a:fillRect/>
          </a:stretch>
        </p:blipFill>
        <p:spPr>
          <a:xfrm>
            <a:off x="4572000" y="5229200"/>
            <a:ext cx="1115765" cy="908392"/>
          </a:xfrm>
          <a:prstGeom prst="rect">
            <a:avLst/>
          </a:prstGeom>
        </p:spPr>
      </p:pic>
      <p:pic>
        <p:nvPicPr>
          <p:cNvPr id="9" name="Obrázek 8" descr="MH900215377.JPG"/>
          <p:cNvPicPr>
            <a:picLocks noChangeAspect="1"/>
          </p:cNvPicPr>
          <p:nvPr/>
        </p:nvPicPr>
        <p:blipFill>
          <a:blip r:embed="rId10" cstate="print"/>
          <a:srcRect t="12782" b="15108"/>
          <a:stretch>
            <a:fillRect/>
          </a:stretch>
        </p:blipFill>
        <p:spPr>
          <a:xfrm>
            <a:off x="3059832" y="5877272"/>
            <a:ext cx="936104" cy="675022"/>
          </a:xfrm>
          <a:prstGeom prst="rect">
            <a:avLst/>
          </a:prstGeom>
        </p:spPr>
      </p:pic>
      <p:pic>
        <p:nvPicPr>
          <p:cNvPr id="10" name="Obrázek 9" descr="MH900336102.JPG"/>
          <p:cNvPicPr>
            <a:picLocks noChangeAspect="1"/>
          </p:cNvPicPr>
          <p:nvPr/>
        </p:nvPicPr>
        <p:blipFill>
          <a:blip r:embed="rId11" cstate="print"/>
          <a:stretch>
            <a:fillRect/>
          </a:stretch>
        </p:blipFill>
        <p:spPr>
          <a:xfrm>
            <a:off x="323528" y="4149080"/>
            <a:ext cx="1115765" cy="1115765"/>
          </a:xfrm>
          <a:prstGeom prst="rect">
            <a:avLst/>
          </a:prstGeom>
        </p:spPr>
      </p:pic>
      <p:pic>
        <p:nvPicPr>
          <p:cNvPr id="11" name="Obrázek 10" descr="MH900441781.JPG"/>
          <p:cNvPicPr>
            <a:picLocks noChangeAspect="1"/>
          </p:cNvPicPr>
          <p:nvPr/>
        </p:nvPicPr>
        <p:blipFill>
          <a:blip r:embed="rId12" cstate="print"/>
          <a:srcRect t="10456"/>
          <a:stretch>
            <a:fillRect/>
          </a:stretch>
        </p:blipFill>
        <p:spPr>
          <a:xfrm>
            <a:off x="6156176" y="5733256"/>
            <a:ext cx="1004802" cy="899740"/>
          </a:xfrm>
          <a:prstGeom prst="rect">
            <a:avLst/>
          </a:prstGeom>
        </p:spPr>
      </p:pic>
      <p:pic>
        <p:nvPicPr>
          <p:cNvPr id="12" name="Obrázek 11" descr="MH900441782.JPG"/>
          <p:cNvPicPr>
            <a:picLocks noChangeAspect="1"/>
          </p:cNvPicPr>
          <p:nvPr/>
        </p:nvPicPr>
        <p:blipFill>
          <a:blip r:embed="rId13" cstate="print"/>
          <a:srcRect l="17434" t="12782" r="8130" b="15108"/>
          <a:stretch>
            <a:fillRect/>
          </a:stretch>
        </p:blipFill>
        <p:spPr>
          <a:xfrm>
            <a:off x="1979712" y="5157192"/>
            <a:ext cx="966301" cy="936104"/>
          </a:xfrm>
          <a:prstGeom prst="rect">
            <a:avLst/>
          </a:prstGeom>
        </p:spPr>
      </p:pic>
      <p:sp>
        <p:nvSpPr>
          <p:cNvPr id="15" name="Obdélník 14"/>
          <p:cNvSpPr/>
          <p:nvPr/>
        </p:nvSpPr>
        <p:spPr>
          <a:xfrm>
            <a:off x="7092280" y="1772816"/>
            <a:ext cx="432048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7092280" y="4365104"/>
            <a:ext cx="432048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5364088" y="1772816"/>
            <a:ext cx="432048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4067944" y="2204864"/>
            <a:ext cx="432048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4067944" y="2636912"/>
            <a:ext cx="432048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bdélník 19"/>
          <p:cNvSpPr/>
          <p:nvPr/>
        </p:nvSpPr>
        <p:spPr>
          <a:xfrm>
            <a:off x="6228184" y="1772816"/>
            <a:ext cx="432048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bdélník 20"/>
          <p:cNvSpPr/>
          <p:nvPr/>
        </p:nvSpPr>
        <p:spPr>
          <a:xfrm>
            <a:off x="5796136" y="1772816"/>
            <a:ext cx="432048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TextovéPole 22"/>
          <p:cNvSpPr txBox="1"/>
          <p:nvPr/>
        </p:nvSpPr>
        <p:spPr>
          <a:xfrm>
            <a:off x="4139952" y="1340768"/>
            <a:ext cx="2160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1</a:t>
            </a:r>
            <a:endParaRPr lang="cs-CZ" b="1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683568" y="332656"/>
            <a:ext cx="2880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/>
              <a:t>1</a:t>
            </a:r>
          </a:p>
        </p:txBody>
      </p:sp>
      <p:sp>
        <p:nvSpPr>
          <p:cNvPr id="25" name="Obdélník 24"/>
          <p:cNvSpPr/>
          <p:nvPr/>
        </p:nvSpPr>
        <p:spPr>
          <a:xfrm>
            <a:off x="3203848" y="2636912"/>
            <a:ext cx="432048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bdélník 25"/>
          <p:cNvSpPr/>
          <p:nvPr/>
        </p:nvSpPr>
        <p:spPr>
          <a:xfrm>
            <a:off x="2771800" y="2636912"/>
            <a:ext cx="432048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Obdélník 26"/>
          <p:cNvSpPr/>
          <p:nvPr/>
        </p:nvSpPr>
        <p:spPr>
          <a:xfrm>
            <a:off x="4067944" y="3068960"/>
            <a:ext cx="432048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Obdélník 27"/>
          <p:cNvSpPr/>
          <p:nvPr/>
        </p:nvSpPr>
        <p:spPr>
          <a:xfrm>
            <a:off x="4067944" y="3501008"/>
            <a:ext cx="432048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Obdélník 28"/>
          <p:cNvSpPr/>
          <p:nvPr/>
        </p:nvSpPr>
        <p:spPr>
          <a:xfrm>
            <a:off x="4067944" y="3933056"/>
            <a:ext cx="432048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Obdélník 29"/>
          <p:cNvSpPr/>
          <p:nvPr/>
        </p:nvSpPr>
        <p:spPr>
          <a:xfrm>
            <a:off x="4067944" y="4365104"/>
            <a:ext cx="432048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TextovéPole 32"/>
          <p:cNvSpPr txBox="1"/>
          <p:nvPr/>
        </p:nvSpPr>
        <p:spPr>
          <a:xfrm>
            <a:off x="179512" y="2780928"/>
            <a:ext cx="2160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2</a:t>
            </a:r>
            <a:endParaRPr lang="cs-CZ" b="1" dirty="0"/>
          </a:p>
        </p:txBody>
      </p:sp>
      <p:sp>
        <p:nvSpPr>
          <p:cNvPr id="34" name="Obdélník 33"/>
          <p:cNvSpPr/>
          <p:nvPr/>
        </p:nvSpPr>
        <p:spPr>
          <a:xfrm>
            <a:off x="1907704" y="3501008"/>
            <a:ext cx="432048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Obdélník 34"/>
          <p:cNvSpPr/>
          <p:nvPr/>
        </p:nvSpPr>
        <p:spPr>
          <a:xfrm>
            <a:off x="3203848" y="3501008"/>
            <a:ext cx="432048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Obdélník 35"/>
          <p:cNvSpPr/>
          <p:nvPr/>
        </p:nvSpPr>
        <p:spPr>
          <a:xfrm>
            <a:off x="3635896" y="3501008"/>
            <a:ext cx="432048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Obdélník 36"/>
          <p:cNvSpPr/>
          <p:nvPr/>
        </p:nvSpPr>
        <p:spPr>
          <a:xfrm>
            <a:off x="2339752" y="2636912"/>
            <a:ext cx="432048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Obdélník 37"/>
          <p:cNvSpPr/>
          <p:nvPr/>
        </p:nvSpPr>
        <p:spPr>
          <a:xfrm>
            <a:off x="1907704" y="2636912"/>
            <a:ext cx="432048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" name="TextovéPole 40"/>
          <p:cNvSpPr txBox="1"/>
          <p:nvPr/>
        </p:nvSpPr>
        <p:spPr>
          <a:xfrm>
            <a:off x="5940152" y="5589240"/>
            <a:ext cx="2880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3</a:t>
            </a:r>
            <a:endParaRPr lang="cs-CZ" b="1" dirty="0"/>
          </a:p>
        </p:txBody>
      </p:sp>
      <p:sp>
        <p:nvSpPr>
          <p:cNvPr id="42" name="Obdélník 41"/>
          <p:cNvSpPr/>
          <p:nvPr/>
        </p:nvSpPr>
        <p:spPr>
          <a:xfrm>
            <a:off x="3635896" y="2636912"/>
            <a:ext cx="432048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3" name="Obdélník 42"/>
          <p:cNvSpPr/>
          <p:nvPr/>
        </p:nvSpPr>
        <p:spPr>
          <a:xfrm>
            <a:off x="4067944" y="1772816"/>
            <a:ext cx="432048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4" name="Obdélník 43"/>
          <p:cNvSpPr/>
          <p:nvPr/>
        </p:nvSpPr>
        <p:spPr>
          <a:xfrm>
            <a:off x="3635896" y="4365104"/>
            <a:ext cx="432048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6" name="Obdélník 45"/>
          <p:cNvSpPr/>
          <p:nvPr/>
        </p:nvSpPr>
        <p:spPr>
          <a:xfrm>
            <a:off x="6228184" y="3933056"/>
            <a:ext cx="432048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7" name="Obdélník 46"/>
          <p:cNvSpPr/>
          <p:nvPr/>
        </p:nvSpPr>
        <p:spPr>
          <a:xfrm>
            <a:off x="4932040" y="3933056"/>
            <a:ext cx="432048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8" name="Obdélník 47"/>
          <p:cNvSpPr/>
          <p:nvPr/>
        </p:nvSpPr>
        <p:spPr>
          <a:xfrm>
            <a:off x="7956376" y="4365104"/>
            <a:ext cx="432048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9" name="Obdélník 48"/>
          <p:cNvSpPr/>
          <p:nvPr/>
        </p:nvSpPr>
        <p:spPr>
          <a:xfrm>
            <a:off x="4932040" y="1772816"/>
            <a:ext cx="432048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0" name="Obdélník 49"/>
          <p:cNvSpPr/>
          <p:nvPr/>
        </p:nvSpPr>
        <p:spPr>
          <a:xfrm>
            <a:off x="6660232" y="1772816"/>
            <a:ext cx="432048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1" name="Obdélník 50"/>
          <p:cNvSpPr/>
          <p:nvPr/>
        </p:nvSpPr>
        <p:spPr>
          <a:xfrm>
            <a:off x="4499992" y="1772816"/>
            <a:ext cx="432048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2" name="Obdélník 51"/>
          <p:cNvSpPr/>
          <p:nvPr/>
        </p:nvSpPr>
        <p:spPr>
          <a:xfrm>
            <a:off x="3203848" y="4365104"/>
            <a:ext cx="432048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3" name="Obdélník 52"/>
          <p:cNvSpPr/>
          <p:nvPr/>
        </p:nvSpPr>
        <p:spPr>
          <a:xfrm>
            <a:off x="2771800" y="4365104"/>
            <a:ext cx="432048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5" name="TextovéPole 54"/>
          <p:cNvSpPr txBox="1"/>
          <p:nvPr/>
        </p:nvSpPr>
        <p:spPr>
          <a:xfrm>
            <a:off x="7092280" y="908720"/>
            <a:ext cx="468560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C</a:t>
            </a:r>
          </a:p>
          <a:p>
            <a:r>
              <a:rPr lang="cs-CZ" sz="2800" b="1" dirty="0" smtClean="0"/>
              <a:t>O</a:t>
            </a:r>
          </a:p>
          <a:p>
            <a:endParaRPr lang="cs-CZ" sz="2800" b="1" dirty="0" smtClean="0"/>
          </a:p>
          <a:p>
            <a:r>
              <a:rPr lang="cs-CZ" sz="2800" b="1" dirty="0" smtClean="0"/>
              <a:t>N</a:t>
            </a:r>
            <a:endParaRPr lang="cs-CZ" sz="2800" b="1" dirty="0"/>
          </a:p>
        </p:txBody>
      </p:sp>
      <p:sp>
        <p:nvSpPr>
          <p:cNvPr id="56" name="TextovéPole 55"/>
          <p:cNvSpPr txBox="1"/>
          <p:nvPr/>
        </p:nvSpPr>
        <p:spPr>
          <a:xfrm>
            <a:off x="1835696" y="2627040"/>
            <a:ext cx="259228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P  E P  </a:t>
            </a:r>
            <a:r>
              <a:rPr lang="cs-CZ" sz="2800" b="1" dirty="0" err="1" smtClean="0"/>
              <a:t>P</a:t>
            </a:r>
            <a:r>
              <a:rPr lang="cs-CZ" sz="2800" b="1" dirty="0" smtClean="0"/>
              <a:t>  E</a:t>
            </a:r>
            <a:endParaRPr lang="cs-CZ" sz="2800" b="1" dirty="0"/>
          </a:p>
        </p:txBody>
      </p:sp>
      <p:sp>
        <p:nvSpPr>
          <p:cNvPr id="57" name="Obdélník 56"/>
          <p:cNvSpPr/>
          <p:nvPr/>
        </p:nvSpPr>
        <p:spPr>
          <a:xfrm>
            <a:off x="2771800" y="3501008"/>
            <a:ext cx="432048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8" name="Obdélník 57"/>
          <p:cNvSpPr/>
          <p:nvPr/>
        </p:nvSpPr>
        <p:spPr>
          <a:xfrm>
            <a:off x="2339752" y="3501008"/>
            <a:ext cx="432048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9" name="Obdélník 58"/>
          <p:cNvSpPr/>
          <p:nvPr/>
        </p:nvSpPr>
        <p:spPr>
          <a:xfrm>
            <a:off x="5364088" y="1340768"/>
            <a:ext cx="432048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2" name="Obdélník 61"/>
          <p:cNvSpPr/>
          <p:nvPr/>
        </p:nvSpPr>
        <p:spPr>
          <a:xfrm>
            <a:off x="5364088" y="2204864"/>
            <a:ext cx="432048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5" name="Obdélník 64"/>
          <p:cNvSpPr/>
          <p:nvPr/>
        </p:nvSpPr>
        <p:spPr>
          <a:xfrm>
            <a:off x="5364088" y="2636912"/>
            <a:ext cx="432048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6" name="Obdélník 65"/>
          <p:cNvSpPr/>
          <p:nvPr/>
        </p:nvSpPr>
        <p:spPr>
          <a:xfrm>
            <a:off x="5364088" y="3068960"/>
            <a:ext cx="432048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7" name="Obdélník 66"/>
          <p:cNvSpPr/>
          <p:nvPr/>
        </p:nvSpPr>
        <p:spPr>
          <a:xfrm>
            <a:off x="5364088" y="3501008"/>
            <a:ext cx="432048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9" name="Obdélník 68"/>
          <p:cNvSpPr/>
          <p:nvPr/>
        </p:nvSpPr>
        <p:spPr>
          <a:xfrm>
            <a:off x="6660232" y="3933056"/>
            <a:ext cx="432048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0" name="Obdélník 69"/>
          <p:cNvSpPr/>
          <p:nvPr/>
        </p:nvSpPr>
        <p:spPr>
          <a:xfrm>
            <a:off x="5364088" y="3933056"/>
            <a:ext cx="432048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1" name="Obdélník 70"/>
          <p:cNvSpPr/>
          <p:nvPr/>
        </p:nvSpPr>
        <p:spPr>
          <a:xfrm>
            <a:off x="7524328" y="4365104"/>
            <a:ext cx="432048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2" name="Obdélník 71"/>
          <p:cNvSpPr/>
          <p:nvPr/>
        </p:nvSpPr>
        <p:spPr>
          <a:xfrm>
            <a:off x="6660232" y="2636912"/>
            <a:ext cx="432048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4" name="Obdélník 73"/>
          <p:cNvSpPr/>
          <p:nvPr/>
        </p:nvSpPr>
        <p:spPr>
          <a:xfrm>
            <a:off x="6660232" y="3068960"/>
            <a:ext cx="432048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5" name="Obdélník 74"/>
          <p:cNvSpPr/>
          <p:nvPr/>
        </p:nvSpPr>
        <p:spPr>
          <a:xfrm>
            <a:off x="6660232" y="3501008"/>
            <a:ext cx="432048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6" name="Obdélník 75"/>
          <p:cNvSpPr/>
          <p:nvPr/>
        </p:nvSpPr>
        <p:spPr>
          <a:xfrm>
            <a:off x="6660232" y="4365104"/>
            <a:ext cx="432048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5" name="TextovéPole 44"/>
          <p:cNvSpPr txBox="1"/>
          <p:nvPr/>
        </p:nvSpPr>
        <p:spPr>
          <a:xfrm>
            <a:off x="2771800" y="4293096"/>
            <a:ext cx="187220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P  E  A</a:t>
            </a:r>
            <a:endParaRPr lang="cs-CZ" sz="2800" b="1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4067944" y="1772816"/>
            <a:ext cx="504056" cy="31085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C </a:t>
            </a:r>
          </a:p>
          <a:p>
            <a:r>
              <a:rPr lang="cs-CZ" sz="2800" b="1" dirty="0" smtClean="0"/>
              <a:t>A</a:t>
            </a:r>
          </a:p>
          <a:p>
            <a:r>
              <a:rPr lang="cs-CZ" sz="2800" b="1" dirty="0" smtClean="0"/>
              <a:t>R</a:t>
            </a:r>
          </a:p>
          <a:p>
            <a:r>
              <a:rPr lang="cs-CZ" sz="2800" b="1" dirty="0" smtClean="0"/>
              <a:t>R</a:t>
            </a:r>
          </a:p>
          <a:p>
            <a:r>
              <a:rPr lang="cs-CZ" sz="2800" b="1" dirty="0" smtClean="0"/>
              <a:t>O</a:t>
            </a:r>
          </a:p>
          <a:p>
            <a:r>
              <a:rPr lang="cs-CZ" sz="2800" b="1" dirty="0" smtClean="0"/>
              <a:t>T</a:t>
            </a:r>
          </a:p>
          <a:p>
            <a:r>
              <a:rPr lang="cs-CZ" sz="2800" b="1" dirty="0" smtClean="0"/>
              <a:t>S</a:t>
            </a:r>
            <a:endParaRPr lang="cs-CZ" sz="2800" b="1" dirty="0"/>
          </a:p>
        </p:txBody>
      </p:sp>
      <p:sp>
        <p:nvSpPr>
          <p:cNvPr id="40" name="TextovéPole 39"/>
          <p:cNvSpPr txBox="1"/>
          <p:nvPr/>
        </p:nvSpPr>
        <p:spPr>
          <a:xfrm>
            <a:off x="1763688" y="3481844"/>
            <a:ext cx="29168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T  O M  A  T</a:t>
            </a:r>
            <a:endParaRPr lang="cs-CZ" sz="2800" b="1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4499992" y="1772816"/>
            <a:ext cx="38884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U C U M  B  E  R</a:t>
            </a:r>
            <a:endParaRPr lang="cs-CZ" sz="2800" b="1" dirty="0"/>
          </a:p>
        </p:txBody>
      </p:sp>
      <p:sp>
        <p:nvSpPr>
          <p:cNvPr id="63" name="TextovéPole 62"/>
          <p:cNvSpPr txBox="1"/>
          <p:nvPr/>
        </p:nvSpPr>
        <p:spPr>
          <a:xfrm>
            <a:off x="5364088" y="1340768"/>
            <a:ext cx="432048" cy="31085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P</a:t>
            </a:r>
          </a:p>
          <a:p>
            <a:endParaRPr lang="cs-CZ" sz="2800" b="1" dirty="0" smtClean="0"/>
          </a:p>
          <a:p>
            <a:r>
              <a:rPr lang="cs-CZ" sz="2800" b="1" dirty="0" smtClean="0"/>
              <a:t>M</a:t>
            </a:r>
          </a:p>
          <a:p>
            <a:r>
              <a:rPr lang="cs-CZ" sz="2800" b="1" dirty="0" smtClean="0"/>
              <a:t>P</a:t>
            </a:r>
          </a:p>
          <a:p>
            <a:r>
              <a:rPr lang="cs-CZ" sz="2800" b="1" dirty="0" smtClean="0"/>
              <a:t>K</a:t>
            </a:r>
          </a:p>
          <a:p>
            <a:r>
              <a:rPr lang="cs-CZ" sz="2800" b="1" dirty="0" smtClean="0"/>
              <a:t>I</a:t>
            </a:r>
          </a:p>
          <a:p>
            <a:r>
              <a:rPr lang="cs-CZ" sz="2800" b="1" dirty="0" smtClean="0"/>
              <a:t>N</a:t>
            </a:r>
            <a:endParaRPr lang="cs-CZ" sz="2800" b="1" dirty="0"/>
          </a:p>
        </p:txBody>
      </p:sp>
      <p:sp>
        <p:nvSpPr>
          <p:cNvPr id="68" name="TextovéPole 67"/>
          <p:cNvSpPr txBox="1"/>
          <p:nvPr/>
        </p:nvSpPr>
        <p:spPr>
          <a:xfrm>
            <a:off x="4932040" y="3861048"/>
            <a:ext cx="288032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O      I  O N</a:t>
            </a:r>
            <a:endParaRPr lang="cs-CZ" sz="2800" b="1" dirty="0"/>
          </a:p>
        </p:txBody>
      </p:sp>
      <p:sp>
        <p:nvSpPr>
          <p:cNvPr id="73" name="TextovéPole 72"/>
          <p:cNvSpPr txBox="1"/>
          <p:nvPr/>
        </p:nvSpPr>
        <p:spPr>
          <a:xfrm>
            <a:off x="6660232" y="2564904"/>
            <a:ext cx="432048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BE</a:t>
            </a:r>
          </a:p>
          <a:p>
            <a:r>
              <a:rPr lang="cs-CZ" sz="2800" b="1" dirty="0" smtClean="0"/>
              <a:t>A </a:t>
            </a:r>
          </a:p>
          <a:p>
            <a:r>
              <a:rPr lang="cs-CZ" sz="2800" b="1" dirty="0" smtClean="0"/>
              <a:t>S</a:t>
            </a:r>
            <a:endParaRPr lang="cs-CZ" sz="2800" b="1" dirty="0"/>
          </a:p>
        </p:txBody>
      </p:sp>
      <p:sp>
        <p:nvSpPr>
          <p:cNvPr id="77" name="Obdélník 76"/>
          <p:cNvSpPr/>
          <p:nvPr/>
        </p:nvSpPr>
        <p:spPr>
          <a:xfrm>
            <a:off x="8388424" y="4365104"/>
            <a:ext cx="432048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8" name="Obdélník 77"/>
          <p:cNvSpPr/>
          <p:nvPr/>
        </p:nvSpPr>
        <p:spPr>
          <a:xfrm>
            <a:off x="7956376" y="3933056"/>
            <a:ext cx="432048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9" name="TextovéPole 78"/>
          <p:cNvSpPr txBox="1"/>
          <p:nvPr/>
        </p:nvSpPr>
        <p:spPr>
          <a:xfrm>
            <a:off x="7055768" y="4293096"/>
            <a:ext cx="20882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A  L  A D</a:t>
            </a:r>
            <a:endParaRPr lang="cs-CZ" sz="2800" b="1" dirty="0"/>
          </a:p>
        </p:txBody>
      </p:sp>
      <p:sp>
        <p:nvSpPr>
          <p:cNvPr id="80" name="Obdélník 79"/>
          <p:cNvSpPr/>
          <p:nvPr/>
        </p:nvSpPr>
        <p:spPr>
          <a:xfrm>
            <a:off x="7956376" y="3501008"/>
            <a:ext cx="432048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1" name="Obdélník 80"/>
          <p:cNvSpPr/>
          <p:nvPr/>
        </p:nvSpPr>
        <p:spPr>
          <a:xfrm>
            <a:off x="7956376" y="3068960"/>
            <a:ext cx="432048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2" name="Obdélník 81"/>
          <p:cNvSpPr/>
          <p:nvPr/>
        </p:nvSpPr>
        <p:spPr>
          <a:xfrm>
            <a:off x="7956376" y="4797152"/>
            <a:ext cx="432048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3" name="Obdélník 82"/>
          <p:cNvSpPr/>
          <p:nvPr/>
        </p:nvSpPr>
        <p:spPr>
          <a:xfrm>
            <a:off x="7956376" y="5229200"/>
            <a:ext cx="432048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4" name="TextovéPole 83"/>
          <p:cNvSpPr txBox="1"/>
          <p:nvPr/>
        </p:nvSpPr>
        <p:spPr>
          <a:xfrm>
            <a:off x="7956376" y="3068960"/>
            <a:ext cx="432048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P</a:t>
            </a:r>
          </a:p>
          <a:p>
            <a:r>
              <a:rPr lang="cs-CZ" sz="2800" b="1" dirty="0" smtClean="0"/>
              <a:t>O</a:t>
            </a:r>
          </a:p>
          <a:p>
            <a:r>
              <a:rPr lang="cs-CZ" sz="2800" b="1" dirty="0" smtClean="0"/>
              <a:t>T</a:t>
            </a:r>
          </a:p>
          <a:p>
            <a:endParaRPr lang="cs-CZ" sz="2800" b="1" dirty="0"/>
          </a:p>
          <a:p>
            <a:r>
              <a:rPr lang="cs-CZ" sz="2800" b="1" dirty="0" smtClean="0"/>
              <a:t>T</a:t>
            </a:r>
          </a:p>
          <a:p>
            <a:r>
              <a:rPr lang="cs-CZ" sz="2800" b="1" dirty="0"/>
              <a:t>O</a:t>
            </a:r>
          </a:p>
        </p:txBody>
      </p:sp>
      <p:sp>
        <p:nvSpPr>
          <p:cNvPr id="85" name="TextovéPole 84"/>
          <p:cNvSpPr txBox="1"/>
          <p:nvPr/>
        </p:nvSpPr>
        <p:spPr>
          <a:xfrm>
            <a:off x="3779912" y="1772816"/>
            <a:ext cx="2160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/>
              <a:t>2</a:t>
            </a:r>
          </a:p>
        </p:txBody>
      </p:sp>
      <p:sp>
        <p:nvSpPr>
          <p:cNvPr id="86" name="TextovéPole 85"/>
          <p:cNvSpPr txBox="1"/>
          <p:nvPr/>
        </p:nvSpPr>
        <p:spPr>
          <a:xfrm>
            <a:off x="1619672" y="3501008"/>
            <a:ext cx="2880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3</a:t>
            </a:r>
            <a:endParaRPr lang="cs-CZ" b="1" dirty="0"/>
          </a:p>
        </p:txBody>
      </p:sp>
      <p:sp>
        <p:nvSpPr>
          <p:cNvPr id="87" name="TextovéPole 86"/>
          <p:cNvSpPr txBox="1"/>
          <p:nvPr/>
        </p:nvSpPr>
        <p:spPr>
          <a:xfrm>
            <a:off x="251520" y="4149080"/>
            <a:ext cx="2880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4</a:t>
            </a:r>
            <a:endParaRPr lang="cs-CZ" b="1" dirty="0"/>
          </a:p>
        </p:txBody>
      </p:sp>
      <p:sp>
        <p:nvSpPr>
          <p:cNvPr id="88" name="TextovéPole 87"/>
          <p:cNvSpPr txBox="1"/>
          <p:nvPr/>
        </p:nvSpPr>
        <p:spPr>
          <a:xfrm>
            <a:off x="5364088" y="980728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4</a:t>
            </a:r>
            <a:endParaRPr lang="cs-CZ" b="1" dirty="0"/>
          </a:p>
        </p:txBody>
      </p:sp>
      <p:sp>
        <p:nvSpPr>
          <p:cNvPr id="89" name="TextovéPole 88"/>
          <p:cNvSpPr txBox="1"/>
          <p:nvPr/>
        </p:nvSpPr>
        <p:spPr>
          <a:xfrm>
            <a:off x="467544" y="1484784"/>
            <a:ext cx="2880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5</a:t>
            </a:r>
            <a:endParaRPr lang="cs-CZ" b="1" dirty="0"/>
          </a:p>
        </p:txBody>
      </p:sp>
      <p:sp>
        <p:nvSpPr>
          <p:cNvPr id="90" name="TextovéPole 89"/>
          <p:cNvSpPr txBox="1"/>
          <p:nvPr/>
        </p:nvSpPr>
        <p:spPr>
          <a:xfrm>
            <a:off x="7164288" y="548680"/>
            <a:ext cx="2880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5</a:t>
            </a:r>
            <a:endParaRPr lang="cs-CZ" b="1" dirty="0"/>
          </a:p>
        </p:txBody>
      </p:sp>
      <p:sp>
        <p:nvSpPr>
          <p:cNvPr id="91" name="TextovéPole 90"/>
          <p:cNvSpPr txBox="1"/>
          <p:nvPr/>
        </p:nvSpPr>
        <p:spPr>
          <a:xfrm>
            <a:off x="539552" y="5445224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6</a:t>
            </a:r>
            <a:endParaRPr lang="cs-CZ" b="1" dirty="0"/>
          </a:p>
        </p:txBody>
      </p:sp>
      <p:sp>
        <p:nvSpPr>
          <p:cNvPr id="92" name="TextovéPole 91"/>
          <p:cNvSpPr txBox="1"/>
          <p:nvPr/>
        </p:nvSpPr>
        <p:spPr>
          <a:xfrm>
            <a:off x="4572000" y="4005064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6</a:t>
            </a:r>
            <a:endParaRPr lang="cs-CZ" b="1" dirty="0"/>
          </a:p>
        </p:txBody>
      </p:sp>
      <p:sp>
        <p:nvSpPr>
          <p:cNvPr id="93" name="TextovéPole 92"/>
          <p:cNvSpPr txBox="1"/>
          <p:nvPr/>
        </p:nvSpPr>
        <p:spPr>
          <a:xfrm>
            <a:off x="3059832" y="5805264"/>
            <a:ext cx="2880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7</a:t>
            </a:r>
            <a:endParaRPr lang="cs-CZ" b="1" dirty="0"/>
          </a:p>
        </p:txBody>
      </p:sp>
      <p:sp>
        <p:nvSpPr>
          <p:cNvPr id="94" name="TextovéPole 93"/>
          <p:cNvSpPr txBox="1"/>
          <p:nvPr/>
        </p:nvSpPr>
        <p:spPr>
          <a:xfrm>
            <a:off x="6732240" y="2276872"/>
            <a:ext cx="2880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7</a:t>
            </a:r>
            <a:endParaRPr lang="cs-CZ" b="1" dirty="0"/>
          </a:p>
        </p:txBody>
      </p:sp>
      <p:sp>
        <p:nvSpPr>
          <p:cNvPr id="95" name="TextovéPole 94"/>
          <p:cNvSpPr txBox="1"/>
          <p:nvPr/>
        </p:nvSpPr>
        <p:spPr>
          <a:xfrm>
            <a:off x="4427984" y="5157192"/>
            <a:ext cx="2160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8</a:t>
            </a:r>
            <a:endParaRPr lang="cs-CZ" b="1" dirty="0"/>
          </a:p>
        </p:txBody>
      </p:sp>
      <p:sp>
        <p:nvSpPr>
          <p:cNvPr id="96" name="TextovéPole 95"/>
          <p:cNvSpPr txBox="1"/>
          <p:nvPr/>
        </p:nvSpPr>
        <p:spPr>
          <a:xfrm>
            <a:off x="6300192" y="4437112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8</a:t>
            </a:r>
            <a:endParaRPr lang="cs-CZ" b="1" dirty="0"/>
          </a:p>
        </p:txBody>
      </p:sp>
      <p:sp>
        <p:nvSpPr>
          <p:cNvPr id="97" name="TextovéPole 96"/>
          <p:cNvSpPr txBox="1"/>
          <p:nvPr/>
        </p:nvSpPr>
        <p:spPr>
          <a:xfrm>
            <a:off x="2483768" y="4437112"/>
            <a:ext cx="2880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9</a:t>
            </a:r>
            <a:endParaRPr lang="cs-CZ" b="1" dirty="0"/>
          </a:p>
        </p:txBody>
      </p:sp>
      <p:sp>
        <p:nvSpPr>
          <p:cNvPr id="98" name="TextovéPole 97"/>
          <p:cNvSpPr txBox="1"/>
          <p:nvPr/>
        </p:nvSpPr>
        <p:spPr>
          <a:xfrm>
            <a:off x="2555776" y="260648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9</a:t>
            </a:r>
            <a:endParaRPr lang="cs-CZ" b="1" dirty="0"/>
          </a:p>
        </p:txBody>
      </p:sp>
      <p:sp>
        <p:nvSpPr>
          <p:cNvPr id="99" name="TextovéPole 98"/>
          <p:cNvSpPr txBox="1"/>
          <p:nvPr/>
        </p:nvSpPr>
        <p:spPr>
          <a:xfrm>
            <a:off x="1907704" y="1196752"/>
            <a:ext cx="5760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10</a:t>
            </a:r>
            <a:endParaRPr lang="cs-CZ" b="1" dirty="0"/>
          </a:p>
        </p:txBody>
      </p:sp>
      <p:sp>
        <p:nvSpPr>
          <p:cNvPr id="100" name="TextovéPole 99"/>
          <p:cNvSpPr txBox="1"/>
          <p:nvPr/>
        </p:nvSpPr>
        <p:spPr>
          <a:xfrm>
            <a:off x="7884368" y="2708920"/>
            <a:ext cx="5760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10</a:t>
            </a:r>
            <a:endParaRPr lang="cs-CZ" b="1" dirty="0"/>
          </a:p>
        </p:txBody>
      </p:sp>
      <p:sp>
        <p:nvSpPr>
          <p:cNvPr id="101" name="TextovéPole 100"/>
          <p:cNvSpPr txBox="1"/>
          <p:nvPr/>
        </p:nvSpPr>
        <p:spPr>
          <a:xfrm>
            <a:off x="1763688" y="5157192"/>
            <a:ext cx="5040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11</a:t>
            </a:r>
            <a:endParaRPr lang="cs-CZ" b="1" dirty="0"/>
          </a:p>
        </p:txBody>
      </p:sp>
      <p:sp>
        <p:nvSpPr>
          <p:cNvPr id="102" name="TextovéPole 101"/>
          <p:cNvSpPr txBox="1"/>
          <p:nvPr/>
        </p:nvSpPr>
        <p:spPr>
          <a:xfrm>
            <a:off x="1475656" y="2636912"/>
            <a:ext cx="5040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11</a:t>
            </a:r>
            <a:endParaRPr lang="cs-CZ" b="1" dirty="0"/>
          </a:p>
        </p:txBody>
      </p:sp>
    </p:spTree>
  </p:cSld>
  <p:clrMapOvr>
    <a:masterClrMapping/>
  </p:clrMapOvr>
  <p:transition spd="slow">
    <p:plus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5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4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4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4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2000"/>
                                        <p:tgtEl>
                                          <p:spTgt spid="6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2000" fill="hold"/>
                                        <p:tgtEl>
                                          <p:spTgt spid="6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2000" fill="hold"/>
                                        <p:tgtEl>
                                          <p:spTgt spid="6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6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2000"/>
                                        <p:tgtEl>
                                          <p:spTgt spid="6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2000" fill="hold"/>
                                        <p:tgtEl>
                                          <p:spTgt spid="6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2000" fill="hold"/>
                                        <p:tgtEl>
                                          <p:spTgt spid="6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2000"/>
                                        <p:tgtEl>
                                          <p:spTgt spid="6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2000" fill="hold"/>
                                        <p:tgtEl>
                                          <p:spTgt spid="6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2000" fill="hold"/>
                                        <p:tgtEl>
                                          <p:spTgt spid="6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6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2000"/>
                                        <p:tgtEl>
                                          <p:spTgt spid="6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2000" fill="hold"/>
                                        <p:tgtEl>
                                          <p:spTgt spid="6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2000" fill="hold"/>
                                        <p:tgtEl>
                                          <p:spTgt spid="6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1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2000"/>
                                        <p:tgtEl>
                                          <p:spTgt spid="6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4" dur="2000" fill="hold"/>
                                        <p:tgtEl>
                                          <p:spTgt spid="6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2000" fill="hold"/>
                                        <p:tgtEl>
                                          <p:spTgt spid="6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20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1" dur="20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20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2000"/>
                                        <p:tgtEl>
                                          <p:spTgt spid="6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8" dur="2000" fill="hold"/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2000" fill="hold"/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4" dur="2000"/>
                                        <p:tgtEl>
                                          <p:spTgt spid="7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5" dur="2000" fill="hold"/>
                                        <p:tgtEl>
                                          <p:spTgt spid="7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2000" fill="hold"/>
                                        <p:tgtEl>
                                          <p:spTgt spid="7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1" dur="2000"/>
                                        <p:tgtEl>
                                          <p:spTgt spid="7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2" dur="2000" fill="hold"/>
                                        <p:tgtEl>
                                          <p:spTgt spid="7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2000" fill="hold"/>
                                        <p:tgtEl>
                                          <p:spTgt spid="7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8" dur="20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9" dur="2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2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5" dur="2000"/>
                                        <p:tgtEl>
                                          <p:spTgt spid="8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6" dur="2000" fill="hold"/>
                                        <p:tgtEl>
                                          <p:spTgt spid="8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2000" fill="hold"/>
                                        <p:tgtEl>
                                          <p:spTgt spid="8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2" dur="20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3" dur="20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20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5" grpId="0"/>
      <p:bldP spid="56" grpId="0"/>
      <p:bldP spid="45" grpId="0"/>
      <p:bldP spid="22" grpId="0"/>
      <p:bldP spid="31" grpId="0"/>
      <p:bldP spid="63" grpId="0" build="allAtOnce"/>
      <p:bldP spid="68" grpId="0"/>
      <p:bldP spid="73" grpId="0"/>
      <p:bldP spid="79" grpId="0"/>
      <p:bldP spid="8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1691680" y="332656"/>
            <a:ext cx="54006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  <a:latin typeface="MV Boli" pitchFamily="2" charset="0"/>
                <a:cs typeface="MV Boli" pitchFamily="2" charset="0"/>
              </a:rPr>
              <a:t>WHAT ARE THESE?</a:t>
            </a:r>
            <a:endParaRPr lang="cs-CZ" sz="3200" b="1" spc="300" dirty="0">
              <a:ln w="11430" cmpd="sng">
                <a:solidFill>
                  <a:schemeClr val="accent1">
                    <a:tint val="10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83000"/>
                      <a:shade val="100000"/>
                      <a:satMod val="200000"/>
                    </a:schemeClr>
                  </a:gs>
                  <a:gs pos="75000">
                    <a:schemeClr val="accent1">
                      <a:tint val="100000"/>
                      <a:shade val="50000"/>
                      <a:satMod val="150000"/>
                    </a:schemeClr>
                  </a:gs>
                </a:gsLst>
                <a:lin ang="5400000"/>
              </a:gradFill>
              <a:effectLst>
                <a:glow rad="45500">
                  <a:schemeClr val="accent1">
                    <a:satMod val="220000"/>
                    <a:alpha val="35000"/>
                  </a:schemeClr>
                </a:glow>
              </a:effectLst>
              <a:latin typeface="MV Boli" pitchFamily="2" charset="0"/>
              <a:cs typeface="MV Boli" pitchFamily="2" charset="0"/>
            </a:endParaRPr>
          </a:p>
        </p:txBody>
      </p:sp>
      <p:pic>
        <p:nvPicPr>
          <p:cNvPr id="4" name="Obrázek 3" descr="MH90012276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23528" y="620688"/>
            <a:ext cx="1187773" cy="1187773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2339752" y="1340768"/>
            <a:ext cx="27363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Are these </a:t>
            </a:r>
            <a:r>
              <a:rPr lang="cs-CZ" dirty="0" err="1" smtClean="0"/>
              <a:t>cucumbers</a:t>
            </a:r>
            <a:r>
              <a:rPr lang="cs-CZ" dirty="0" smtClean="0"/>
              <a:t>?</a:t>
            </a:r>
            <a:endParaRPr lang="cs-CZ" dirty="0"/>
          </a:p>
        </p:txBody>
      </p:sp>
      <p:pic>
        <p:nvPicPr>
          <p:cNvPr id="6" name="Obrázek 5" descr="MH900112420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683568" y="5301208"/>
            <a:ext cx="1259781" cy="1259781"/>
          </a:xfrm>
          <a:prstGeom prst="rect">
            <a:avLst/>
          </a:prstGeom>
        </p:spPr>
      </p:pic>
      <p:sp>
        <p:nvSpPr>
          <p:cNvPr id="7" name="TextovéPole 6"/>
          <p:cNvSpPr txBox="1"/>
          <p:nvPr/>
        </p:nvSpPr>
        <p:spPr>
          <a:xfrm>
            <a:off x="2339752" y="5589240"/>
            <a:ext cx="25202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Are these </a:t>
            </a:r>
            <a:r>
              <a:rPr lang="cs-CZ" dirty="0" err="1" smtClean="0"/>
              <a:t>tomatoes</a:t>
            </a:r>
            <a:r>
              <a:rPr lang="cs-CZ" dirty="0" smtClean="0"/>
              <a:t>?</a:t>
            </a:r>
            <a:endParaRPr lang="cs-CZ" dirty="0"/>
          </a:p>
        </p:txBody>
      </p:sp>
      <p:pic>
        <p:nvPicPr>
          <p:cNvPr id="8" name="Obrázek 7" descr="MH900193430.JPG"/>
          <p:cNvPicPr>
            <a:picLocks noChangeAspect="1"/>
          </p:cNvPicPr>
          <p:nvPr/>
        </p:nvPicPr>
        <p:blipFill>
          <a:blip r:embed="rId4" cstate="print"/>
          <a:srcRect t="30777" b="28187"/>
          <a:stretch>
            <a:fillRect/>
          </a:stretch>
        </p:blipFill>
        <p:spPr>
          <a:xfrm>
            <a:off x="467544" y="3861048"/>
            <a:ext cx="1403797" cy="576064"/>
          </a:xfrm>
          <a:prstGeom prst="rect">
            <a:avLst/>
          </a:prstGeom>
        </p:spPr>
      </p:pic>
      <p:sp>
        <p:nvSpPr>
          <p:cNvPr id="9" name="TextovéPole 8"/>
          <p:cNvSpPr txBox="1"/>
          <p:nvPr/>
        </p:nvSpPr>
        <p:spPr>
          <a:xfrm>
            <a:off x="2411760" y="4221088"/>
            <a:ext cx="223167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Are these </a:t>
            </a:r>
            <a:r>
              <a:rPr lang="cs-CZ" dirty="0" err="1" smtClean="0"/>
              <a:t>carrots</a:t>
            </a:r>
            <a:r>
              <a:rPr lang="cs-CZ" dirty="0" smtClean="0"/>
              <a:t>? </a:t>
            </a:r>
            <a:endParaRPr lang="cs-CZ" dirty="0"/>
          </a:p>
        </p:txBody>
      </p:sp>
      <p:pic>
        <p:nvPicPr>
          <p:cNvPr id="10" name="Obrázek 9" descr="MH900215377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539552" y="2492896"/>
            <a:ext cx="1187773" cy="1187773"/>
          </a:xfrm>
          <a:prstGeom prst="rect">
            <a:avLst/>
          </a:prstGeom>
        </p:spPr>
      </p:pic>
      <p:sp>
        <p:nvSpPr>
          <p:cNvPr id="11" name="TextovéPole 10"/>
          <p:cNvSpPr txBox="1"/>
          <p:nvPr/>
        </p:nvSpPr>
        <p:spPr>
          <a:xfrm>
            <a:off x="2411760" y="2780928"/>
            <a:ext cx="23042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Are these </a:t>
            </a:r>
            <a:r>
              <a:rPr lang="cs-CZ" dirty="0" err="1" smtClean="0"/>
              <a:t>beans</a:t>
            </a:r>
            <a:r>
              <a:rPr lang="cs-CZ" dirty="0" smtClean="0"/>
              <a:t>?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4788024" y="1628800"/>
            <a:ext cx="25202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No, these are not.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4716016" y="3068960"/>
            <a:ext cx="25202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Yes</a:t>
            </a:r>
            <a:r>
              <a:rPr lang="cs-CZ" dirty="0" smtClean="0"/>
              <a:t>, these are.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4716016" y="4509120"/>
            <a:ext cx="20882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Yes</a:t>
            </a:r>
            <a:r>
              <a:rPr lang="cs-CZ" dirty="0" smtClean="0"/>
              <a:t>,these are.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4644008" y="5949280"/>
            <a:ext cx="22322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No, these are not.</a:t>
            </a:r>
            <a:endParaRPr lang="cs-CZ" dirty="0"/>
          </a:p>
        </p:txBody>
      </p:sp>
      <p:pic>
        <p:nvPicPr>
          <p:cNvPr id="16" name="Obrázek 15" descr="MH900193430.JPG"/>
          <p:cNvPicPr>
            <a:picLocks noChangeAspect="1"/>
          </p:cNvPicPr>
          <p:nvPr/>
        </p:nvPicPr>
        <p:blipFill>
          <a:blip r:embed="rId4" cstate="print"/>
          <a:srcRect l="-6453" t="32269" b="22555"/>
          <a:stretch>
            <a:fillRect/>
          </a:stretch>
        </p:blipFill>
        <p:spPr>
          <a:xfrm>
            <a:off x="683568" y="4437112"/>
            <a:ext cx="1187773" cy="504056"/>
          </a:xfrm>
          <a:prstGeom prst="rect">
            <a:avLst/>
          </a:prstGeom>
        </p:spPr>
      </p:pic>
      <p:pic>
        <p:nvPicPr>
          <p:cNvPr id="17" name="Obrázek 16" descr="MH90012276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043608" y="1340768"/>
            <a:ext cx="971749" cy="971749"/>
          </a:xfrm>
          <a:prstGeom prst="rect">
            <a:avLst/>
          </a:prstGeom>
        </p:spPr>
      </p:pic>
    </p:spTree>
  </p:cSld>
  <p:clrMapOvr>
    <a:masterClrMapping/>
  </p:clrMapOvr>
  <p:transition spd="slow">
    <p:plus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  <p:bldP spid="13" grpId="0"/>
      <p:bldP spid="14" grpId="0"/>
      <p:bldP spid="1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95536" y="476672"/>
            <a:ext cx="2880320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+mj-lt"/>
              <a:buAutoNum type="alphaUcPeriod"/>
            </a:pPr>
            <a:r>
              <a:rPr lang="cs-CZ" sz="24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PRPPESE</a:t>
            </a:r>
          </a:p>
          <a:p>
            <a:pPr marL="457200" indent="-457200">
              <a:buFont typeface="+mj-lt"/>
              <a:buAutoNum type="alphaUcPeriod"/>
            </a:pPr>
            <a:endParaRPr lang="cs-CZ" sz="2400" b="1" dirty="0" smtClean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  <a:p>
            <a:pPr marL="457200" indent="-457200">
              <a:buFont typeface="+mj-lt"/>
              <a:buAutoNum type="alphaUcPeriod"/>
            </a:pPr>
            <a:r>
              <a:rPr lang="cs-CZ" sz="24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ORACTR</a:t>
            </a:r>
          </a:p>
          <a:p>
            <a:pPr marL="457200" indent="-457200">
              <a:buFont typeface="+mj-lt"/>
              <a:buAutoNum type="alphaUcPeriod"/>
            </a:pPr>
            <a:endParaRPr lang="cs-CZ" sz="2400" b="1" dirty="0" smtClean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  <a:p>
            <a:pPr marL="457200" indent="-457200">
              <a:buFont typeface="+mj-lt"/>
              <a:buAutoNum type="alphaUcPeriod"/>
            </a:pPr>
            <a:r>
              <a:rPr lang="cs-CZ" sz="24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SAPE</a:t>
            </a:r>
          </a:p>
          <a:p>
            <a:pPr marL="457200" indent="-457200">
              <a:buFont typeface="+mj-lt"/>
              <a:buAutoNum type="alphaUcPeriod"/>
            </a:pPr>
            <a:endParaRPr lang="cs-CZ" sz="2400" b="1" dirty="0" smtClean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  <a:p>
            <a:pPr marL="457200" indent="-457200">
              <a:buFont typeface="+mj-lt"/>
              <a:buAutoNum type="alphaUcPeriod"/>
            </a:pPr>
            <a:r>
              <a:rPr lang="cs-CZ" sz="24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EANSB</a:t>
            </a:r>
          </a:p>
          <a:p>
            <a:pPr marL="457200" indent="-457200">
              <a:buFont typeface="+mj-lt"/>
              <a:buAutoNum type="alphaUcPeriod"/>
            </a:pPr>
            <a:endParaRPr lang="cs-CZ" sz="2400" b="1" dirty="0" smtClean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  <a:p>
            <a:pPr marL="457200" indent="-457200">
              <a:buFont typeface="+mj-lt"/>
              <a:buAutoNum type="alphaUcPeriod"/>
            </a:pPr>
            <a:r>
              <a:rPr lang="cs-CZ" sz="24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BECCUURSM</a:t>
            </a:r>
            <a:endParaRPr lang="cs-CZ" sz="2400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347863" y="404664"/>
            <a:ext cx="2915965" cy="3416320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marL="342900" indent="-342900">
              <a:buFont typeface="+mj-lt"/>
              <a:buAutoNum type="arabicPeriod"/>
            </a:pPr>
            <a:r>
              <a:rPr lang="cs-CZ" sz="2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PEAS</a:t>
            </a:r>
          </a:p>
          <a:p>
            <a:pPr marL="342900" indent="-342900">
              <a:buFont typeface="+mj-lt"/>
              <a:buAutoNum type="arabicPeriod"/>
            </a:pPr>
            <a:endParaRPr lang="cs-CZ" sz="2400" b="1" dirty="0" smtClean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  <a:p>
            <a:pPr marL="342900" indent="-342900">
              <a:buFont typeface="+mj-lt"/>
              <a:buAutoNum type="arabicPeriod"/>
            </a:pPr>
            <a:r>
              <a:rPr lang="cs-CZ" sz="2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CARROT</a:t>
            </a:r>
          </a:p>
          <a:p>
            <a:pPr marL="342900" indent="-342900">
              <a:buFont typeface="+mj-lt"/>
              <a:buAutoNum type="arabicPeriod"/>
            </a:pPr>
            <a:endParaRPr lang="cs-CZ" sz="2400" b="1" dirty="0" smtClean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  <a:p>
            <a:pPr marL="342900" indent="-342900">
              <a:buFont typeface="+mj-lt"/>
              <a:buAutoNum type="arabicPeriod"/>
            </a:pPr>
            <a:r>
              <a:rPr lang="cs-CZ" sz="2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BEANS</a:t>
            </a:r>
          </a:p>
          <a:p>
            <a:pPr marL="342900" indent="-342900">
              <a:buFont typeface="+mj-lt"/>
              <a:buAutoNum type="arabicPeriod"/>
            </a:pPr>
            <a:endParaRPr lang="cs-CZ" sz="2400" b="1" dirty="0" smtClean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  <a:p>
            <a:pPr marL="342900" indent="-342900">
              <a:buFont typeface="+mj-lt"/>
              <a:buAutoNum type="arabicPeriod"/>
            </a:pPr>
            <a:r>
              <a:rPr lang="cs-CZ" sz="2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CUCUMBER</a:t>
            </a:r>
          </a:p>
          <a:p>
            <a:pPr marL="342900" indent="-342900">
              <a:buFont typeface="+mj-lt"/>
              <a:buAutoNum type="arabicPeriod"/>
            </a:pPr>
            <a:endParaRPr lang="cs-CZ" sz="2400" b="1" dirty="0" smtClean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  <a:p>
            <a:pPr marL="342900" indent="-342900">
              <a:buFont typeface="+mj-lt"/>
              <a:buAutoNum type="arabicPeriod"/>
            </a:pPr>
            <a:r>
              <a:rPr lang="cs-CZ" sz="2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PEPPERS</a:t>
            </a:r>
            <a:endParaRPr lang="cs-CZ" sz="2400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pic>
        <p:nvPicPr>
          <p:cNvPr id="6" name="Obrázek 5" descr="MH900112422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95536" y="4221088"/>
            <a:ext cx="1368152" cy="1368152"/>
          </a:xfrm>
          <a:prstGeom prst="rect">
            <a:avLst/>
          </a:prstGeom>
        </p:spPr>
      </p:pic>
      <p:pic>
        <p:nvPicPr>
          <p:cNvPr id="7" name="Obrázek 6" descr="MH900441782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1619672" y="5157192"/>
            <a:ext cx="1512168" cy="1512168"/>
          </a:xfrm>
          <a:prstGeom prst="rect">
            <a:avLst/>
          </a:prstGeom>
        </p:spPr>
      </p:pic>
      <p:pic>
        <p:nvPicPr>
          <p:cNvPr id="8" name="Obrázek 7" descr="MH900215377.JPG"/>
          <p:cNvPicPr>
            <a:picLocks noChangeAspect="1"/>
          </p:cNvPicPr>
          <p:nvPr/>
        </p:nvPicPr>
        <p:blipFill>
          <a:blip r:embed="rId4" cstate="print"/>
          <a:srcRect t="13957" b="16260"/>
          <a:stretch>
            <a:fillRect/>
          </a:stretch>
        </p:blipFill>
        <p:spPr>
          <a:xfrm>
            <a:off x="3275856" y="4365104"/>
            <a:ext cx="1547813" cy="1080120"/>
          </a:xfrm>
          <a:prstGeom prst="rect">
            <a:avLst/>
          </a:prstGeom>
        </p:spPr>
      </p:pic>
      <p:pic>
        <p:nvPicPr>
          <p:cNvPr id="9" name="Obrázek 8" descr="MH900122761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4860032" y="5229200"/>
            <a:ext cx="1403797" cy="1403797"/>
          </a:xfrm>
          <a:prstGeom prst="rect">
            <a:avLst/>
          </a:prstGeom>
        </p:spPr>
      </p:pic>
      <p:pic>
        <p:nvPicPr>
          <p:cNvPr id="10" name="Obrázek 9" descr="MH900193430.JPG"/>
          <p:cNvPicPr>
            <a:picLocks noChangeAspect="1"/>
          </p:cNvPicPr>
          <p:nvPr/>
        </p:nvPicPr>
        <p:blipFill>
          <a:blip r:embed="rId6" cstate="print"/>
          <a:srcRect t="26234" b="21299"/>
          <a:stretch>
            <a:fillRect/>
          </a:stretch>
        </p:blipFill>
        <p:spPr>
          <a:xfrm>
            <a:off x="6516216" y="4149080"/>
            <a:ext cx="2195885" cy="1152128"/>
          </a:xfrm>
          <a:prstGeom prst="rect">
            <a:avLst/>
          </a:prstGeom>
        </p:spPr>
      </p:pic>
      <p:sp>
        <p:nvSpPr>
          <p:cNvPr id="11" name="TextovéPole 10"/>
          <p:cNvSpPr txBox="1"/>
          <p:nvPr/>
        </p:nvSpPr>
        <p:spPr>
          <a:xfrm>
            <a:off x="251520" y="3933056"/>
            <a:ext cx="5040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I.</a:t>
            </a:r>
            <a:endParaRPr lang="cs-CZ" sz="24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1691680" y="5157192"/>
            <a:ext cx="5040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II.</a:t>
            </a:r>
            <a:endParaRPr lang="cs-CZ" sz="24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3419872" y="4221088"/>
            <a:ext cx="5760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III.</a:t>
            </a:r>
            <a:endParaRPr lang="cs-CZ" sz="24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4932040" y="5229200"/>
            <a:ext cx="79208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IV.</a:t>
            </a:r>
            <a:endParaRPr lang="cs-CZ" sz="24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6516216" y="4365104"/>
            <a:ext cx="64807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V.</a:t>
            </a:r>
            <a:endParaRPr lang="cs-CZ" sz="24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6660232" y="404664"/>
            <a:ext cx="21602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___   ___  ___</a:t>
            </a:r>
            <a:endParaRPr lang="cs-CZ" sz="24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6660232" y="1124744"/>
            <a:ext cx="21602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___   ___  ___</a:t>
            </a:r>
            <a:endParaRPr lang="cs-CZ" sz="24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6660232" y="1844824"/>
            <a:ext cx="21602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___   ___  ___</a:t>
            </a:r>
            <a:endParaRPr lang="cs-CZ" sz="24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6660232" y="2492896"/>
            <a:ext cx="21602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___   ___  ___</a:t>
            </a:r>
            <a:endParaRPr lang="cs-CZ" sz="24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6660232" y="3284984"/>
            <a:ext cx="21602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___   ___  ___</a:t>
            </a:r>
            <a:endParaRPr lang="cs-CZ" sz="2400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6660232" y="404664"/>
            <a:ext cx="22322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 </a:t>
            </a:r>
            <a:r>
              <a:rPr lang="cs-CZ" sz="2400" b="1" dirty="0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accent6">
                    <a:tint val="15000"/>
                    <a:satMod val="20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A      5     II</a:t>
            </a:r>
            <a:endParaRPr lang="cs-CZ" sz="2400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6660232" y="1124744"/>
            <a:ext cx="22322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accent6">
                    <a:tint val="15000"/>
                    <a:satMod val="20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 B      2     V</a:t>
            </a:r>
            <a:endParaRPr lang="cs-CZ" sz="2400" b="1" dirty="0">
              <a:ln w="31550" cmpd="sng">
                <a:gradFill>
                  <a:gsLst>
                    <a:gs pos="70000">
                      <a:schemeClr val="accent6">
                        <a:shade val="50000"/>
                        <a:satMod val="190000"/>
                      </a:schemeClr>
                    </a:gs>
                    <a:gs pos="0">
                      <a:schemeClr val="accent6">
                        <a:tint val="77000"/>
                        <a:satMod val="18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chemeClr val="accent6">
                  <a:tint val="15000"/>
                  <a:satMod val="200000"/>
                </a:schemeClr>
              </a:solidFill>
              <a:effectLst>
                <a:outerShdw blurRad="50800" dist="40000" dir="5400000" algn="tl" rotWithShape="0">
                  <a:srgbClr val="000000">
                    <a:shade val="5000"/>
                    <a:satMod val="120000"/>
                    <a:alpha val="33000"/>
                  </a:srgbClr>
                </a:outerShdw>
              </a:effectLst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6660232" y="1844824"/>
            <a:ext cx="208823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 </a:t>
            </a:r>
            <a:r>
              <a:rPr lang="cs-CZ" sz="2400" b="1" dirty="0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accent6">
                    <a:tint val="15000"/>
                    <a:satMod val="20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C      1    IV</a:t>
            </a:r>
            <a:endParaRPr lang="cs-CZ" sz="2400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6660232" y="2492896"/>
            <a:ext cx="21602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 </a:t>
            </a:r>
            <a:r>
              <a:rPr lang="cs-CZ" sz="2400" b="1" dirty="0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accent6">
                    <a:tint val="15000"/>
                    <a:satMod val="20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D      3   III</a:t>
            </a:r>
            <a:endParaRPr lang="cs-CZ" sz="2400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6660232" y="3284984"/>
            <a:ext cx="22322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accent6">
                    <a:tint val="15000"/>
                    <a:satMod val="20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 E      4     I</a:t>
            </a:r>
            <a:endParaRPr lang="cs-CZ" sz="2400" b="1" dirty="0">
              <a:ln w="31550" cmpd="sng">
                <a:gradFill>
                  <a:gsLst>
                    <a:gs pos="70000">
                      <a:schemeClr val="accent6">
                        <a:shade val="50000"/>
                        <a:satMod val="190000"/>
                      </a:schemeClr>
                    </a:gs>
                    <a:gs pos="0">
                      <a:schemeClr val="accent6">
                        <a:tint val="77000"/>
                        <a:satMod val="18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chemeClr val="accent6">
                  <a:tint val="15000"/>
                  <a:satMod val="200000"/>
                </a:schemeClr>
              </a:solidFill>
              <a:effectLst>
                <a:outerShdw blurRad="50800" dist="40000" dir="5400000" algn="tl" rotWithShape="0">
                  <a:srgbClr val="000000">
                    <a:shade val="5000"/>
                    <a:satMod val="120000"/>
                    <a:alpha val="33000"/>
                  </a:srgbClr>
                </a:outerShdw>
              </a:effectLst>
            </a:endParaRPr>
          </a:p>
        </p:txBody>
      </p:sp>
    </p:spTree>
  </p:cSld>
  <p:clrMapOvr>
    <a:masterClrMapping/>
  </p:clrMapOvr>
  <p:transition spd="slow">
    <p:plus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7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2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7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" grpId="0"/>
      <p:bldP spid="22" grpId="0"/>
      <p:bldP spid="23" grpId="0"/>
      <p:bldP spid="24" grpId="0"/>
      <p:bldP spid="25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val="701436151"/>
              </p:ext>
            </p:extLst>
          </p:nvPr>
        </p:nvGraphicFramePr>
        <p:xfrm>
          <a:off x="1524000" y="1397000"/>
          <a:ext cx="609600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TextovéPole 2"/>
          <p:cNvSpPr txBox="1"/>
          <p:nvPr/>
        </p:nvSpPr>
        <p:spPr>
          <a:xfrm>
            <a:off x="971600" y="476672"/>
            <a:ext cx="230425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ANOTACE</a:t>
            </a:r>
            <a:endParaRPr lang="cs-CZ" sz="3200" dirty="0"/>
          </a:p>
        </p:txBody>
      </p:sp>
      <p:sp>
        <p:nvSpPr>
          <p:cNvPr id="4" name="Obdélník 3"/>
          <p:cNvSpPr/>
          <p:nvPr/>
        </p:nvSpPr>
        <p:spPr>
          <a:xfrm>
            <a:off x="1619672" y="6021288"/>
            <a:ext cx="5886400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dirty="0"/>
              <a:t>Autorem materiálu a všech jeho součástí, </a:t>
            </a:r>
          </a:p>
          <a:p>
            <a:r>
              <a:rPr lang="cs-CZ" dirty="0"/>
              <a:t>není-li uvedeno jinak, je Mgr. Marie </a:t>
            </a:r>
            <a:r>
              <a:rPr lang="cs-CZ" dirty="0" err="1"/>
              <a:t>Benabdelmalek</a:t>
            </a:r>
            <a:endParaRPr lang="cs-CZ" dirty="0"/>
          </a:p>
        </p:txBody>
      </p:sp>
    </p:spTree>
  </p:cSld>
  <p:clrMapOvr>
    <a:masterClrMapping/>
  </p:clrMapOvr>
  <p:transition spd="slow">
    <p:plus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2780928"/>
            <a:ext cx="8291264" cy="1143000"/>
          </a:xfrm>
        </p:spPr>
        <p:txBody>
          <a:bodyPr/>
          <a:lstStyle/>
          <a:p>
            <a:r>
              <a:rPr lang="cs-CZ" dirty="0" smtClean="0"/>
              <a:t>Obrázky z otevřené galerie MS Office</a:t>
            </a:r>
            <a:endParaRPr lang="cs-CZ" dirty="0"/>
          </a:p>
        </p:txBody>
      </p:sp>
    </p:spTree>
  </p:cSld>
  <p:clrMapOvr>
    <a:masterClrMapping/>
  </p:clrMapOvr>
  <p:transition spd="slow">
    <p:plus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Modul">
      <a:dk1>
        <a:sysClr val="windowText" lastClr="000000"/>
      </a:dk1>
      <a:lt1>
        <a:sysClr val="window" lastClr="FFFFFF"/>
      </a:lt1>
      <a:dk2>
        <a:srgbClr val="5A6378"/>
      </a:dk2>
      <a:lt2>
        <a:srgbClr val="D4D4D6"/>
      </a:lt2>
      <a:accent1>
        <a:srgbClr val="F0AD00"/>
      </a:accent1>
      <a:accent2>
        <a:srgbClr val="60B5CC"/>
      </a:accent2>
      <a:accent3>
        <a:srgbClr val="E66C7D"/>
      </a:accent3>
      <a:accent4>
        <a:srgbClr val="6BB76D"/>
      </a:accent4>
      <a:accent5>
        <a:srgbClr val="E88651"/>
      </a:accent5>
      <a:accent6>
        <a:srgbClr val="C64847"/>
      </a:accent6>
      <a:hlink>
        <a:srgbClr val="168BBA"/>
      </a:hlink>
      <a:folHlink>
        <a:srgbClr val="680000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2904</TotalTime>
  <Words>339</Words>
  <Application>Microsoft Office PowerPoint</Application>
  <PresentationFormat>Předvádění na obrazovce (4:3)</PresentationFormat>
  <Paragraphs>134</Paragraphs>
  <Slides>7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Arkýř</vt:lpstr>
      <vt:lpstr>Prezentace aplikace PowerPoint</vt:lpstr>
      <vt:lpstr>VEGETABLES</vt:lpstr>
      <vt:lpstr>Prezentace aplikace PowerPoint</vt:lpstr>
      <vt:lpstr>Prezentace aplikace PowerPoint</vt:lpstr>
      <vt:lpstr>Prezentace aplikace PowerPoint</vt:lpstr>
      <vt:lpstr>Prezentace aplikace PowerPoint</vt:lpstr>
      <vt:lpstr>Obrázky z otevřené galerie MS Office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marie</dc:creator>
  <cp:lastModifiedBy>root</cp:lastModifiedBy>
  <cp:revision>146</cp:revision>
  <dcterms:created xsi:type="dcterms:W3CDTF">2012-04-18T12:31:20Z</dcterms:created>
  <dcterms:modified xsi:type="dcterms:W3CDTF">2013-05-17T12:20:53Z</dcterms:modified>
</cp:coreProperties>
</file>