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8" r:id="rId3"/>
    <p:sldId id="261" r:id="rId4"/>
    <p:sldId id="262" r:id="rId5"/>
    <p:sldId id="263" r:id="rId6"/>
    <p:sldId id="264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138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BFD8391-02A1-425A-A2C9-EB26CBA4B98D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D672361-D36C-47BF-9EED-CB7EF9792CD7}">
      <dgm:prSet phldrT="[Text]" custT="1"/>
      <dgm:spPr/>
      <dgm:t>
        <a:bodyPr/>
        <a:lstStyle/>
        <a:p>
          <a:r>
            <a:rPr lang="cs-CZ" sz="1800" dirty="0" smtClean="0"/>
            <a:t>Snímek 1</a:t>
          </a:r>
          <a:endParaRPr lang="cs-CZ" sz="1800" dirty="0"/>
        </a:p>
      </dgm:t>
    </dgm:pt>
    <dgm:pt modelId="{7E0CA0F3-5AED-4183-ABA7-6D54BA438D03}" type="parTrans" cxnId="{214F4D68-A12F-4D99-91B7-1C860382623C}">
      <dgm:prSet/>
      <dgm:spPr/>
      <dgm:t>
        <a:bodyPr/>
        <a:lstStyle/>
        <a:p>
          <a:endParaRPr lang="cs-CZ"/>
        </a:p>
      </dgm:t>
    </dgm:pt>
    <dgm:pt modelId="{FCC2503B-51BD-4D17-814B-9E904FC2C8E8}" type="sibTrans" cxnId="{214F4D68-A12F-4D99-91B7-1C860382623C}">
      <dgm:prSet/>
      <dgm:spPr/>
      <dgm:t>
        <a:bodyPr/>
        <a:lstStyle/>
        <a:p>
          <a:endParaRPr lang="cs-CZ"/>
        </a:p>
      </dgm:t>
    </dgm:pt>
    <dgm:pt modelId="{8362595D-80DD-43F2-B1CC-4AAEFBBB0C0D}">
      <dgm:prSet phldrT="[Text]" custT="1"/>
      <dgm:spPr/>
      <dgm:t>
        <a:bodyPr/>
        <a:lstStyle/>
        <a:p>
          <a:r>
            <a:rPr lang="cs-CZ" sz="1200" dirty="0" smtClean="0"/>
            <a:t>Úvod</a:t>
          </a:r>
          <a:endParaRPr lang="cs-CZ" sz="1200" dirty="0"/>
        </a:p>
      </dgm:t>
    </dgm:pt>
    <dgm:pt modelId="{2F22F7CF-E158-4787-86B7-A82C7C0E471C}" type="parTrans" cxnId="{6F9F08EA-09B9-4C9A-8A34-A4FDE45CE307}">
      <dgm:prSet/>
      <dgm:spPr/>
      <dgm:t>
        <a:bodyPr/>
        <a:lstStyle/>
        <a:p>
          <a:endParaRPr lang="cs-CZ"/>
        </a:p>
      </dgm:t>
    </dgm:pt>
    <dgm:pt modelId="{019FE1F3-024F-4419-ACD0-2E89EE3AE705}" type="sibTrans" cxnId="{6F9F08EA-09B9-4C9A-8A34-A4FDE45CE307}">
      <dgm:prSet/>
      <dgm:spPr/>
      <dgm:t>
        <a:bodyPr/>
        <a:lstStyle/>
        <a:p>
          <a:endParaRPr lang="cs-CZ"/>
        </a:p>
      </dgm:t>
    </dgm:pt>
    <dgm:pt modelId="{DC1401AA-8A0D-4CC4-A563-5269C41473EB}">
      <dgm:prSet phldrT="[Text]" custT="1"/>
      <dgm:spPr/>
      <dgm:t>
        <a:bodyPr/>
        <a:lstStyle/>
        <a:p>
          <a:r>
            <a:rPr lang="cs-CZ" sz="1800" dirty="0" err="1" smtClean="0"/>
            <a:t>Snimek</a:t>
          </a:r>
          <a:r>
            <a:rPr lang="cs-CZ" sz="1800" dirty="0" smtClean="0"/>
            <a:t> 2</a:t>
          </a:r>
          <a:endParaRPr lang="cs-CZ" sz="1800" dirty="0"/>
        </a:p>
      </dgm:t>
    </dgm:pt>
    <dgm:pt modelId="{B744542B-2733-4570-8AF7-9A5F5F4CE5CC}" type="parTrans" cxnId="{013D2ED8-BA91-4972-8349-4E060459D46B}">
      <dgm:prSet/>
      <dgm:spPr/>
      <dgm:t>
        <a:bodyPr/>
        <a:lstStyle/>
        <a:p>
          <a:endParaRPr lang="cs-CZ"/>
        </a:p>
      </dgm:t>
    </dgm:pt>
    <dgm:pt modelId="{A0448678-D061-4D58-BB21-A865D3E9AF40}" type="sibTrans" cxnId="{013D2ED8-BA91-4972-8349-4E060459D46B}">
      <dgm:prSet/>
      <dgm:spPr/>
      <dgm:t>
        <a:bodyPr/>
        <a:lstStyle/>
        <a:p>
          <a:endParaRPr lang="cs-CZ"/>
        </a:p>
      </dgm:t>
    </dgm:pt>
    <dgm:pt modelId="{ADE9031A-57E0-4A8C-8FC1-C593CE03AEE1}">
      <dgm:prSet phldrT="[Text]" custT="1"/>
      <dgm:spPr/>
      <dgm:t>
        <a:bodyPr/>
        <a:lstStyle/>
        <a:p>
          <a:r>
            <a:rPr lang="cs-CZ" sz="1800" dirty="0" smtClean="0"/>
            <a:t>Snímek 3</a:t>
          </a:r>
          <a:endParaRPr lang="cs-CZ" sz="1800" dirty="0"/>
        </a:p>
      </dgm:t>
    </dgm:pt>
    <dgm:pt modelId="{E536B4AF-CA8C-481E-8B92-05D40A60BFE9}" type="parTrans" cxnId="{C2B62C0B-5A36-4DBB-8750-ABDCBD2EC785}">
      <dgm:prSet/>
      <dgm:spPr/>
      <dgm:t>
        <a:bodyPr/>
        <a:lstStyle/>
        <a:p>
          <a:endParaRPr lang="cs-CZ"/>
        </a:p>
      </dgm:t>
    </dgm:pt>
    <dgm:pt modelId="{5AC6A611-5F18-4907-990A-5D17F65FDA30}" type="sibTrans" cxnId="{C2B62C0B-5A36-4DBB-8750-ABDCBD2EC785}">
      <dgm:prSet/>
      <dgm:spPr/>
      <dgm:t>
        <a:bodyPr/>
        <a:lstStyle/>
        <a:p>
          <a:endParaRPr lang="cs-CZ"/>
        </a:p>
      </dgm:t>
    </dgm:pt>
    <dgm:pt modelId="{8033AED9-5CCC-4B1B-ADD0-645E9E5D04F8}">
      <dgm:prSet phldrT="[Text]" custT="1"/>
      <dgm:spPr/>
      <dgm:t>
        <a:bodyPr/>
        <a:lstStyle/>
        <a:p>
          <a:r>
            <a:rPr lang="cs-CZ" sz="1200" dirty="0" smtClean="0"/>
            <a:t>Děti k názvům přiřazují číslo obrázku na kterém je dané ovoce</a:t>
          </a:r>
          <a:endParaRPr lang="cs-CZ" sz="1200" dirty="0"/>
        </a:p>
      </dgm:t>
    </dgm:pt>
    <dgm:pt modelId="{C9D78FD5-C9FC-4A75-93DD-2EB252C57684}" type="parTrans" cxnId="{C31D42CB-4E93-449D-8191-AC804220B13D}">
      <dgm:prSet/>
      <dgm:spPr/>
      <dgm:t>
        <a:bodyPr/>
        <a:lstStyle/>
        <a:p>
          <a:endParaRPr lang="cs-CZ"/>
        </a:p>
      </dgm:t>
    </dgm:pt>
    <dgm:pt modelId="{241AFC26-DDC8-4D79-BB44-B3E9764B59BC}" type="sibTrans" cxnId="{C31D42CB-4E93-449D-8191-AC804220B13D}">
      <dgm:prSet/>
      <dgm:spPr/>
      <dgm:t>
        <a:bodyPr/>
        <a:lstStyle/>
        <a:p>
          <a:endParaRPr lang="cs-CZ"/>
        </a:p>
      </dgm:t>
    </dgm:pt>
    <dgm:pt modelId="{2178C6AD-2C72-4D8D-977E-1FA0820F42B1}">
      <dgm:prSet phldrT="[Text]" custT="1"/>
      <dgm:spPr/>
      <dgm:t>
        <a:bodyPr/>
        <a:lstStyle/>
        <a:p>
          <a:r>
            <a:rPr lang="cs-CZ" sz="1200" dirty="0" smtClean="0"/>
            <a:t>Pro kontrolu se čísla </a:t>
          </a:r>
          <a:r>
            <a:rPr lang="cs-CZ" sz="1200" dirty="0" err="1" smtClean="0"/>
            <a:t>přiředí</a:t>
          </a:r>
          <a:r>
            <a:rPr lang="cs-CZ" sz="1200" dirty="0" smtClean="0"/>
            <a:t> na správnou pozici</a:t>
          </a:r>
          <a:endParaRPr lang="cs-CZ" sz="1200" dirty="0"/>
        </a:p>
      </dgm:t>
    </dgm:pt>
    <dgm:pt modelId="{07F36472-9B83-42B5-83A9-018872BCFF88}" type="parTrans" cxnId="{AB71AEA9-5F14-47C6-9A91-8E46D5F5EF63}">
      <dgm:prSet/>
      <dgm:spPr/>
      <dgm:t>
        <a:bodyPr/>
        <a:lstStyle/>
        <a:p>
          <a:endParaRPr lang="cs-CZ"/>
        </a:p>
      </dgm:t>
    </dgm:pt>
    <dgm:pt modelId="{697AEE1A-E17F-471E-A057-D8637958DC9B}" type="sibTrans" cxnId="{AB71AEA9-5F14-47C6-9A91-8E46D5F5EF63}">
      <dgm:prSet/>
      <dgm:spPr/>
      <dgm:t>
        <a:bodyPr/>
        <a:lstStyle/>
        <a:p>
          <a:endParaRPr lang="cs-CZ"/>
        </a:p>
      </dgm:t>
    </dgm:pt>
    <dgm:pt modelId="{324F87BB-6BDF-4F36-8C7D-37B3BFED3A4D}">
      <dgm:prSet phldrT="[Text]" custT="1"/>
      <dgm:spPr/>
      <dgm:t>
        <a:bodyPr/>
        <a:lstStyle/>
        <a:p>
          <a:r>
            <a:rPr lang="cs-CZ" sz="1800" dirty="0" smtClean="0"/>
            <a:t>Snímek 4</a:t>
          </a:r>
          <a:endParaRPr lang="cs-CZ" sz="1800" dirty="0"/>
        </a:p>
      </dgm:t>
    </dgm:pt>
    <dgm:pt modelId="{7D355B31-89FA-4E10-B579-3FCF27FFA025}" type="parTrans" cxnId="{3A8AFE50-4756-44AC-9799-AF713100795B}">
      <dgm:prSet/>
      <dgm:spPr/>
      <dgm:t>
        <a:bodyPr/>
        <a:lstStyle/>
        <a:p>
          <a:endParaRPr lang="cs-CZ"/>
        </a:p>
      </dgm:t>
    </dgm:pt>
    <dgm:pt modelId="{32C60BB2-D7EB-409D-B359-A54391C9AFC6}" type="sibTrans" cxnId="{3A8AFE50-4756-44AC-9799-AF713100795B}">
      <dgm:prSet/>
      <dgm:spPr/>
      <dgm:t>
        <a:bodyPr/>
        <a:lstStyle/>
        <a:p>
          <a:endParaRPr lang="cs-CZ"/>
        </a:p>
      </dgm:t>
    </dgm:pt>
    <dgm:pt modelId="{1DB12092-33CC-4BC7-A2B9-D890757ED969}">
      <dgm:prSet phldrT="[Text]" custT="1"/>
      <dgm:spPr/>
      <dgm:t>
        <a:bodyPr/>
        <a:lstStyle/>
        <a:p>
          <a:r>
            <a:rPr lang="cs-CZ" sz="1200" dirty="0" smtClean="0"/>
            <a:t>Děti doplňují věty</a:t>
          </a:r>
          <a:endParaRPr lang="cs-CZ" sz="1200" dirty="0"/>
        </a:p>
      </dgm:t>
    </dgm:pt>
    <dgm:pt modelId="{02AF51DD-D655-49F2-831A-7BEE7A61FCDC}" type="parTrans" cxnId="{ABC5E8B5-EFE6-46DF-8046-3CBA56BD9D0C}">
      <dgm:prSet/>
      <dgm:spPr/>
      <dgm:t>
        <a:bodyPr/>
        <a:lstStyle/>
        <a:p>
          <a:endParaRPr lang="cs-CZ"/>
        </a:p>
      </dgm:t>
    </dgm:pt>
    <dgm:pt modelId="{7B158B29-BF33-4022-B493-CA18D347B08D}" type="sibTrans" cxnId="{ABC5E8B5-EFE6-46DF-8046-3CBA56BD9D0C}">
      <dgm:prSet/>
      <dgm:spPr/>
      <dgm:t>
        <a:bodyPr/>
        <a:lstStyle/>
        <a:p>
          <a:endParaRPr lang="cs-CZ"/>
        </a:p>
      </dgm:t>
    </dgm:pt>
    <dgm:pt modelId="{C0A2E6EF-C791-4B4B-83A0-65C91C780F45}">
      <dgm:prSet phldrT="[Text]" custT="1"/>
      <dgm:spPr/>
      <dgm:t>
        <a:bodyPr/>
        <a:lstStyle/>
        <a:p>
          <a:r>
            <a:rPr lang="cs-CZ" sz="1200" dirty="0" smtClean="0"/>
            <a:t>Pro kontrolu se věty správně doplní</a:t>
          </a:r>
          <a:endParaRPr lang="cs-CZ" sz="1200" dirty="0"/>
        </a:p>
      </dgm:t>
    </dgm:pt>
    <dgm:pt modelId="{547295B2-7F35-4D77-9123-01A23160D940}" type="parTrans" cxnId="{FA40FDDC-5D9A-474E-945D-089CEFC671C8}">
      <dgm:prSet/>
      <dgm:spPr/>
      <dgm:t>
        <a:bodyPr/>
        <a:lstStyle/>
        <a:p>
          <a:endParaRPr lang="cs-CZ"/>
        </a:p>
      </dgm:t>
    </dgm:pt>
    <dgm:pt modelId="{E5CC5E0B-470A-4DA1-9A14-3F614821F9FB}" type="sibTrans" cxnId="{FA40FDDC-5D9A-474E-945D-089CEFC671C8}">
      <dgm:prSet/>
      <dgm:spPr/>
      <dgm:t>
        <a:bodyPr/>
        <a:lstStyle/>
        <a:p>
          <a:endParaRPr lang="cs-CZ"/>
        </a:p>
      </dgm:t>
    </dgm:pt>
    <dgm:pt modelId="{D5C1622A-0E1D-4531-9221-27860E9911D1}">
      <dgm:prSet phldrT="[Text]" custT="1"/>
      <dgm:spPr/>
      <dgm:t>
        <a:bodyPr/>
        <a:lstStyle/>
        <a:p>
          <a:r>
            <a:rPr lang="cs-CZ" sz="1200" dirty="0" smtClean="0"/>
            <a:t>Děti se </a:t>
          </a:r>
          <a:r>
            <a:rPr lang="cs-CZ" sz="1200" dirty="0" err="1" smtClean="0"/>
            <a:t>seznámi</a:t>
          </a:r>
          <a:r>
            <a:rPr lang="cs-CZ" sz="1200" dirty="0" smtClean="0"/>
            <a:t> se slovní zásobou</a:t>
          </a:r>
          <a:endParaRPr lang="cs-CZ" sz="1200" dirty="0"/>
        </a:p>
      </dgm:t>
    </dgm:pt>
    <dgm:pt modelId="{6A62DA56-8E19-400E-9A7F-4BF6D03E875E}" type="parTrans" cxnId="{D7200E36-DFA9-4633-926B-BEBB4877664F}">
      <dgm:prSet/>
      <dgm:spPr/>
    </dgm:pt>
    <dgm:pt modelId="{9735957B-D0D7-4971-9BFE-E8C934E7DC35}" type="sibTrans" cxnId="{D7200E36-DFA9-4633-926B-BEBB4877664F}">
      <dgm:prSet/>
      <dgm:spPr/>
    </dgm:pt>
    <dgm:pt modelId="{D25EF37B-085F-4882-8D6F-C37D7AAFEFB0}">
      <dgm:prSet phldrT="[Text]" custT="1"/>
      <dgm:spPr/>
      <dgm:t>
        <a:bodyPr/>
        <a:lstStyle/>
        <a:p>
          <a:r>
            <a:rPr lang="cs-CZ" sz="1200" dirty="0" smtClean="0"/>
            <a:t>Slovíčka se postupně objevují na </a:t>
          </a:r>
          <a:r>
            <a:rPr lang="cs-CZ" sz="1200" dirty="0" err="1" smtClean="0"/>
            <a:t>kliknnutí</a:t>
          </a:r>
          <a:endParaRPr lang="cs-CZ" sz="1200" dirty="0"/>
        </a:p>
      </dgm:t>
    </dgm:pt>
    <dgm:pt modelId="{09AD6B30-6ED0-45E6-AAEC-9994CBC3541F}" type="parTrans" cxnId="{236DDAF2-71BB-4113-82BE-AB7BEB665B41}">
      <dgm:prSet/>
      <dgm:spPr/>
    </dgm:pt>
    <dgm:pt modelId="{665C5FBC-7FBE-495A-8F58-859505FEA27E}" type="sibTrans" cxnId="{236DDAF2-71BB-4113-82BE-AB7BEB665B41}">
      <dgm:prSet/>
      <dgm:spPr/>
    </dgm:pt>
    <dgm:pt modelId="{0852EA51-7B08-4ADE-B6E5-A533A9458847}">
      <dgm:prSet phldrT="[Text]" custT="1"/>
      <dgm:spPr/>
      <dgm:t>
        <a:bodyPr/>
        <a:lstStyle/>
        <a:p>
          <a:r>
            <a:rPr lang="cs-CZ" sz="1800" dirty="0" smtClean="0"/>
            <a:t>Snímek 5</a:t>
          </a:r>
          <a:endParaRPr lang="cs-CZ" sz="1800" dirty="0"/>
        </a:p>
      </dgm:t>
    </dgm:pt>
    <dgm:pt modelId="{4D62E3A0-EDB8-4D3E-8E4E-9520906144F7}" type="parTrans" cxnId="{F0F2F76D-413A-41B5-BDBF-C4349CFC3804}">
      <dgm:prSet/>
      <dgm:spPr/>
    </dgm:pt>
    <dgm:pt modelId="{C5ADC7D9-0903-4D53-89B3-7CB1D22E3FB9}" type="sibTrans" cxnId="{F0F2F76D-413A-41B5-BDBF-C4349CFC3804}">
      <dgm:prSet/>
      <dgm:spPr/>
    </dgm:pt>
    <dgm:pt modelId="{9D30DDC8-6F5B-48E1-B90A-E3258A00740C}">
      <dgm:prSet phldrT="[Text]" custT="1"/>
      <dgm:spPr/>
      <dgm:t>
        <a:bodyPr/>
        <a:lstStyle/>
        <a:p>
          <a:r>
            <a:rPr lang="cs-CZ" sz="1200" dirty="0" smtClean="0"/>
            <a:t>Děti z písmen nabídnutých  ve sklenici  doplňují názvy ovoce</a:t>
          </a:r>
          <a:endParaRPr lang="cs-CZ" sz="1800" dirty="0"/>
        </a:p>
      </dgm:t>
    </dgm:pt>
    <dgm:pt modelId="{6A38C8B5-AB1E-4215-9563-F157838A2F73}" type="parTrans" cxnId="{5C88368E-221E-4E56-B2F5-D6E9666D7EAE}">
      <dgm:prSet/>
      <dgm:spPr/>
    </dgm:pt>
    <dgm:pt modelId="{CE40CC88-9F83-4A68-ACB6-6DA0F4F753CF}" type="sibTrans" cxnId="{5C88368E-221E-4E56-B2F5-D6E9666D7EAE}">
      <dgm:prSet/>
      <dgm:spPr/>
    </dgm:pt>
    <dgm:pt modelId="{C8D70EC2-F86E-4220-976E-BD3597574F36}">
      <dgm:prSet phldrT="[Text]" custT="1"/>
      <dgm:spPr/>
      <dgm:t>
        <a:bodyPr/>
        <a:lstStyle/>
        <a:p>
          <a:r>
            <a:rPr lang="cs-CZ" sz="1200" dirty="0" smtClean="0"/>
            <a:t>Pro kontrolu se názvy doplní</a:t>
          </a:r>
          <a:r>
            <a:rPr lang="cs-CZ" sz="1800" dirty="0" smtClean="0"/>
            <a:t>	</a:t>
          </a:r>
          <a:endParaRPr lang="cs-CZ" sz="1800" dirty="0"/>
        </a:p>
      </dgm:t>
    </dgm:pt>
    <dgm:pt modelId="{2213C740-6206-4BCB-9EC9-4201F976E213}" type="parTrans" cxnId="{14ADE025-5B4C-4625-BA9D-C473CECBA595}">
      <dgm:prSet/>
      <dgm:spPr/>
    </dgm:pt>
    <dgm:pt modelId="{585D9E1A-D9E9-44BD-9638-8E54936833A8}" type="sibTrans" cxnId="{14ADE025-5B4C-4625-BA9D-C473CECBA595}">
      <dgm:prSet/>
      <dgm:spPr/>
    </dgm:pt>
    <dgm:pt modelId="{C69ECEFD-CAEE-4FEC-AADE-B006DAB43B20}" type="pres">
      <dgm:prSet presAssocID="{8BFD8391-02A1-425A-A2C9-EB26CBA4B98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23BC80C-FC8B-4B90-B86B-E3246EBD11B3}" type="pres">
      <dgm:prSet presAssocID="{ED672361-D36C-47BF-9EED-CB7EF9792CD7}" presName="linNode" presStyleCnt="0"/>
      <dgm:spPr/>
      <dgm:t>
        <a:bodyPr/>
        <a:lstStyle/>
        <a:p>
          <a:endParaRPr lang="cs-CZ"/>
        </a:p>
      </dgm:t>
    </dgm:pt>
    <dgm:pt modelId="{970C6A53-E248-402B-BB76-E50BC1AA60AC}" type="pres">
      <dgm:prSet presAssocID="{ED672361-D36C-47BF-9EED-CB7EF9792CD7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68C6982-5902-424D-8F2D-B0AA16EB4756}" type="pres">
      <dgm:prSet presAssocID="{ED672361-D36C-47BF-9EED-CB7EF9792CD7}" presName="descendantText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CA7170-E3FF-4A1A-A5C4-B72CB75E65BA}" type="pres">
      <dgm:prSet presAssocID="{FCC2503B-51BD-4D17-814B-9E904FC2C8E8}" presName="sp" presStyleCnt="0"/>
      <dgm:spPr/>
      <dgm:t>
        <a:bodyPr/>
        <a:lstStyle/>
        <a:p>
          <a:endParaRPr lang="cs-CZ"/>
        </a:p>
      </dgm:t>
    </dgm:pt>
    <dgm:pt modelId="{C7F497DE-E7EA-4558-86FD-728D8BB34BE6}" type="pres">
      <dgm:prSet presAssocID="{DC1401AA-8A0D-4CC4-A563-5269C41473EB}" presName="linNode" presStyleCnt="0"/>
      <dgm:spPr/>
      <dgm:t>
        <a:bodyPr/>
        <a:lstStyle/>
        <a:p>
          <a:endParaRPr lang="cs-CZ"/>
        </a:p>
      </dgm:t>
    </dgm:pt>
    <dgm:pt modelId="{165D6C58-E089-4EBA-A695-AC965254EDB5}" type="pres">
      <dgm:prSet presAssocID="{DC1401AA-8A0D-4CC4-A563-5269C41473EB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B10B08-A9D8-49B0-B43C-4D8798EF273E}" type="pres">
      <dgm:prSet presAssocID="{DC1401AA-8A0D-4CC4-A563-5269C41473EB}" presName="descendantText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E60DB0F-2915-4521-B077-A83FF3E9E0F6}" type="pres">
      <dgm:prSet presAssocID="{A0448678-D061-4D58-BB21-A865D3E9AF40}" presName="sp" presStyleCnt="0"/>
      <dgm:spPr/>
      <dgm:t>
        <a:bodyPr/>
        <a:lstStyle/>
        <a:p>
          <a:endParaRPr lang="cs-CZ"/>
        </a:p>
      </dgm:t>
    </dgm:pt>
    <dgm:pt modelId="{7696DD4F-5940-4D6A-AB12-66D5B93F0AA2}" type="pres">
      <dgm:prSet presAssocID="{ADE9031A-57E0-4A8C-8FC1-C593CE03AEE1}" presName="linNode" presStyleCnt="0"/>
      <dgm:spPr/>
      <dgm:t>
        <a:bodyPr/>
        <a:lstStyle/>
        <a:p>
          <a:endParaRPr lang="cs-CZ"/>
        </a:p>
      </dgm:t>
    </dgm:pt>
    <dgm:pt modelId="{BC31C938-98C3-428A-A623-FDD60CA9D83C}" type="pres">
      <dgm:prSet presAssocID="{ADE9031A-57E0-4A8C-8FC1-C593CE03AEE1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13424CF-836E-43E1-ACA2-4384FC2C5FA7}" type="pres">
      <dgm:prSet presAssocID="{ADE9031A-57E0-4A8C-8FC1-C593CE03AEE1}" presName="descendantText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66BBA7-F1C5-413D-83DA-5688A81B2416}" type="pres">
      <dgm:prSet presAssocID="{5AC6A611-5F18-4907-990A-5D17F65FDA30}" presName="sp" presStyleCnt="0"/>
      <dgm:spPr/>
      <dgm:t>
        <a:bodyPr/>
        <a:lstStyle/>
        <a:p>
          <a:endParaRPr lang="cs-CZ"/>
        </a:p>
      </dgm:t>
    </dgm:pt>
    <dgm:pt modelId="{11ED1AAA-5A85-42C6-B141-90F69B1E99B4}" type="pres">
      <dgm:prSet presAssocID="{324F87BB-6BDF-4F36-8C7D-37B3BFED3A4D}" presName="linNode" presStyleCnt="0"/>
      <dgm:spPr/>
      <dgm:t>
        <a:bodyPr/>
        <a:lstStyle/>
        <a:p>
          <a:endParaRPr lang="cs-CZ"/>
        </a:p>
      </dgm:t>
    </dgm:pt>
    <dgm:pt modelId="{414B148C-6D33-4EBA-ACF8-AAAA90202023}" type="pres">
      <dgm:prSet presAssocID="{324F87BB-6BDF-4F36-8C7D-37B3BFED3A4D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7B1A46B-DE3A-4830-B3F1-9EB6D562AE6F}" type="pres">
      <dgm:prSet presAssocID="{324F87BB-6BDF-4F36-8C7D-37B3BFED3A4D}" presName="descendantText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C4D114A-5D53-4460-B383-3EC9171CAC1E}" type="pres">
      <dgm:prSet presAssocID="{32C60BB2-D7EB-409D-B359-A54391C9AFC6}" presName="sp" presStyleCnt="0"/>
      <dgm:spPr/>
      <dgm:t>
        <a:bodyPr/>
        <a:lstStyle/>
        <a:p>
          <a:endParaRPr lang="cs-CZ"/>
        </a:p>
      </dgm:t>
    </dgm:pt>
    <dgm:pt modelId="{302F3A3F-9F62-49FE-BB1C-5C7D8BBA9FC9}" type="pres">
      <dgm:prSet presAssocID="{0852EA51-7B08-4ADE-B6E5-A533A9458847}" presName="linNode" presStyleCnt="0"/>
      <dgm:spPr/>
      <dgm:t>
        <a:bodyPr/>
        <a:lstStyle/>
        <a:p>
          <a:endParaRPr lang="cs-CZ"/>
        </a:p>
      </dgm:t>
    </dgm:pt>
    <dgm:pt modelId="{E9D17813-7CD5-4091-927C-93462E8DF36A}" type="pres">
      <dgm:prSet presAssocID="{0852EA51-7B08-4ADE-B6E5-A533A9458847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5C64E74-EB6E-4F16-9CDC-F075E764BD5B}" type="pres">
      <dgm:prSet presAssocID="{0852EA51-7B08-4ADE-B6E5-A533A9458847}" presName="descendantText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AB26017-8F48-466D-AEEE-B362C086E38C}" type="presOf" srcId="{C0A2E6EF-C791-4B4B-83A0-65C91C780F45}" destId="{77B1A46B-DE3A-4830-B3F1-9EB6D562AE6F}" srcOrd="0" destOrd="1" presId="urn:microsoft.com/office/officeart/2005/8/layout/vList5"/>
    <dgm:cxn modelId="{5E42CA97-E656-45AE-B157-72F14DA022D1}" type="presOf" srcId="{ED672361-D36C-47BF-9EED-CB7EF9792CD7}" destId="{970C6A53-E248-402B-BB76-E50BC1AA60AC}" srcOrd="0" destOrd="0" presId="urn:microsoft.com/office/officeart/2005/8/layout/vList5"/>
    <dgm:cxn modelId="{ABC5E8B5-EFE6-46DF-8046-3CBA56BD9D0C}" srcId="{324F87BB-6BDF-4F36-8C7D-37B3BFED3A4D}" destId="{1DB12092-33CC-4BC7-A2B9-D890757ED969}" srcOrd="0" destOrd="0" parTransId="{02AF51DD-D655-49F2-831A-7BEE7A61FCDC}" sibTransId="{7B158B29-BF33-4022-B493-CA18D347B08D}"/>
    <dgm:cxn modelId="{3A8AFE50-4756-44AC-9799-AF713100795B}" srcId="{8BFD8391-02A1-425A-A2C9-EB26CBA4B98D}" destId="{324F87BB-6BDF-4F36-8C7D-37B3BFED3A4D}" srcOrd="3" destOrd="0" parTransId="{7D355B31-89FA-4E10-B579-3FCF27FFA025}" sibTransId="{32C60BB2-D7EB-409D-B359-A54391C9AFC6}"/>
    <dgm:cxn modelId="{9070EB6D-9B8C-44B8-8B85-E74E0127C801}" type="presOf" srcId="{1DB12092-33CC-4BC7-A2B9-D890757ED969}" destId="{77B1A46B-DE3A-4830-B3F1-9EB6D562AE6F}" srcOrd="0" destOrd="0" presId="urn:microsoft.com/office/officeart/2005/8/layout/vList5"/>
    <dgm:cxn modelId="{39AB79E0-FB57-46D5-876B-7C6FC8101B5A}" type="presOf" srcId="{8BFD8391-02A1-425A-A2C9-EB26CBA4B98D}" destId="{C69ECEFD-CAEE-4FEC-AADE-B006DAB43B20}" srcOrd="0" destOrd="0" presId="urn:microsoft.com/office/officeart/2005/8/layout/vList5"/>
    <dgm:cxn modelId="{D7200E36-DFA9-4633-926B-BEBB4877664F}" srcId="{DC1401AA-8A0D-4CC4-A563-5269C41473EB}" destId="{D5C1622A-0E1D-4531-9221-27860E9911D1}" srcOrd="0" destOrd="0" parTransId="{6A62DA56-8E19-400E-9A7F-4BF6D03E875E}" sibTransId="{9735957B-D0D7-4971-9BFE-E8C934E7DC35}"/>
    <dgm:cxn modelId="{AB71AEA9-5F14-47C6-9A91-8E46D5F5EF63}" srcId="{ADE9031A-57E0-4A8C-8FC1-C593CE03AEE1}" destId="{2178C6AD-2C72-4D8D-977E-1FA0820F42B1}" srcOrd="1" destOrd="0" parTransId="{07F36472-9B83-42B5-83A9-018872BCFF88}" sibTransId="{697AEE1A-E17F-471E-A057-D8637958DC9B}"/>
    <dgm:cxn modelId="{0ADE8C88-3043-481D-A46A-7CC2F7449383}" type="presOf" srcId="{2178C6AD-2C72-4D8D-977E-1FA0820F42B1}" destId="{613424CF-836E-43E1-ACA2-4384FC2C5FA7}" srcOrd="0" destOrd="1" presId="urn:microsoft.com/office/officeart/2005/8/layout/vList5"/>
    <dgm:cxn modelId="{FA40FDDC-5D9A-474E-945D-089CEFC671C8}" srcId="{324F87BB-6BDF-4F36-8C7D-37B3BFED3A4D}" destId="{C0A2E6EF-C791-4B4B-83A0-65C91C780F45}" srcOrd="1" destOrd="0" parTransId="{547295B2-7F35-4D77-9123-01A23160D940}" sibTransId="{E5CC5E0B-470A-4DA1-9A14-3F614821F9FB}"/>
    <dgm:cxn modelId="{013D2ED8-BA91-4972-8349-4E060459D46B}" srcId="{8BFD8391-02A1-425A-A2C9-EB26CBA4B98D}" destId="{DC1401AA-8A0D-4CC4-A563-5269C41473EB}" srcOrd="1" destOrd="0" parTransId="{B744542B-2733-4570-8AF7-9A5F5F4CE5CC}" sibTransId="{A0448678-D061-4D58-BB21-A865D3E9AF40}"/>
    <dgm:cxn modelId="{DA78EE02-B2C0-4861-86AC-681A3E59C3CB}" type="presOf" srcId="{324F87BB-6BDF-4F36-8C7D-37B3BFED3A4D}" destId="{414B148C-6D33-4EBA-ACF8-AAAA90202023}" srcOrd="0" destOrd="0" presId="urn:microsoft.com/office/officeart/2005/8/layout/vList5"/>
    <dgm:cxn modelId="{C31D42CB-4E93-449D-8191-AC804220B13D}" srcId="{ADE9031A-57E0-4A8C-8FC1-C593CE03AEE1}" destId="{8033AED9-5CCC-4B1B-ADD0-645E9E5D04F8}" srcOrd="0" destOrd="0" parTransId="{C9D78FD5-C9FC-4A75-93DD-2EB252C57684}" sibTransId="{241AFC26-DDC8-4D79-BB44-B3E9764B59BC}"/>
    <dgm:cxn modelId="{214F4D68-A12F-4D99-91B7-1C860382623C}" srcId="{8BFD8391-02A1-425A-A2C9-EB26CBA4B98D}" destId="{ED672361-D36C-47BF-9EED-CB7EF9792CD7}" srcOrd="0" destOrd="0" parTransId="{7E0CA0F3-5AED-4183-ABA7-6D54BA438D03}" sibTransId="{FCC2503B-51BD-4D17-814B-9E904FC2C8E8}"/>
    <dgm:cxn modelId="{F0F2F76D-413A-41B5-BDBF-C4349CFC3804}" srcId="{8BFD8391-02A1-425A-A2C9-EB26CBA4B98D}" destId="{0852EA51-7B08-4ADE-B6E5-A533A9458847}" srcOrd="4" destOrd="0" parTransId="{4D62E3A0-EDB8-4D3E-8E4E-9520906144F7}" sibTransId="{C5ADC7D9-0903-4D53-89B3-7CB1D22E3FB9}"/>
    <dgm:cxn modelId="{08FA99BE-7249-4E6C-B2B0-51B404A58F08}" type="presOf" srcId="{0852EA51-7B08-4ADE-B6E5-A533A9458847}" destId="{E9D17813-7CD5-4091-927C-93462E8DF36A}" srcOrd="0" destOrd="0" presId="urn:microsoft.com/office/officeart/2005/8/layout/vList5"/>
    <dgm:cxn modelId="{A6D67280-0C43-4421-8020-13692C58E81A}" type="presOf" srcId="{8362595D-80DD-43F2-B1CC-4AAEFBBB0C0D}" destId="{D68C6982-5902-424D-8F2D-B0AA16EB4756}" srcOrd="0" destOrd="0" presId="urn:microsoft.com/office/officeart/2005/8/layout/vList5"/>
    <dgm:cxn modelId="{6F9F08EA-09B9-4C9A-8A34-A4FDE45CE307}" srcId="{ED672361-D36C-47BF-9EED-CB7EF9792CD7}" destId="{8362595D-80DD-43F2-B1CC-4AAEFBBB0C0D}" srcOrd="0" destOrd="0" parTransId="{2F22F7CF-E158-4787-86B7-A82C7C0E471C}" sibTransId="{019FE1F3-024F-4419-ACD0-2E89EE3AE705}"/>
    <dgm:cxn modelId="{4AD5C0C7-06A8-44B9-B5CE-924C0A56BBAA}" type="presOf" srcId="{8033AED9-5CCC-4B1B-ADD0-645E9E5D04F8}" destId="{613424CF-836E-43E1-ACA2-4384FC2C5FA7}" srcOrd="0" destOrd="0" presId="urn:microsoft.com/office/officeart/2005/8/layout/vList5"/>
    <dgm:cxn modelId="{6578BFA4-33B3-4ECE-97CD-AACD9D98D612}" type="presOf" srcId="{ADE9031A-57E0-4A8C-8FC1-C593CE03AEE1}" destId="{BC31C938-98C3-428A-A623-FDD60CA9D83C}" srcOrd="0" destOrd="0" presId="urn:microsoft.com/office/officeart/2005/8/layout/vList5"/>
    <dgm:cxn modelId="{5C88368E-221E-4E56-B2F5-D6E9666D7EAE}" srcId="{0852EA51-7B08-4ADE-B6E5-A533A9458847}" destId="{9D30DDC8-6F5B-48E1-B90A-E3258A00740C}" srcOrd="0" destOrd="0" parTransId="{6A38C8B5-AB1E-4215-9563-F157838A2F73}" sibTransId="{CE40CC88-9F83-4A68-ACB6-6DA0F4F753CF}"/>
    <dgm:cxn modelId="{236DDAF2-71BB-4113-82BE-AB7BEB665B41}" srcId="{DC1401AA-8A0D-4CC4-A563-5269C41473EB}" destId="{D25EF37B-085F-4882-8D6F-C37D7AAFEFB0}" srcOrd="1" destOrd="0" parTransId="{09AD6B30-6ED0-45E6-AAEC-9994CBC3541F}" sibTransId="{665C5FBC-7FBE-495A-8F58-859505FEA27E}"/>
    <dgm:cxn modelId="{4D2BF4A0-ABD7-4167-9EC7-7A64E98905D9}" type="presOf" srcId="{9D30DDC8-6F5B-48E1-B90A-E3258A00740C}" destId="{55C64E74-EB6E-4F16-9CDC-F075E764BD5B}" srcOrd="0" destOrd="0" presId="urn:microsoft.com/office/officeart/2005/8/layout/vList5"/>
    <dgm:cxn modelId="{14ADE025-5B4C-4625-BA9D-C473CECBA595}" srcId="{0852EA51-7B08-4ADE-B6E5-A533A9458847}" destId="{C8D70EC2-F86E-4220-976E-BD3597574F36}" srcOrd="1" destOrd="0" parTransId="{2213C740-6206-4BCB-9EC9-4201F976E213}" sibTransId="{585D9E1A-D9E9-44BD-9638-8E54936833A8}"/>
    <dgm:cxn modelId="{2341CC45-8BDB-49EE-A9F6-1FB67E2143F2}" type="presOf" srcId="{DC1401AA-8A0D-4CC4-A563-5269C41473EB}" destId="{165D6C58-E089-4EBA-A695-AC965254EDB5}" srcOrd="0" destOrd="0" presId="urn:microsoft.com/office/officeart/2005/8/layout/vList5"/>
    <dgm:cxn modelId="{18219EE1-87C1-4DFE-81A0-57A658776F12}" type="presOf" srcId="{D25EF37B-085F-4882-8D6F-C37D7AAFEFB0}" destId="{69B10B08-A9D8-49B0-B43C-4D8798EF273E}" srcOrd="0" destOrd="1" presId="urn:microsoft.com/office/officeart/2005/8/layout/vList5"/>
    <dgm:cxn modelId="{8CEAA154-CF1A-42D4-94B6-675B0896D040}" type="presOf" srcId="{C8D70EC2-F86E-4220-976E-BD3597574F36}" destId="{55C64E74-EB6E-4F16-9CDC-F075E764BD5B}" srcOrd="0" destOrd="1" presId="urn:microsoft.com/office/officeart/2005/8/layout/vList5"/>
    <dgm:cxn modelId="{F2DBC1DE-9173-4E8E-AD71-4A8F459EA80A}" type="presOf" srcId="{D5C1622A-0E1D-4531-9221-27860E9911D1}" destId="{69B10B08-A9D8-49B0-B43C-4D8798EF273E}" srcOrd="0" destOrd="0" presId="urn:microsoft.com/office/officeart/2005/8/layout/vList5"/>
    <dgm:cxn modelId="{C2B62C0B-5A36-4DBB-8750-ABDCBD2EC785}" srcId="{8BFD8391-02A1-425A-A2C9-EB26CBA4B98D}" destId="{ADE9031A-57E0-4A8C-8FC1-C593CE03AEE1}" srcOrd="2" destOrd="0" parTransId="{E536B4AF-CA8C-481E-8B92-05D40A60BFE9}" sibTransId="{5AC6A611-5F18-4907-990A-5D17F65FDA30}"/>
    <dgm:cxn modelId="{6ACCBBA5-20E0-4E89-85E5-437A2A180966}" type="presParOf" srcId="{C69ECEFD-CAEE-4FEC-AADE-B006DAB43B20}" destId="{D23BC80C-FC8B-4B90-B86B-E3246EBD11B3}" srcOrd="0" destOrd="0" presId="urn:microsoft.com/office/officeart/2005/8/layout/vList5"/>
    <dgm:cxn modelId="{A5E1A57F-C100-486D-A337-9767C1271F5F}" type="presParOf" srcId="{D23BC80C-FC8B-4B90-B86B-E3246EBD11B3}" destId="{970C6A53-E248-402B-BB76-E50BC1AA60AC}" srcOrd="0" destOrd="0" presId="urn:microsoft.com/office/officeart/2005/8/layout/vList5"/>
    <dgm:cxn modelId="{81880710-2E8D-4F0A-8733-DD826D6BD53B}" type="presParOf" srcId="{D23BC80C-FC8B-4B90-B86B-E3246EBD11B3}" destId="{D68C6982-5902-424D-8F2D-B0AA16EB4756}" srcOrd="1" destOrd="0" presId="urn:microsoft.com/office/officeart/2005/8/layout/vList5"/>
    <dgm:cxn modelId="{E59B6CD5-906C-4827-8331-DA5DC057477A}" type="presParOf" srcId="{C69ECEFD-CAEE-4FEC-AADE-B006DAB43B20}" destId="{89CA7170-E3FF-4A1A-A5C4-B72CB75E65BA}" srcOrd="1" destOrd="0" presId="urn:microsoft.com/office/officeart/2005/8/layout/vList5"/>
    <dgm:cxn modelId="{3CDCABC2-1D06-43B4-875D-1B2E494CE946}" type="presParOf" srcId="{C69ECEFD-CAEE-4FEC-AADE-B006DAB43B20}" destId="{C7F497DE-E7EA-4558-86FD-728D8BB34BE6}" srcOrd="2" destOrd="0" presId="urn:microsoft.com/office/officeart/2005/8/layout/vList5"/>
    <dgm:cxn modelId="{CC056847-8661-42E6-AA36-8E2C131AFCAE}" type="presParOf" srcId="{C7F497DE-E7EA-4558-86FD-728D8BB34BE6}" destId="{165D6C58-E089-4EBA-A695-AC965254EDB5}" srcOrd="0" destOrd="0" presId="urn:microsoft.com/office/officeart/2005/8/layout/vList5"/>
    <dgm:cxn modelId="{7C88A330-EEE5-4898-8A3B-C5AFB700AAFF}" type="presParOf" srcId="{C7F497DE-E7EA-4558-86FD-728D8BB34BE6}" destId="{69B10B08-A9D8-49B0-B43C-4D8798EF273E}" srcOrd="1" destOrd="0" presId="urn:microsoft.com/office/officeart/2005/8/layout/vList5"/>
    <dgm:cxn modelId="{53FFBBA2-71B7-4461-9D6E-0A34ED0BE3E7}" type="presParOf" srcId="{C69ECEFD-CAEE-4FEC-AADE-B006DAB43B20}" destId="{6E60DB0F-2915-4521-B077-A83FF3E9E0F6}" srcOrd="3" destOrd="0" presId="urn:microsoft.com/office/officeart/2005/8/layout/vList5"/>
    <dgm:cxn modelId="{6BEDEBA3-F5E8-4BA2-9928-E193CCA0E3D8}" type="presParOf" srcId="{C69ECEFD-CAEE-4FEC-AADE-B006DAB43B20}" destId="{7696DD4F-5940-4D6A-AB12-66D5B93F0AA2}" srcOrd="4" destOrd="0" presId="urn:microsoft.com/office/officeart/2005/8/layout/vList5"/>
    <dgm:cxn modelId="{2D5F006E-DAB4-4D47-9BB2-777A561A2BA4}" type="presParOf" srcId="{7696DD4F-5940-4D6A-AB12-66D5B93F0AA2}" destId="{BC31C938-98C3-428A-A623-FDD60CA9D83C}" srcOrd="0" destOrd="0" presId="urn:microsoft.com/office/officeart/2005/8/layout/vList5"/>
    <dgm:cxn modelId="{A281EE31-C5A0-4A09-AF7D-2FB633EE26F1}" type="presParOf" srcId="{7696DD4F-5940-4D6A-AB12-66D5B93F0AA2}" destId="{613424CF-836E-43E1-ACA2-4384FC2C5FA7}" srcOrd="1" destOrd="0" presId="urn:microsoft.com/office/officeart/2005/8/layout/vList5"/>
    <dgm:cxn modelId="{8FE6487D-F7EC-4C80-8586-269C1D291A9F}" type="presParOf" srcId="{C69ECEFD-CAEE-4FEC-AADE-B006DAB43B20}" destId="{8066BBA7-F1C5-413D-83DA-5688A81B2416}" srcOrd="5" destOrd="0" presId="urn:microsoft.com/office/officeart/2005/8/layout/vList5"/>
    <dgm:cxn modelId="{CE5C99EA-0369-489F-993A-8A9FB7E1C7F5}" type="presParOf" srcId="{C69ECEFD-CAEE-4FEC-AADE-B006DAB43B20}" destId="{11ED1AAA-5A85-42C6-B141-90F69B1E99B4}" srcOrd="6" destOrd="0" presId="urn:microsoft.com/office/officeart/2005/8/layout/vList5"/>
    <dgm:cxn modelId="{4742A128-23D9-4764-AB7A-82B0C8297033}" type="presParOf" srcId="{11ED1AAA-5A85-42C6-B141-90F69B1E99B4}" destId="{414B148C-6D33-4EBA-ACF8-AAAA90202023}" srcOrd="0" destOrd="0" presId="urn:microsoft.com/office/officeart/2005/8/layout/vList5"/>
    <dgm:cxn modelId="{2EAF02CD-1311-4978-8211-EAAF68934E05}" type="presParOf" srcId="{11ED1AAA-5A85-42C6-B141-90F69B1E99B4}" destId="{77B1A46B-DE3A-4830-B3F1-9EB6D562AE6F}" srcOrd="1" destOrd="0" presId="urn:microsoft.com/office/officeart/2005/8/layout/vList5"/>
    <dgm:cxn modelId="{AB422C97-F8EF-4A40-B053-FD584E9BA307}" type="presParOf" srcId="{C69ECEFD-CAEE-4FEC-AADE-B006DAB43B20}" destId="{7C4D114A-5D53-4460-B383-3EC9171CAC1E}" srcOrd="7" destOrd="0" presId="urn:microsoft.com/office/officeart/2005/8/layout/vList5"/>
    <dgm:cxn modelId="{2844D0C7-9EEF-466F-BD17-2295D3720423}" type="presParOf" srcId="{C69ECEFD-CAEE-4FEC-AADE-B006DAB43B20}" destId="{302F3A3F-9F62-49FE-BB1C-5C7D8BBA9FC9}" srcOrd="8" destOrd="0" presId="urn:microsoft.com/office/officeart/2005/8/layout/vList5"/>
    <dgm:cxn modelId="{F65254DB-103F-45CC-B66B-82DC36661255}" type="presParOf" srcId="{302F3A3F-9F62-49FE-BB1C-5C7D8BBA9FC9}" destId="{E9D17813-7CD5-4091-927C-93462E8DF36A}" srcOrd="0" destOrd="0" presId="urn:microsoft.com/office/officeart/2005/8/layout/vList5"/>
    <dgm:cxn modelId="{32069E79-9F9B-4887-84DE-5F76BC6EB921}" type="presParOf" srcId="{302F3A3F-9F62-49FE-BB1C-5C7D8BBA9FC9}" destId="{55C64E74-EB6E-4F16-9CDC-F075E764BD5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8C6982-5902-424D-8F2D-B0AA16EB4756}">
      <dsp:nvSpPr>
        <dsp:cNvPr id="0" name=""/>
        <dsp:cNvSpPr/>
      </dsp:nvSpPr>
      <dsp:spPr>
        <a:xfrm rot="5400000">
          <a:off x="3832939" y="-1558508"/>
          <a:ext cx="624681" cy="390144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200" kern="1200" dirty="0" smtClean="0"/>
            <a:t>Úvod</a:t>
          </a:r>
          <a:endParaRPr lang="cs-CZ" sz="1200" kern="1200" dirty="0"/>
        </a:p>
      </dsp:txBody>
      <dsp:txXfrm rot="-5400000">
        <a:off x="2194560" y="110365"/>
        <a:ext cx="3870946" cy="563693"/>
      </dsp:txXfrm>
    </dsp:sp>
    <dsp:sp modelId="{970C6A53-E248-402B-BB76-E50BC1AA60AC}">
      <dsp:nvSpPr>
        <dsp:cNvPr id="0" name=""/>
        <dsp:cNvSpPr/>
      </dsp:nvSpPr>
      <dsp:spPr>
        <a:xfrm>
          <a:off x="0" y="1785"/>
          <a:ext cx="2194560" cy="78085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Snímek 1</a:t>
          </a:r>
          <a:endParaRPr lang="cs-CZ" sz="1800" kern="1200" dirty="0"/>
        </a:p>
      </dsp:txBody>
      <dsp:txXfrm>
        <a:off x="38118" y="39903"/>
        <a:ext cx="2118324" cy="704615"/>
      </dsp:txXfrm>
    </dsp:sp>
    <dsp:sp modelId="{69B10B08-A9D8-49B0-B43C-4D8798EF273E}">
      <dsp:nvSpPr>
        <dsp:cNvPr id="0" name=""/>
        <dsp:cNvSpPr/>
      </dsp:nvSpPr>
      <dsp:spPr>
        <a:xfrm rot="5400000">
          <a:off x="3832939" y="-738614"/>
          <a:ext cx="624681" cy="390144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200" kern="1200" dirty="0" smtClean="0"/>
            <a:t>Děti se </a:t>
          </a:r>
          <a:r>
            <a:rPr lang="cs-CZ" sz="1200" kern="1200" dirty="0" err="1" smtClean="0"/>
            <a:t>seznámi</a:t>
          </a:r>
          <a:r>
            <a:rPr lang="cs-CZ" sz="1200" kern="1200" dirty="0" smtClean="0"/>
            <a:t> se slovní zásobou</a:t>
          </a:r>
          <a:endParaRPr lang="cs-CZ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200" kern="1200" dirty="0" smtClean="0"/>
            <a:t>Slovíčka se postupně objevují na </a:t>
          </a:r>
          <a:r>
            <a:rPr lang="cs-CZ" sz="1200" kern="1200" dirty="0" err="1" smtClean="0"/>
            <a:t>kliknnutí</a:t>
          </a:r>
          <a:endParaRPr lang="cs-CZ" sz="1200" kern="1200" dirty="0"/>
        </a:p>
      </dsp:txBody>
      <dsp:txXfrm rot="-5400000">
        <a:off x="2194560" y="930259"/>
        <a:ext cx="3870946" cy="563693"/>
      </dsp:txXfrm>
    </dsp:sp>
    <dsp:sp modelId="{165D6C58-E089-4EBA-A695-AC965254EDB5}">
      <dsp:nvSpPr>
        <dsp:cNvPr id="0" name=""/>
        <dsp:cNvSpPr/>
      </dsp:nvSpPr>
      <dsp:spPr>
        <a:xfrm>
          <a:off x="0" y="821680"/>
          <a:ext cx="2194560" cy="78085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err="1" smtClean="0"/>
            <a:t>Snimek</a:t>
          </a:r>
          <a:r>
            <a:rPr lang="cs-CZ" sz="1800" kern="1200" dirty="0" smtClean="0"/>
            <a:t> 2</a:t>
          </a:r>
          <a:endParaRPr lang="cs-CZ" sz="1800" kern="1200" dirty="0"/>
        </a:p>
      </dsp:txBody>
      <dsp:txXfrm>
        <a:off x="38118" y="859798"/>
        <a:ext cx="2118324" cy="704615"/>
      </dsp:txXfrm>
    </dsp:sp>
    <dsp:sp modelId="{613424CF-836E-43E1-ACA2-4384FC2C5FA7}">
      <dsp:nvSpPr>
        <dsp:cNvPr id="0" name=""/>
        <dsp:cNvSpPr/>
      </dsp:nvSpPr>
      <dsp:spPr>
        <a:xfrm rot="5400000">
          <a:off x="3832939" y="81279"/>
          <a:ext cx="624681" cy="390144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200" kern="1200" dirty="0" smtClean="0"/>
            <a:t>Děti k názvům přiřazují číslo obrázku na kterém je dané ovoce</a:t>
          </a:r>
          <a:endParaRPr lang="cs-CZ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200" kern="1200" dirty="0" smtClean="0"/>
            <a:t>Pro kontrolu se čísla </a:t>
          </a:r>
          <a:r>
            <a:rPr lang="cs-CZ" sz="1200" kern="1200" dirty="0" err="1" smtClean="0"/>
            <a:t>přiředí</a:t>
          </a:r>
          <a:r>
            <a:rPr lang="cs-CZ" sz="1200" kern="1200" dirty="0" smtClean="0"/>
            <a:t> na správnou pozici</a:t>
          </a:r>
          <a:endParaRPr lang="cs-CZ" sz="1200" kern="1200" dirty="0"/>
        </a:p>
      </dsp:txBody>
      <dsp:txXfrm rot="-5400000">
        <a:off x="2194560" y="1750152"/>
        <a:ext cx="3870946" cy="563693"/>
      </dsp:txXfrm>
    </dsp:sp>
    <dsp:sp modelId="{BC31C938-98C3-428A-A623-FDD60CA9D83C}">
      <dsp:nvSpPr>
        <dsp:cNvPr id="0" name=""/>
        <dsp:cNvSpPr/>
      </dsp:nvSpPr>
      <dsp:spPr>
        <a:xfrm>
          <a:off x="0" y="1641574"/>
          <a:ext cx="2194560" cy="78085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Snímek 3</a:t>
          </a:r>
          <a:endParaRPr lang="cs-CZ" sz="1800" kern="1200" dirty="0"/>
        </a:p>
      </dsp:txBody>
      <dsp:txXfrm>
        <a:off x="38118" y="1679692"/>
        <a:ext cx="2118324" cy="704615"/>
      </dsp:txXfrm>
    </dsp:sp>
    <dsp:sp modelId="{77B1A46B-DE3A-4830-B3F1-9EB6D562AE6F}">
      <dsp:nvSpPr>
        <dsp:cNvPr id="0" name=""/>
        <dsp:cNvSpPr/>
      </dsp:nvSpPr>
      <dsp:spPr>
        <a:xfrm rot="5400000">
          <a:off x="3832939" y="901174"/>
          <a:ext cx="624681" cy="390144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200" kern="1200" dirty="0" smtClean="0"/>
            <a:t>Děti doplňují věty</a:t>
          </a:r>
          <a:endParaRPr lang="cs-CZ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200" kern="1200" dirty="0" smtClean="0"/>
            <a:t>Pro kontrolu se věty správně doplní</a:t>
          </a:r>
          <a:endParaRPr lang="cs-CZ" sz="1200" kern="1200" dirty="0"/>
        </a:p>
      </dsp:txBody>
      <dsp:txXfrm rot="-5400000">
        <a:off x="2194560" y="2570047"/>
        <a:ext cx="3870946" cy="563693"/>
      </dsp:txXfrm>
    </dsp:sp>
    <dsp:sp modelId="{414B148C-6D33-4EBA-ACF8-AAAA90202023}">
      <dsp:nvSpPr>
        <dsp:cNvPr id="0" name=""/>
        <dsp:cNvSpPr/>
      </dsp:nvSpPr>
      <dsp:spPr>
        <a:xfrm>
          <a:off x="0" y="2461468"/>
          <a:ext cx="2194560" cy="78085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Snímek 4</a:t>
          </a:r>
          <a:endParaRPr lang="cs-CZ" sz="1800" kern="1200" dirty="0"/>
        </a:p>
      </dsp:txBody>
      <dsp:txXfrm>
        <a:off x="38118" y="2499586"/>
        <a:ext cx="2118324" cy="704615"/>
      </dsp:txXfrm>
    </dsp:sp>
    <dsp:sp modelId="{55C64E74-EB6E-4F16-9CDC-F075E764BD5B}">
      <dsp:nvSpPr>
        <dsp:cNvPr id="0" name=""/>
        <dsp:cNvSpPr/>
      </dsp:nvSpPr>
      <dsp:spPr>
        <a:xfrm rot="5400000">
          <a:off x="3832939" y="1721068"/>
          <a:ext cx="624681" cy="390144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200" kern="1200" dirty="0" smtClean="0"/>
            <a:t>Děti z písmen nabídnutých  ve sklenici  doplňují názvy ovoce</a:t>
          </a:r>
          <a:endParaRPr lang="cs-CZ" sz="18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200" kern="1200" dirty="0" smtClean="0"/>
            <a:t>Pro kontrolu se názvy doplní</a:t>
          </a:r>
          <a:r>
            <a:rPr lang="cs-CZ" sz="1800" kern="1200" dirty="0" smtClean="0"/>
            <a:t>	</a:t>
          </a:r>
          <a:endParaRPr lang="cs-CZ" sz="1800" kern="1200" dirty="0"/>
        </a:p>
      </dsp:txBody>
      <dsp:txXfrm rot="-5400000">
        <a:off x="2194560" y="3389941"/>
        <a:ext cx="3870946" cy="563693"/>
      </dsp:txXfrm>
    </dsp:sp>
    <dsp:sp modelId="{E9D17813-7CD5-4091-927C-93462E8DF36A}">
      <dsp:nvSpPr>
        <dsp:cNvPr id="0" name=""/>
        <dsp:cNvSpPr/>
      </dsp:nvSpPr>
      <dsp:spPr>
        <a:xfrm>
          <a:off x="0" y="3281362"/>
          <a:ext cx="2194560" cy="78085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Snímek 5</a:t>
          </a:r>
          <a:endParaRPr lang="cs-CZ" sz="1800" kern="1200" dirty="0"/>
        </a:p>
      </dsp:txBody>
      <dsp:txXfrm>
        <a:off x="38118" y="3319480"/>
        <a:ext cx="2118324" cy="7046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E4AE719-BBD8-48ED-89F3-6C91DBD82654}" type="datetimeFigureOut">
              <a:rPr lang="cs-CZ" smtClean="0"/>
              <a:pPr/>
              <a:t>17. 5. 2013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94DA2BF-ACCC-4EC4-A1C1-C6A8753228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E4AE719-BBD8-48ED-89F3-6C91DBD82654}" type="datetimeFigureOut">
              <a:rPr lang="cs-CZ" smtClean="0"/>
              <a:pPr/>
              <a:t>17. 5. 2013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94DA2BF-ACCC-4EC4-A1C1-C6A8753228C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E4AE719-BBD8-48ED-89F3-6C91DBD82654}" type="datetimeFigureOut">
              <a:rPr lang="cs-CZ" smtClean="0"/>
              <a:pPr/>
              <a:t>17. 5. 2013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94DA2BF-ACCC-4EC4-A1C1-C6A8753228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AE719-BBD8-48ED-89F3-6C91DBD82654}" type="datetimeFigureOut">
              <a:rPr lang="cs-CZ" smtClean="0"/>
              <a:pPr/>
              <a:t>17. 5. 2013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DA2BF-ACCC-4EC4-A1C1-C6A8753228C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AE719-BBD8-48ED-89F3-6C91DBD82654}" type="datetimeFigureOut">
              <a:rPr lang="cs-CZ" smtClean="0"/>
              <a:pPr/>
              <a:t>17. 5. 2013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DA2BF-ACCC-4EC4-A1C1-C6A8753228C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E4AE719-BBD8-48ED-89F3-6C91DBD82654}" type="datetimeFigureOut">
              <a:rPr lang="cs-CZ" smtClean="0"/>
              <a:pPr/>
              <a:t>17. 5. 2013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94DA2BF-ACCC-4EC4-A1C1-C6A8753228C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AE719-BBD8-48ED-89F3-6C91DBD82654}" type="datetimeFigureOut">
              <a:rPr lang="cs-CZ" smtClean="0"/>
              <a:pPr/>
              <a:t>17. 5. 2013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DA2BF-ACCC-4EC4-A1C1-C6A8753228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E4AE719-BBD8-48ED-89F3-6C91DBD82654}" type="datetimeFigureOut">
              <a:rPr lang="cs-CZ" smtClean="0"/>
              <a:pPr/>
              <a:t>17. 5. 2013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94DA2BF-ACCC-4EC4-A1C1-C6A8753228C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E4AE719-BBD8-48ED-89F3-6C91DBD82654}" type="datetimeFigureOut">
              <a:rPr lang="cs-CZ" smtClean="0"/>
              <a:pPr/>
              <a:t>17. 5. 2013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94DA2BF-ACCC-4EC4-A1C1-C6A8753228C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AE719-BBD8-48ED-89F3-6C91DBD82654}" type="datetimeFigureOut">
              <a:rPr lang="cs-CZ" smtClean="0"/>
              <a:pPr/>
              <a:t>17. 5. 2013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DA2BF-ACCC-4EC4-A1C1-C6A8753228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AE719-BBD8-48ED-89F3-6C91DBD82654}" type="datetimeFigureOut">
              <a:rPr lang="cs-CZ" smtClean="0"/>
              <a:pPr/>
              <a:t>17. 5. 2013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DA2BF-ACCC-4EC4-A1C1-C6A8753228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E4AE719-BBD8-48ED-89F3-6C91DBD82654}" type="datetimeFigureOut">
              <a:rPr lang="cs-CZ" smtClean="0"/>
              <a:pPr/>
              <a:t>17. 5. 2013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94DA2BF-ACCC-4EC4-A1C1-C6A8753228C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10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2771800" y="0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0135772"/>
              </p:ext>
            </p:extLst>
          </p:nvPr>
        </p:nvGraphicFramePr>
        <p:xfrm>
          <a:off x="1907704" y="436510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Marie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Benabdelmalek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     VY_32_INOVACE_2A_18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Anglický</a:t>
                      </a:r>
                      <a:r>
                        <a:rPr lang="cs-CZ" baseline="0" dirty="0" smtClean="0"/>
                        <a:t> jazyk pro 3. </a:t>
                      </a:r>
                      <a:r>
                        <a:rPr lang="cs-CZ" baseline="0" smtClean="0"/>
                        <a:t>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268760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7892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400" b="1" dirty="0" smtClean="0">
                <a:latin typeface="Juice ITC" pitchFamily="82" charset="0"/>
              </a:rPr>
              <a:t>NEW WORDS</a:t>
            </a:r>
            <a:endParaRPr lang="cs-CZ" sz="5400" b="1" dirty="0">
              <a:latin typeface="Juice ITC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484784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an</a:t>
            </a:r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apple</a:t>
            </a:r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				jablko</a:t>
            </a:r>
            <a:endParaRPr lang="cs-CZ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7544" y="1916832"/>
            <a:ext cx="7488832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an</a:t>
            </a:r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orange</a:t>
            </a:r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				pomeranč</a:t>
            </a:r>
            <a:endParaRPr lang="cs-CZ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7544" y="2420888"/>
            <a:ext cx="7488832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</a:t>
            </a:r>
            <a:r>
              <a:rPr lang="cs-CZ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plum</a:t>
            </a:r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					švestka</a:t>
            </a:r>
            <a:endParaRPr lang="cs-CZ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7544" y="2852936"/>
            <a:ext cx="7488832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</a:t>
            </a:r>
            <a:r>
              <a:rPr lang="cs-CZ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pear</a:t>
            </a:r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					hruška</a:t>
            </a:r>
            <a:endParaRPr lang="cs-CZ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7544" y="3284984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lemon				citron</a:t>
            </a:r>
            <a:endParaRPr lang="cs-CZ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67544" y="3717032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</a:t>
            </a:r>
            <a:r>
              <a:rPr lang="cs-CZ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banana</a:t>
            </a:r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				banán</a:t>
            </a:r>
            <a:endParaRPr lang="cs-CZ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67544" y="4221088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</a:t>
            </a:r>
            <a:r>
              <a:rPr lang="cs-CZ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melon</a:t>
            </a:r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				meloun</a:t>
            </a:r>
            <a:endParaRPr lang="cs-CZ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67544" y="4653136"/>
            <a:ext cx="7488832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</a:t>
            </a:r>
            <a:r>
              <a:rPr lang="cs-CZ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peach</a:t>
            </a:r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					broskev </a:t>
            </a:r>
            <a:endParaRPr lang="cs-CZ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67544" y="5085184"/>
            <a:ext cx="7776864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</a:t>
            </a:r>
            <a:r>
              <a:rPr lang="cs-CZ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cherry</a:t>
            </a:r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				třešně</a:t>
            </a:r>
            <a:endParaRPr lang="cs-CZ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67544" y="5517232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</a:t>
            </a:r>
            <a:r>
              <a:rPr lang="cs-CZ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grape</a:t>
            </a:r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					hroznové víno </a:t>
            </a:r>
            <a:endParaRPr lang="cs-CZ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67544" y="5949280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</a:t>
            </a:r>
            <a:r>
              <a:rPr lang="cs-CZ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strawberry</a:t>
            </a:r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				jahoda</a:t>
            </a:r>
            <a:endParaRPr lang="cs-CZ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MH9004417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620688"/>
            <a:ext cx="1115765" cy="1115765"/>
          </a:xfrm>
          <a:prstGeom prst="rect">
            <a:avLst/>
          </a:prstGeom>
        </p:spPr>
      </p:pic>
      <p:pic>
        <p:nvPicPr>
          <p:cNvPr id="3" name="Obrázek 2" descr="MH9004417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47664" y="3068960"/>
            <a:ext cx="971749" cy="971749"/>
          </a:xfrm>
          <a:prstGeom prst="rect">
            <a:avLst/>
          </a:prstGeom>
        </p:spPr>
      </p:pic>
      <p:pic>
        <p:nvPicPr>
          <p:cNvPr id="4" name="Obrázek 3" descr="MH90043689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2564904"/>
            <a:ext cx="1224285" cy="1403797"/>
          </a:xfrm>
          <a:prstGeom prst="rect">
            <a:avLst/>
          </a:prstGeom>
        </p:spPr>
      </p:pic>
      <p:pic>
        <p:nvPicPr>
          <p:cNvPr id="5" name="Obrázek 4" descr="MH90033624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63688" y="764704"/>
            <a:ext cx="971749" cy="971749"/>
          </a:xfrm>
          <a:prstGeom prst="rect">
            <a:avLst/>
          </a:prstGeom>
        </p:spPr>
      </p:pic>
      <p:pic>
        <p:nvPicPr>
          <p:cNvPr id="6" name="Obrázek 5" descr="MH90041188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43608" y="1628800"/>
            <a:ext cx="1475805" cy="1475805"/>
          </a:xfrm>
          <a:prstGeom prst="rect">
            <a:avLst/>
          </a:prstGeom>
        </p:spPr>
      </p:pic>
      <p:pic>
        <p:nvPicPr>
          <p:cNvPr id="7" name="Obrázek 6" descr="MH90020834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11560" y="3861048"/>
            <a:ext cx="971749" cy="971749"/>
          </a:xfrm>
          <a:prstGeom prst="rect">
            <a:avLst/>
          </a:prstGeom>
        </p:spPr>
      </p:pic>
      <p:pic>
        <p:nvPicPr>
          <p:cNvPr id="8" name="Obrázek 7" descr="MH900436899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907704" y="3933056"/>
            <a:ext cx="1475805" cy="1475805"/>
          </a:xfrm>
          <a:prstGeom prst="rect">
            <a:avLst/>
          </a:prstGeom>
        </p:spPr>
      </p:pic>
      <p:pic>
        <p:nvPicPr>
          <p:cNvPr id="9" name="Obrázek 8" descr="MH900112356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03648" y="4797152"/>
            <a:ext cx="899740" cy="899740"/>
          </a:xfrm>
          <a:prstGeom prst="rect">
            <a:avLst/>
          </a:prstGeom>
        </p:spPr>
      </p:pic>
      <p:pic>
        <p:nvPicPr>
          <p:cNvPr id="10" name="Obrázek 9" descr="MH900441719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79512" y="5517232"/>
            <a:ext cx="1152128" cy="1152128"/>
          </a:xfrm>
          <a:prstGeom prst="rect">
            <a:avLst/>
          </a:prstGeom>
        </p:spPr>
      </p:pic>
      <p:pic>
        <p:nvPicPr>
          <p:cNvPr id="12" name="Obrázek 11" descr="MH900193514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267744" y="5445224"/>
            <a:ext cx="1115765" cy="1115765"/>
          </a:xfrm>
          <a:prstGeom prst="rect">
            <a:avLst/>
          </a:prstGeom>
        </p:spPr>
      </p:pic>
      <p:pic>
        <p:nvPicPr>
          <p:cNvPr id="13" name="Obrázek 12" descr="MH900112354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339752" y="1844824"/>
            <a:ext cx="1115765" cy="1115765"/>
          </a:xfrm>
          <a:prstGeom prst="rect">
            <a:avLst/>
          </a:prstGeom>
        </p:spPr>
      </p:pic>
      <p:sp>
        <p:nvSpPr>
          <p:cNvPr id="14" name="TextovéPole 13"/>
          <p:cNvSpPr txBox="1"/>
          <p:nvPr/>
        </p:nvSpPr>
        <p:spPr>
          <a:xfrm>
            <a:off x="4932040" y="764704"/>
            <a:ext cx="3456384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err="1" smtClean="0"/>
              <a:t>an</a:t>
            </a:r>
            <a:r>
              <a:rPr lang="cs-CZ" b="1" dirty="0" smtClean="0"/>
              <a:t> </a:t>
            </a:r>
            <a:r>
              <a:rPr lang="cs-CZ" b="1" dirty="0" err="1" smtClean="0"/>
              <a:t>apple</a:t>
            </a:r>
            <a:r>
              <a:rPr lang="cs-CZ" b="1" dirty="0" smtClean="0"/>
              <a:t>  	________</a:t>
            </a:r>
          </a:p>
          <a:p>
            <a:endParaRPr lang="cs-CZ" b="1" dirty="0" smtClean="0"/>
          </a:p>
          <a:p>
            <a:r>
              <a:rPr lang="cs-CZ" b="1" dirty="0" smtClean="0"/>
              <a:t>a </a:t>
            </a:r>
            <a:r>
              <a:rPr lang="cs-CZ" b="1" dirty="0" err="1" smtClean="0"/>
              <a:t>pear</a:t>
            </a:r>
            <a:r>
              <a:rPr lang="cs-CZ" b="1" dirty="0" smtClean="0"/>
              <a:t>		________</a:t>
            </a:r>
          </a:p>
          <a:p>
            <a:endParaRPr lang="cs-CZ" b="1" dirty="0" smtClean="0"/>
          </a:p>
          <a:p>
            <a:r>
              <a:rPr lang="cs-CZ" b="1" dirty="0" smtClean="0"/>
              <a:t>a </a:t>
            </a:r>
            <a:r>
              <a:rPr lang="cs-CZ" b="1" dirty="0" err="1" smtClean="0"/>
              <a:t>cherry</a:t>
            </a:r>
            <a:r>
              <a:rPr lang="cs-CZ" b="1" dirty="0" smtClean="0"/>
              <a:t>	________</a:t>
            </a:r>
          </a:p>
          <a:p>
            <a:endParaRPr lang="cs-CZ" b="1" dirty="0" smtClean="0"/>
          </a:p>
          <a:p>
            <a:r>
              <a:rPr lang="cs-CZ" b="1" dirty="0" err="1" smtClean="0"/>
              <a:t>an</a:t>
            </a:r>
            <a:r>
              <a:rPr lang="cs-CZ" b="1" dirty="0" smtClean="0"/>
              <a:t> </a:t>
            </a:r>
            <a:r>
              <a:rPr lang="cs-CZ" b="1" dirty="0" err="1" smtClean="0"/>
              <a:t>orange</a:t>
            </a:r>
            <a:r>
              <a:rPr lang="cs-CZ" b="1" dirty="0" smtClean="0"/>
              <a:t>	________</a:t>
            </a:r>
          </a:p>
          <a:p>
            <a:endParaRPr lang="cs-CZ" b="1" dirty="0" smtClean="0"/>
          </a:p>
          <a:p>
            <a:r>
              <a:rPr lang="cs-CZ" b="1" dirty="0" smtClean="0"/>
              <a:t>a </a:t>
            </a:r>
            <a:r>
              <a:rPr lang="cs-CZ" b="1" dirty="0" err="1" smtClean="0"/>
              <a:t>plum</a:t>
            </a:r>
            <a:r>
              <a:rPr lang="cs-CZ" b="1" dirty="0" smtClean="0"/>
              <a:t>		________</a:t>
            </a:r>
          </a:p>
          <a:p>
            <a:endParaRPr lang="cs-CZ" b="1" dirty="0" smtClean="0"/>
          </a:p>
          <a:p>
            <a:r>
              <a:rPr lang="cs-CZ" b="1" dirty="0" smtClean="0"/>
              <a:t>a </a:t>
            </a:r>
            <a:r>
              <a:rPr lang="cs-CZ" b="1" dirty="0" err="1" smtClean="0"/>
              <a:t>banana</a:t>
            </a:r>
            <a:r>
              <a:rPr lang="cs-CZ" b="1" dirty="0" smtClean="0"/>
              <a:t>	________</a:t>
            </a:r>
          </a:p>
          <a:p>
            <a:endParaRPr lang="cs-CZ" b="1" dirty="0" smtClean="0"/>
          </a:p>
          <a:p>
            <a:r>
              <a:rPr lang="cs-CZ" b="1" dirty="0" smtClean="0"/>
              <a:t>a lemon	________</a:t>
            </a:r>
          </a:p>
          <a:p>
            <a:endParaRPr lang="cs-CZ" b="1" dirty="0" smtClean="0"/>
          </a:p>
          <a:p>
            <a:r>
              <a:rPr lang="cs-CZ" b="1" dirty="0" smtClean="0"/>
              <a:t>a </a:t>
            </a:r>
            <a:r>
              <a:rPr lang="cs-CZ" b="1" dirty="0" err="1" smtClean="0"/>
              <a:t>peach</a:t>
            </a:r>
            <a:r>
              <a:rPr lang="cs-CZ" b="1" dirty="0" smtClean="0"/>
              <a:t>		________</a:t>
            </a:r>
          </a:p>
          <a:p>
            <a:endParaRPr lang="cs-CZ" b="1" dirty="0" smtClean="0"/>
          </a:p>
          <a:p>
            <a:r>
              <a:rPr lang="cs-CZ" b="1" dirty="0" smtClean="0"/>
              <a:t>a </a:t>
            </a:r>
            <a:r>
              <a:rPr lang="cs-CZ" b="1" dirty="0" err="1" smtClean="0"/>
              <a:t>melon</a:t>
            </a:r>
            <a:r>
              <a:rPr lang="cs-CZ" b="1" dirty="0" smtClean="0"/>
              <a:t>	________</a:t>
            </a:r>
          </a:p>
          <a:p>
            <a:endParaRPr lang="cs-CZ" b="1" dirty="0" smtClean="0"/>
          </a:p>
          <a:p>
            <a:r>
              <a:rPr lang="cs-CZ" b="1" dirty="0" smtClean="0"/>
              <a:t>a lemon 	________</a:t>
            </a:r>
          </a:p>
          <a:p>
            <a:endParaRPr lang="cs-CZ" b="1" dirty="0" smtClean="0"/>
          </a:p>
          <a:p>
            <a:r>
              <a:rPr lang="cs-CZ" b="1" dirty="0" smtClean="0"/>
              <a:t>a </a:t>
            </a:r>
            <a:r>
              <a:rPr lang="cs-CZ" b="1" dirty="0" err="1" smtClean="0"/>
              <a:t>grape</a:t>
            </a:r>
            <a:r>
              <a:rPr lang="cs-CZ" b="1" dirty="0" smtClean="0"/>
              <a:t>		________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51520" y="620688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1</a:t>
            </a:r>
            <a:endParaRPr lang="cs-CZ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763688" y="764704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2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55576" y="1844824"/>
            <a:ext cx="144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3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483768" y="1844824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4</a:t>
            </a:r>
            <a:endParaRPr lang="cs-CZ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51520" y="2708920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5</a:t>
            </a:r>
            <a:endParaRPr lang="cs-CZ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475656" y="2996952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6</a:t>
            </a:r>
            <a:endParaRPr lang="cs-CZ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23528" y="3933056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7</a:t>
            </a:r>
            <a:endParaRPr lang="cs-CZ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23528" y="5373216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8</a:t>
            </a:r>
            <a:endParaRPr lang="cs-CZ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403648" y="4725144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9</a:t>
            </a:r>
            <a:endParaRPr lang="cs-CZ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979712" y="422108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10</a:t>
            </a:r>
            <a:endParaRPr lang="cs-CZ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2195736" y="544522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11</a:t>
            </a:r>
            <a:endParaRPr lang="cs-CZ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722 -0.02682 L 0.69305 0.01503 " pathEditMode="relative" ptsTypes="AA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958 -0.00602 L 0.51979 0.6339 " pathEditMode="relative" ptsTypes="AA">
                                      <p:cBhvr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61 -0.00578 L 0.63785 0.23543 " pathEditMode="relative" ptsTypes="AA"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61 -0.01642 L 0.44895 -0.07933 " pathEditMode="relative" ptsTypes="AA">
                                      <p:cBhvr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61 -0.01619 L 0.69305 0.51873 " pathEditMode="relative" ptsTypes="AA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962 -0.01642 L 0.55504 -0.08973 " pathEditMode="relative" ptsTypes="AA">
                                      <p:cBhvr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50694E-6 L 0.67726 0.0150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900" y="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6 -0.00602 L 0.67726 -0.50948 " pathEditMode="relative" ptsTypes="AA">
                                      <p:cBhvr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76 -0.00578 L 0.56302 -0.2574 " pathEditMode="relative" ptsTypes="AA">
                                      <p:cBhvr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11748E-6 L 0.49218 0.2039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600" y="10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42 -0.00578 L 0.46059 -0.13182 " pathEditMode="relative" ptsTypes="AA">
                                      <p:cBhvr>
                                        <p:cTn id="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MH9001123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32656"/>
            <a:ext cx="1224136" cy="1224136"/>
          </a:xfrm>
          <a:prstGeom prst="rect">
            <a:avLst/>
          </a:prstGeom>
        </p:spPr>
      </p:pic>
      <p:pic>
        <p:nvPicPr>
          <p:cNvPr id="3" name="Obrázek 2" descr="MH9001123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1628800"/>
            <a:ext cx="1043757" cy="1043757"/>
          </a:xfrm>
          <a:prstGeom prst="rect">
            <a:avLst/>
          </a:prstGeom>
        </p:spPr>
      </p:pic>
      <p:pic>
        <p:nvPicPr>
          <p:cNvPr id="4" name="Obrázek 3" descr="MH90033624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2780928"/>
            <a:ext cx="1331789" cy="1331789"/>
          </a:xfrm>
          <a:prstGeom prst="rect">
            <a:avLst/>
          </a:prstGeom>
        </p:spPr>
      </p:pic>
      <p:pic>
        <p:nvPicPr>
          <p:cNvPr id="5" name="Obrázek 4" descr="MH900436899.JPG"/>
          <p:cNvPicPr>
            <a:picLocks noChangeAspect="1"/>
          </p:cNvPicPr>
          <p:nvPr/>
        </p:nvPicPr>
        <p:blipFill>
          <a:blip r:embed="rId5" cstate="print"/>
          <a:srcRect l="27123" t="19920" r="18630" b="22443"/>
          <a:stretch>
            <a:fillRect/>
          </a:stretch>
        </p:blipFill>
        <p:spPr>
          <a:xfrm>
            <a:off x="539552" y="4077072"/>
            <a:ext cx="1152128" cy="1224136"/>
          </a:xfrm>
          <a:prstGeom prst="rect">
            <a:avLst/>
          </a:prstGeom>
        </p:spPr>
      </p:pic>
      <p:pic>
        <p:nvPicPr>
          <p:cNvPr id="6" name="Obrázek 5" descr="MH90044172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7544" y="5445224"/>
            <a:ext cx="1259781" cy="1259781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051720" y="836712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This</a:t>
            </a:r>
            <a:r>
              <a:rPr lang="cs-CZ" dirty="0" smtClean="0"/>
              <a:t>  __________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yellow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051720" y="1844824"/>
            <a:ext cx="6048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This</a:t>
            </a:r>
            <a:r>
              <a:rPr lang="cs-CZ" dirty="0" smtClean="0"/>
              <a:t> __________ </a:t>
            </a:r>
            <a:r>
              <a:rPr lang="cs-CZ" dirty="0" err="1" smtClean="0"/>
              <a:t>is</a:t>
            </a:r>
            <a:r>
              <a:rPr lang="cs-CZ" dirty="0" smtClean="0"/>
              <a:t> __________ 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051720" y="2996952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This</a:t>
            </a:r>
            <a:r>
              <a:rPr lang="cs-CZ" dirty="0" smtClean="0"/>
              <a:t> ____________________ 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123728" y="4437112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_____________________________ .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123728" y="5805264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______________________________ . 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915816" y="76470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pear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771800" y="1772816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plum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283968" y="177281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blue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843808" y="2924944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melon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is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green 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195736" y="4365104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This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strawberry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is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red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267744" y="5733256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This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orange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is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cs-CZ" b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orange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MH900290437.JPG"/>
          <p:cNvPicPr>
            <a:picLocks noChangeAspect="1"/>
          </p:cNvPicPr>
          <p:nvPr/>
        </p:nvPicPr>
        <p:blipFill>
          <a:blip r:embed="rId2" cstate="print">
            <a:lum bright="60000"/>
          </a:blip>
          <a:srcRect t="1370" r="8219"/>
          <a:stretch>
            <a:fillRect/>
          </a:stretch>
        </p:blipFill>
        <p:spPr>
          <a:xfrm>
            <a:off x="3635896" y="476672"/>
            <a:ext cx="4824536" cy="5184577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683568" y="980728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L  _  _  _  _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916832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_  P  _  _  _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2852936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_  A  _  _  _  _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3717032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_  E  _  _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3568" y="4653136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_  _  _  _  N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971600" y="980728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E M O N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3568" y="1916832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A      P L E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83568" y="2852936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B     N A N A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83568" y="3717032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P      A R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11560" y="4653136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M E L O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516216" y="3645024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E</a:t>
            </a:r>
            <a:endParaRPr lang="cs-CZ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876256" y="2420888"/>
            <a:ext cx="288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</a:t>
            </a:r>
            <a:endParaRPr lang="cs-CZ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652120" y="2708920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O</a:t>
            </a:r>
            <a:endParaRPr lang="cs-CZ" sz="2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427984" y="3573016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N</a:t>
            </a:r>
            <a:endParaRPr lang="cs-CZ" sz="2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796136" y="3501008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A</a:t>
            </a:r>
            <a:endParaRPr lang="cs-CZ" sz="2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572000" y="2636912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</a:t>
            </a:r>
            <a:endParaRPr lang="cs-CZ" sz="28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804248" y="3140968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L</a:t>
            </a:r>
            <a:endParaRPr lang="cs-CZ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364088" y="4365104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E</a:t>
            </a:r>
            <a:endParaRPr lang="cs-CZ" sz="28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084168" y="2852936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B</a:t>
            </a:r>
            <a:endParaRPr lang="cs-CZ" sz="28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876256" y="4005064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N</a:t>
            </a:r>
            <a:endParaRPr lang="cs-CZ" sz="28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220072" y="3212976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A</a:t>
            </a:r>
            <a:endParaRPr lang="cs-CZ" sz="28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516216" y="4581128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N</a:t>
            </a:r>
            <a:endParaRPr lang="cs-CZ" sz="28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499992" y="4437112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A</a:t>
            </a:r>
            <a:endParaRPr lang="cs-CZ" sz="28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292080" y="3933056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</a:t>
            </a:r>
            <a:endParaRPr lang="cs-CZ" sz="28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6156176" y="4221088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A</a:t>
            </a:r>
            <a:endParaRPr lang="cs-CZ" sz="28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868144" y="4869160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R</a:t>
            </a:r>
            <a:endParaRPr lang="cs-CZ" sz="28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4788024" y="4005064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</a:t>
            </a:r>
            <a:endParaRPr lang="cs-CZ" sz="28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6228184" y="2420888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E</a:t>
            </a:r>
            <a:endParaRPr lang="cs-CZ" sz="2800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4355976" y="2996952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L</a:t>
            </a:r>
            <a:endParaRPr lang="cs-CZ" sz="2800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5004048" y="2708920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N</a:t>
            </a:r>
            <a:endParaRPr lang="cs-CZ" sz="28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246595149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Obdélník 2"/>
          <p:cNvSpPr/>
          <p:nvPr/>
        </p:nvSpPr>
        <p:spPr>
          <a:xfrm>
            <a:off x="1619672" y="6021288"/>
            <a:ext cx="5886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/>
              <a:t>Autorem materiálu a všech jeho součástí, </a:t>
            </a:r>
          </a:p>
          <a:p>
            <a:r>
              <a:rPr lang="cs-CZ" dirty="0"/>
              <a:t>není-li uvedeno jinak, je Mgr. Marie </a:t>
            </a:r>
            <a:r>
              <a:rPr lang="cs-CZ" dirty="0" err="1"/>
              <a:t>Benabdelmalek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3284984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Obrázky z otevřené galerie MS Office</a:t>
            </a:r>
            <a:endParaRPr lang="cs-CZ" sz="1200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4270</TotalTime>
  <Words>267</Words>
  <Application>Microsoft Office PowerPoint</Application>
  <PresentationFormat>Předvádění na obrazovce (4:3)</PresentationFormat>
  <Paragraphs>107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Prezentace aplikace PowerPoint</vt:lpstr>
      <vt:lpstr>NEW WORDS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Daniel Vokroj</dc:creator>
  <cp:lastModifiedBy>root</cp:lastModifiedBy>
  <cp:revision>183</cp:revision>
  <dcterms:created xsi:type="dcterms:W3CDTF">2012-03-02T06:57:36Z</dcterms:created>
  <dcterms:modified xsi:type="dcterms:W3CDTF">2013-05-17T12:21:15Z</dcterms:modified>
</cp:coreProperties>
</file>