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63" r:id="rId5"/>
    <p:sldId id="259" r:id="rId6"/>
    <p:sldId id="260" r:id="rId7"/>
    <p:sldId id="264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1092E-F019-45E7-8134-EE3A1155E0AF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B47057E-87E2-46EA-83FE-AC63270F45D3}">
      <dgm:prSet phldrT="[Text]" custT="1"/>
      <dgm:spPr/>
      <dgm:t>
        <a:bodyPr/>
        <a:lstStyle/>
        <a:p>
          <a:r>
            <a:rPr lang="cs-CZ" sz="1800" dirty="0" smtClean="0"/>
            <a:t>Snímek 1</a:t>
          </a:r>
          <a:endParaRPr lang="cs-CZ" sz="1800" dirty="0"/>
        </a:p>
      </dgm:t>
    </dgm:pt>
    <dgm:pt modelId="{C7CC5B70-D50B-403E-9D7F-A4EA946C8B15}" type="parTrans" cxnId="{72351A09-C999-4187-A078-31467F557B8C}">
      <dgm:prSet/>
      <dgm:spPr/>
      <dgm:t>
        <a:bodyPr/>
        <a:lstStyle/>
        <a:p>
          <a:endParaRPr lang="cs-CZ"/>
        </a:p>
      </dgm:t>
    </dgm:pt>
    <dgm:pt modelId="{FE7B3496-CDC9-4A07-9593-D8AF4C6A1018}" type="sibTrans" cxnId="{72351A09-C999-4187-A078-31467F557B8C}">
      <dgm:prSet/>
      <dgm:spPr/>
      <dgm:t>
        <a:bodyPr/>
        <a:lstStyle/>
        <a:p>
          <a:endParaRPr lang="cs-CZ"/>
        </a:p>
      </dgm:t>
    </dgm:pt>
    <dgm:pt modelId="{B5C1E8DC-D743-4717-97AC-BCF94AE0117E}">
      <dgm:prSet phldrT="[Text]" custT="1"/>
      <dgm:spPr/>
      <dgm:t>
        <a:bodyPr/>
        <a:lstStyle/>
        <a:p>
          <a:r>
            <a:rPr lang="cs-CZ" sz="1400" dirty="0" smtClean="0"/>
            <a:t>Úvod</a:t>
          </a:r>
          <a:endParaRPr lang="cs-CZ" sz="1400" dirty="0"/>
        </a:p>
      </dgm:t>
    </dgm:pt>
    <dgm:pt modelId="{D74F8C90-4B5C-404D-A04B-DBBCFB2A4709}" type="parTrans" cxnId="{2ECBDF9B-33B6-4D56-B873-CA921BBD080A}">
      <dgm:prSet/>
      <dgm:spPr/>
      <dgm:t>
        <a:bodyPr/>
        <a:lstStyle/>
        <a:p>
          <a:endParaRPr lang="cs-CZ"/>
        </a:p>
      </dgm:t>
    </dgm:pt>
    <dgm:pt modelId="{710BE70F-03B2-4EE2-952B-8ED42CF7741D}" type="sibTrans" cxnId="{2ECBDF9B-33B6-4D56-B873-CA921BBD080A}">
      <dgm:prSet/>
      <dgm:spPr/>
      <dgm:t>
        <a:bodyPr/>
        <a:lstStyle/>
        <a:p>
          <a:endParaRPr lang="cs-CZ"/>
        </a:p>
      </dgm:t>
    </dgm:pt>
    <dgm:pt modelId="{A68241A3-F442-4250-94A1-05A230629BE4}">
      <dgm:prSet phldrT="[Text]" custT="1"/>
      <dgm:spPr/>
      <dgm:t>
        <a:bodyPr/>
        <a:lstStyle/>
        <a:p>
          <a:r>
            <a:rPr lang="cs-CZ" sz="1800" dirty="0" smtClean="0"/>
            <a:t>Snímek 2</a:t>
          </a:r>
          <a:endParaRPr lang="cs-CZ" sz="1800" dirty="0"/>
        </a:p>
      </dgm:t>
    </dgm:pt>
    <dgm:pt modelId="{09EFF62A-EBFF-48B2-BFDB-E4E8C436DB50}" type="parTrans" cxnId="{4A1CE702-BE14-4DC2-9BFD-B2F45E1E8FB6}">
      <dgm:prSet/>
      <dgm:spPr/>
      <dgm:t>
        <a:bodyPr/>
        <a:lstStyle/>
        <a:p>
          <a:endParaRPr lang="cs-CZ"/>
        </a:p>
      </dgm:t>
    </dgm:pt>
    <dgm:pt modelId="{24CB07AE-EE81-491A-A5E8-A498CB9FEEEF}" type="sibTrans" cxnId="{4A1CE702-BE14-4DC2-9BFD-B2F45E1E8FB6}">
      <dgm:prSet/>
      <dgm:spPr/>
      <dgm:t>
        <a:bodyPr/>
        <a:lstStyle/>
        <a:p>
          <a:endParaRPr lang="cs-CZ"/>
        </a:p>
      </dgm:t>
    </dgm:pt>
    <dgm:pt modelId="{EB0C39C5-64A4-4F26-A000-C05FF3479DA7}">
      <dgm:prSet phldrT="[Text]" custT="1"/>
      <dgm:spPr/>
      <dgm:t>
        <a:bodyPr/>
        <a:lstStyle/>
        <a:p>
          <a:r>
            <a:rPr lang="cs-CZ" sz="1800" dirty="0" smtClean="0"/>
            <a:t>Snímek 3</a:t>
          </a:r>
          <a:endParaRPr lang="cs-CZ" sz="1800" dirty="0"/>
        </a:p>
      </dgm:t>
    </dgm:pt>
    <dgm:pt modelId="{EF458E84-0778-496A-8010-96B1BB7F3AE1}" type="parTrans" cxnId="{2BB9BE95-1B4D-4662-B61A-C651FE6E5575}">
      <dgm:prSet/>
      <dgm:spPr/>
      <dgm:t>
        <a:bodyPr/>
        <a:lstStyle/>
        <a:p>
          <a:endParaRPr lang="cs-CZ"/>
        </a:p>
      </dgm:t>
    </dgm:pt>
    <dgm:pt modelId="{A711880B-8122-4C22-9B4E-4039236955C6}" type="sibTrans" cxnId="{2BB9BE95-1B4D-4662-B61A-C651FE6E5575}">
      <dgm:prSet/>
      <dgm:spPr/>
      <dgm:t>
        <a:bodyPr/>
        <a:lstStyle/>
        <a:p>
          <a:endParaRPr lang="cs-CZ"/>
        </a:p>
      </dgm:t>
    </dgm:pt>
    <dgm:pt modelId="{AE77503D-A1C6-4AF6-B673-5A12CEC84756}">
      <dgm:prSet phldrT="[Text]" custT="1"/>
      <dgm:spPr/>
      <dgm:t>
        <a:bodyPr/>
        <a:lstStyle/>
        <a:p>
          <a:r>
            <a:rPr lang="cs-CZ" sz="1400" dirty="0" smtClean="0"/>
            <a:t>Příklad zvířat které žijí v zoo</a:t>
          </a:r>
          <a:endParaRPr lang="cs-CZ" sz="1400" dirty="0"/>
        </a:p>
      </dgm:t>
    </dgm:pt>
    <dgm:pt modelId="{88E9445F-D490-45E1-8CB0-1F2A9B62339F}" type="parTrans" cxnId="{19040267-9B27-4FEC-B855-34DFFF3D5B68}">
      <dgm:prSet/>
      <dgm:spPr/>
      <dgm:t>
        <a:bodyPr/>
        <a:lstStyle/>
        <a:p>
          <a:endParaRPr lang="cs-CZ"/>
        </a:p>
      </dgm:t>
    </dgm:pt>
    <dgm:pt modelId="{58ECE987-EE94-446D-96A8-04671ABF2F2D}" type="sibTrans" cxnId="{19040267-9B27-4FEC-B855-34DFFF3D5B68}">
      <dgm:prSet/>
      <dgm:spPr/>
      <dgm:t>
        <a:bodyPr/>
        <a:lstStyle/>
        <a:p>
          <a:endParaRPr lang="cs-CZ"/>
        </a:p>
      </dgm:t>
    </dgm:pt>
    <dgm:pt modelId="{E68EBA99-DF7E-46D0-8B79-5873C7EEA1BC}">
      <dgm:prSet phldrT="[Text]" custT="1"/>
      <dgm:spPr/>
      <dgm:t>
        <a:bodyPr/>
        <a:lstStyle/>
        <a:p>
          <a:r>
            <a:rPr lang="cs-CZ" sz="1800" dirty="0" smtClean="0"/>
            <a:t>Snímek 4</a:t>
          </a:r>
          <a:endParaRPr lang="cs-CZ" sz="1800" dirty="0"/>
        </a:p>
      </dgm:t>
    </dgm:pt>
    <dgm:pt modelId="{42D8D3A1-0602-43DB-84A9-D7B0BF594F41}" type="parTrans" cxnId="{6F6E4BF0-FFC0-41B1-9EA9-E168267DD5B2}">
      <dgm:prSet/>
      <dgm:spPr/>
      <dgm:t>
        <a:bodyPr/>
        <a:lstStyle/>
        <a:p>
          <a:endParaRPr lang="cs-CZ"/>
        </a:p>
      </dgm:t>
    </dgm:pt>
    <dgm:pt modelId="{F129E2F3-01DB-4050-B327-EC43BFA6037E}" type="sibTrans" cxnId="{6F6E4BF0-FFC0-41B1-9EA9-E168267DD5B2}">
      <dgm:prSet/>
      <dgm:spPr/>
      <dgm:t>
        <a:bodyPr/>
        <a:lstStyle/>
        <a:p>
          <a:endParaRPr lang="cs-CZ"/>
        </a:p>
      </dgm:t>
    </dgm:pt>
    <dgm:pt modelId="{B2BACC24-85BF-4EF5-B1D4-9FB99777566F}">
      <dgm:prSet phldrT="[Text]" custT="1"/>
      <dgm:spPr/>
      <dgm:t>
        <a:bodyPr/>
        <a:lstStyle/>
        <a:p>
          <a:r>
            <a:rPr lang="cs-CZ" sz="1800" dirty="0" smtClean="0"/>
            <a:t>Snímek 5</a:t>
          </a:r>
          <a:endParaRPr lang="cs-CZ" sz="1800" dirty="0"/>
        </a:p>
      </dgm:t>
    </dgm:pt>
    <dgm:pt modelId="{24477498-6D56-4F12-B1FF-F0444A1C1C9E}" type="parTrans" cxnId="{AC1B11AC-A3F0-4FD7-B63E-38B7A47A600D}">
      <dgm:prSet/>
      <dgm:spPr/>
      <dgm:t>
        <a:bodyPr/>
        <a:lstStyle/>
        <a:p>
          <a:endParaRPr lang="cs-CZ"/>
        </a:p>
      </dgm:t>
    </dgm:pt>
    <dgm:pt modelId="{4DF60DBA-9EFE-4919-93E3-E00F8BFD70F9}" type="sibTrans" cxnId="{AC1B11AC-A3F0-4FD7-B63E-38B7A47A600D}">
      <dgm:prSet/>
      <dgm:spPr/>
      <dgm:t>
        <a:bodyPr/>
        <a:lstStyle/>
        <a:p>
          <a:endParaRPr lang="cs-CZ"/>
        </a:p>
      </dgm:t>
    </dgm:pt>
    <dgm:pt modelId="{C0A50AAE-740D-41CB-9F68-6168E482E232}">
      <dgm:prSet phldrT="[Text]" custT="1"/>
      <dgm:spPr/>
      <dgm:t>
        <a:bodyPr/>
        <a:lstStyle/>
        <a:p>
          <a:r>
            <a:rPr lang="cs-CZ" sz="1400" dirty="0" smtClean="0"/>
            <a:t>Tři děti na obrázku popisují své mazlíčky </a:t>
          </a:r>
          <a:endParaRPr lang="cs-CZ" sz="1400" dirty="0"/>
        </a:p>
      </dgm:t>
    </dgm:pt>
    <dgm:pt modelId="{BF468577-4A17-4062-98BF-A639FCB53D8F}" type="parTrans" cxnId="{BD644926-8E85-4FB4-968C-F0E651DF5BF7}">
      <dgm:prSet/>
      <dgm:spPr/>
      <dgm:t>
        <a:bodyPr/>
        <a:lstStyle/>
        <a:p>
          <a:endParaRPr lang="cs-CZ"/>
        </a:p>
      </dgm:t>
    </dgm:pt>
    <dgm:pt modelId="{B8B711FB-CD9B-4908-A630-7E0AE6AFC229}" type="sibTrans" cxnId="{BD644926-8E85-4FB4-968C-F0E651DF5BF7}">
      <dgm:prSet/>
      <dgm:spPr/>
      <dgm:t>
        <a:bodyPr/>
        <a:lstStyle/>
        <a:p>
          <a:endParaRPr lang="cs-CZ"/>
        </a:p>
      </dgm:t>
    </dgm:pt>
    <dgm:pt modelId="{3B05FA21-D3BE-4E42-A2EB-2000EEEF7E0B}">
      <dgm:prSet phldrT="[Text]" custT="1"/>
      <dgm:spPr/>
      <dgm:t>
        <a:bodyPr/>
        <a:lstStyle/>
        <a:p>
          <a:r>
            <a:rPr lang="cs-CZ" sz="1800" dirty="0" smtClean="0"/>
            <a:t>Snímek 6</a:t>
          </a:r>
          <a:endParaRPr lang="cs-CZ" sz="1800" dirty="0"/>
        </a:p>
      </dgm:t>
    </dgm:pt>
    <dgm:pt modelId="{47A91414-126A-4056-9D2F-097A7AD93341}" type="parTrans" cxnId="{41008CA0-092B-4D21-AC60-BC6445AC3DD6}">
      <dgm:prSet/>
      <dgm:spPr/>
      <dgm:t>
        <a:bodyPr/>
        <a:lstStyle/>
        <a:p>
          <a:endParaRPr lang="cs-CZ"/>
        </a:p>
      </dgm:t>
    </dgm:pt>
    <dgm:pt modelId="{99E9478A-BCA0-4FDD-9867-417FAF69839B}" type="sibTrans" cxnId="{41008CA0-092B-4D21-AC60-BC6445AC3DD6}">
      <dgm:prSet/>
      <dgm:spPr/>
      <dgm:t>
        <a:bodyPr/>
        <a:lstStyle/>
        <a:p>
          <a:endParaRPr lang="cs-CZ"/>
        </a:p>
      </dgm:t>
    </dgm:pt>
    <dgm:pt modelId="{813F809B-F6A7-4C46-BD9D-046BCFF5D44A}">
      <dgm:prSet phldrT="[Text]" custT="1"/>
      <dgm:spPr/>
      <dgm:t>
        <a:bodyPr/>
        <a:lstStyle/>
        <a:p>
          <a:r>
            <a:rPr lang="cs-CZ" sz="1400" dirty="0" smtClean="0"/>
            <a:t>Rozdělení podle toho kde zvířata bydlí</a:t>
          </a:r>
          <a:endParaRPr lang="cs-CZ" sz="1400" dirty="0"/>
        </a:p>
      </dgm:t>
    </dgm:pt>
    <dgm:pt modelId="{D0D7887B-1C3E-4173-9C84-2DEF3C72CF5E}" type="parTrans" cxnId="{55D8FDA2-5CC6-4D61-9EC0-9415E74DC432}">
      <dgm:prSet/>
      <dgm:spPr/>
      <dgm:t>
        <a:bodyPr/>
        <a:lstStyle/>
        <a:p>
          <a:endParaRPr lang="cs-CZ"/>
        </a:p>
      </dgm:t>
    </dgm:pt>
    <dgm:pt modelId="{1C44F11F-DDA2-4953-8AD0-1DF9099FD4A2}" type="sibTrans" cxnId="{55D8FDA2-5CC6-4D61-9EC0-9415E74DC432}">
      <dgm:prSet/>
      <dgm:spPr/>
      <dgm:t>
        <a:bodyPr/>
        <a:lstStyle/>
        <a:p>
          <a:endParaRPr lang="cs-CZ"/>
        </a:p>
      </dgm:t>
    </dgm:pt>
    <dgm:pt modelId="{77999765-D2B0-4309-BFE6-71860D4767E5}">
      <dgm:prSet phldrT="[Text]" custT="1"/>
      <dgm:spPr/>
      <dgm:t>
        <a:bodyPr/>
        <a:lstStyle/>
        <a:p>
          <a:r>
            <a:rPr lang="cs-CZ" sz="1400" dirty="0" smtClean="0"/>
            <a:t>Zvířata se postupně objevují</a:t>
          </a:r>
          <a:endParaRPr lang="cs-CZ" sz="1400" dirty="0"/>
        </a:p>
      </dgm:t>
    </dgm:pt>
    <dgm:pt modelId="{F4F99BF5-08DE-42A2-B8AA-7A288F8F2987}" type="parTrans" cxnId="{02B62284-FCFE-4940-9E09-EF71209E06A2}">
      <dgm:prSet/>
      <dgm:spPr/>
      <dgm:t>
        <a:bodyPr/>
        <a:lstStyle/>
        <a:p>
          <a:endParaRPr lang="cs-CZ"/>
        </a:p>
      </dgm:t>
    </dgm:pt>
    <dgm:pt modelId="{BF5FB3AB-0420-4CB5-9182-AB8740B21188}" type="sibTrans" cxnId="{02B62284-FCFE-4940-9E09-EF71209E06A2}">
      <dgm:prSet/>
      <dgm:spPr/>
      <dgm:t>
        <a:bodyPr/>
        <a:lstStyle/>
        <a:p>
          <a:endParaRPr lang="cs-CZ"/>
        </a:p>
      </dgm:t>
    </dgm:pt>
    <dgm:pt modelId="{63AC7B9B-768E-4D99-9B02-25932AEB91F3}">
      <dgm:prSet phldrT="[Text]" custT="1"/>
      <dgm:spPr/>
      <dgm:t>
        <a:bodyPr/>
        <a:lstStyle/>
        <a:p>
          <a:r>
            <a:rPr lang="cs-CZ" sz="1400" dirty="0" smtClean="0"/>
            <a:t>Představení zvířat které žijí doma</a:t>
          </a:r>
          <a:endParaRPr lang="cs-CZ" sz="1400" dirty="0"/>
        </a:p>
      </dgm:t>
    </dgm:pt>
    <dgm:pt modelId="{7871112E-E305-497D-92F0-212C3019840D}" type="parTrans" cxnId="{A4E89F31-4C6B-4F84-90E2-0809D6E19B4B}">
      <dgm:prSet/>
      <dgm:spPr/>
      <dgm:t>
        <a:bodyPr/>
        <a:lstStyle/>
        <a:p>
          <a:endParaRPr lang="cs-CZ"/>
        </a:p>
      </dgm:t>
    </dgm:pt>
    <dgm:pt modelId="{C1528769-1ED7-47E5-9953-3B4FAE686A6B}" type="sibTrans" cxnId="{A4E89F31-4C6B-4F84-90E2-0809D6E19B4B}">
      <dgm:prSet/>
      <dgm:spPr/>
      <dgm:t>
        <a:bodyPr/>
        <a:lstStyle/>
        <a:p>
          <a:endParaRPr lang="cs-CZ"/>
        </a:p>
      </dgm:t>
    </dgm:pt>
    <dgm:pt modelId="{4CBD85E8-5F9F-44D4-8D45-CF3C1257A39B}">
      <dgm:prSet phldrT="[Text]" custT="1"/>
      <dgm:spPr/>
      <dgm:t>
        <a:bodyPr/>
        <a:lstStyle/>
        <a:p>
          <a:r>
            <a:rPr lang="cs-CZ" sz="1400" dirty="0" smtClean="0"/>
            <a:t>Zvířata se postupně zobrazují</a:t>
          </a:r>
          <a:endParaRPr lang="cs-CZ" sz="1400" dirty="0"/>
        </a:p>
      </dgm:t>
    </dgm:pt>
    <dgm:pt modelId="{D3737AAF-EA4A-4843-8D72-219C2F6ABC89}" type="parTrans" cxnId="{362DE2C0-BC14-422A-8034-3226A804DB9D}">
      <dgm:prSet/>
      <dgm:spPr/>
      <dgm:t>
        <a:bodyPr/>
        <a:lstStyle/>
        <a:p>
          <a:endParaRPr lang="cs-CZ"/>
        </a:p>
      </dgm:t>
    </dgm:pt>
    <dgm:pt modelId="{AA8F6D11-3D19-44E2-B23C-C6CE6F04CE29}" type="sibTrans" cxnId="{362DE2C0-BC14-422A-8034-3226A804DB9D}">
      <dgm:prSet/>
      <dgm:spPr/>
      <dgm:t>
        <a:bodyPr/>
        <a:lstStyle/>
        <a:p>
          <a:endParaRPr lang="cs-CZ"/>
        </a:p>
      </dgm:t>
    </dgm:pt>
    <dgm:pt modelId="{09B611A4-47E4-41F6-B8E0-8ECECC0172A1}">
      <dgm:prSet phldrT="[Text]" custT="1"/>
      <dgm:spPr/>
      <dgm:t>
        <a:bodyPr/>
        <a:lstStyle/>
        <a:p>
          <a:r>
            <a:rPr lang="cs-CZ" sz="1400" dirty="0" smtClean="0"/>
            <a:t>Děti mají přiřadit obrázky zvířat ke svým majitelům</a:t>
          </a:r>
          <a:endParaRPr lang="cs-CZ" sz="1400" dirty="0"/>
        </a:p>
      </dgm:t>
    </dgm:pt>
    <dgm:pt modelId="{31E2A3FD-9990-42BC-AB87-55BC7FDE7F20}" type="parTrans" cxnId="{093D3307-256A-41A0-B42F-D047F582208A}">
      <dgm:prSet/>
      <dgm:spPr/>
      <dgm:t>
        <a:bodyPr/>
        <a:lstStyle/>
        <a:p>
          <a:endParaRPr lang="cs-CZ"/>
        </a:p>
      </dgm:t>
    </dgm:pt>
    <dgm:pt modelId="{2785117A-3BD9-40F9-B587-16620B6A2064}" type="sibTrans" cxnId="{093D3307-256A-41A0-B42F-D047F582208A}">
      <dgm:prSet/>
      <dgm:spPr/>
      <dgm:t>
        <a:bodyPr/>
        <a:lstStyle/>
        <a:p>
          <a:endParaRPr lang="cs-CZ"/>
        </a:p>
      </dgm:t>
    </dgm:pt>
    <dgm:pt modelId="{594AE4D0-7B1E-40FE-9AD5-E89408F56EBA}">
      <dgm:prSet phldrT="[Text]" custT="1"/>
      <dgm:spPr/>
      <dgm:t>
        <a:bodyPr/>
        <a:lstStyle/>
        <a:p>
          <a:r>
            <a:rPr lang="cs-CZ" sz="1400" dirty="0" smtClean="0"/>
            <a:t>Děti podle obrázků doplní tabulku </a:t>
          </a:r>
          <a:endParaRPr lang="cs-CZ" sz="1400" dirty="0"/>
        </a:p>
      </dgm:t>
    </dgm:pt>
    <dgm:pt modelId="{880505B5-3C26-4CA9-94ED-EB5147BD15D0}" type="parTrans" cxnId="{3F479BE6-9914-4F4B-BAD8-0A55E0A0509F}">
      <dgm:prSet/>
      <dgm:spPr/>
      <dgm:t>
        <a:bodyPr/>
        <a:lstStyle/>
        <a:p>
          <a:endParaRPr lang="cs-CZ"/>
        </a:p>
      </dgm:t>
    </dgm:pt>
    <dgm:pt modelId="{520C490E-2A5E-4C57-9C5D-52B118266DFB}" type="sibTrans" cxnId="{3F479BE6-9914-4F4B-BAD8-0A55E0A0509F}">
      <dgm:prSet/>
      <dgm:spPr/>
      <dgm:t>
        <a:bodyPr/>
        <a:lstStyle/>
        <a:p>
          <a:endParaRPr lang="cs-CZ"/>
        </a:p>
      </dgm:t>
    </dgm:pt>
    <dgm:pt modelId="{5CB2D4DA-FA48-4E6A-A862-041B8FB83101}">
      <dgm:prSet phldrT="[Text]" custT="1"/>
      <dgm:spPr/>
      <dgm:t>
        <a:bodyPr/>
        <a:lstStyle/>
        <a:p>
          <a:r>
            <a:rPr lang="cs-CZ" sz="1400" dirty="0" smtClean="0"/>
            <a:t>Na obrázcích jsou </a:t>
          </a:r>
          <a:r>
            <a:rPr lang="cs-CZ" sz="1400" dirty="0" err="1" smtClean="0"/>
            <a:t>zvířáta</a:t>
          </a:r>
          <a:r>
            <a:rPr lang="cs-CZ" sz="1400" dirty="0" smtClean="0"/>
            <a:t> a to co jedí , zbytek je na dětech</a:t>
          </a:r>
          <a:endParaRPr lang="cs-CZ" sz="1400" dirty="0"/>
        </a:p>
      </dgm:t>
    </dgm:pt>
    <dgm:pt modelId="{758EE93B-86FB-4EEF-8CD5-E7DE3F488F62}" type="parTrans" cxnId="{1C34341B-B377-4AD5-87FD-66CF043A29CA}">
      <dgm:prSet/>
      <dgm:spPr/>
      <dgm:t>
        <a:bodyPr/>
        <a:lstStyle/>
        <a:p>
          <a:endParaRPr lang="cs-CZ"/>
        </a:p>
      </dgm:t>
    </dgm:pt>
    <dgm:pt modelId="{A455AAF8-58C2-45D6-BFE9-7D5C8F41B6FF}" type="sibTrans" cxnId="{1C34341B-B377-4AD5-87FD-66CF043A29CA}">
      <dgm:prSet/>
      <dgm:spPr/>
      <dgm:t>
        <a:bodyPr/>
        <a:lstStyle/>
        <a:p>
          <a:endParaRPr lang="cs-CZ"/>
        </a:p>
      </dgm:t>
    </dgm:pt>
    <dgm:pt modelId="{D8B18726-29B4-42B1-A77E-067E7E597446}">
      <dgm:prSet phldrT="[Text]" custT="1"/>
      <dgm:spPr/>
      <dgm:t>
        <a:bodyPr/>
        <a:lstStyle/>
        <a:p>
          <a:endParaRPr lang="cs-CZ" sz="1400" dirty="0"/>
        </a:p>
      </dgm:t>
    </dgm:pt>
    <dgm:pt modelId="{EA17740C-2E6B-421A-AA7D-FE0005409CDE}" type="parTrans" cxnId="{9E8B9206-191F-4F89-83CF-A92F040A975C}">
      <dgm:prSet/>
      <dgm:spPr/>
      <dgm:t>
        <a:bodyPr/>
        <a:lstStyle/>
        <a:p>
          <a:endParaRPr lang="cs-CZ"/>
        </a:p>
      </dgm:t>
    </dgm:pt>
    <dgm:pt modelId="{59754A35-3DB1-44E4-BEC1-3DD3BAA7E17F}" type="sibTrans" cxnId="{9E8B9206-191F-4F89-83CF-A92F040A975C}">
      <dgm:prSet/>
      <dgm:spPr/>
      <dgm:t>
        <a:bodyPr/>
        <a:lstStyle/>
        <a:p>
          <a:endParaRPr lang="cs-CZ"/>
        </a:p>
      </dgm:t>
    </dgm:pt>
    <dgm:pt modelId="{0142CB2F-3344-497C-B23B-6D50D4110F17}">
      <dgm:prSet phldrT="[Text]" custT="1"/>
      <dgm:spPr/>
      <dgm:t>
        <a:bodyPr/>
        <a:lstStyle/>
        <a:p>
          <a:endParaRPr lang="cs-CZ" sz="1400" dirty="0"/>
        </a:p>
      </dgm:t>
    </dgm:pt>
    <dgm:pt modelId="{5CC5E364-0254-4BA2-B8ED-1B854D909C6C}" type="parTrans" cxnId="{318A6F0B-6802-4F13-BCFD-D4A1227EDB39}">
      <dgm:prSet/>
      <dgm:spPr/>
      <dgm:t>
        <a:bodyPr/>
        <a:lstStyle/>
        <a:p>
          <a:endParaRPr lang="cs-CZ"/>
        </a:p>
      </dgm:t>
    </dgm:pt>
    <dgm:pt modelId="{7B61E221-8C94-41FF-A1A4-6E9D4CDE4C29}" type="sibTrans" cxnId="{318A6F0B-6802-4F13-BCFD-D4A1227EDB39}">
      <dgm:prSet/>
      <dgm:spPr/>
      <dgm:t>
        <a:bodyPr/>
        <a:lstStyle/>
        <a:p>
          <a:endParaRPr lang="cs-CZ"/>
        </a:p>
      </dgm:t>
    </dgm:pt>
    <dgm:pt modelId="{27E9251F-97F1-4505-9DCB-2513218A2792}" type="pres">
      <dgm:prSet presAssocID="{BB51092E-F019-45E7-8134-EE3A1155E0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4C74CB0-ED2E-4101-A7C3-B308576E9FEA}" type="pres">
      <dgm:prSet presAssocID="{FB47057E-87E2-46EA-83FE-AC63270F45D3}" presName="linNode" presStyleCnt="0"/>
      <dgm:spPr/>
      <dgm:t>
        <a:bodyPr/>
        <a:lstStyle/>
        <a:p>
          <a:endParaRPr lang="cs-CZ"/>
        </a:p>
      </dgm:t>
    </dgm:pt>
    <dgm:pt modelId="{66AB59D0-D7EA-4DF5-827D-5D851A05DF71}" type="pres">
      <dgm:prSet presAssocID="{FB47057E-87E2-46EA-83FE-AC63270F45D3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594CDD-5EF2-4366-B769-4EAB0862EF83}" type="pres">
      <dgm:prSet presAssocID="{FB47057E-87E2-46EA-83FE-AC63270F45D3}" presName="descendantText" presStyleLbl="align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54F47-3DAA-4ECF-9BB5-63E59E9F33B1}" type="pres">
      <dgm:prSet presAssocID="{FE7B3496-CDC9-4A07-9593-D8AF4C6A1018}" presName="sp" presStyleCnt="0"/>
      <dgm:spPr/>
      <dgm:t>
        <a:bodyPr/>
        <a:lstStyle/>
        <a:p>
          <a:endParaRPr lang="cs-CZ"/>
        </a:p>
      </dgm:t>
    </dgm:pt>
    <dgm:pt modelId="{3EDA72C1-04BF-4020-A847-2D91651EA698}" type="pres">
      <dgm:prSet presAssocID="{A68241A3-F442-4250-94A1-05A230629BE4}" presName="linNode" presStyleCnt="0"/>
      <dgm:spPr/>
      <dgm:t>
        <a:bodyPr/>
        <a:lstStyle/>
        <a:p>
          <a:endParaRPr lang="cs-CZ"/>
        </a:p>
      </dgm:t>
    </dgm:pt>
    <dgm:pt modelId="{31CCDB5B-8DC0-4C03-88ED-718A693E29CA}" type="pres">
      <dgm:prSet presAssocID="{A68241A3-F442-4250-94A1-05A230629BE4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16D7FF-2D6B-4748-8F48-31FED11E05EC}" type="pres">
      <dgm:prSet presAssocID="{A68241A3-F442-4250-94A1-05A230629BE4}" presName="descendantText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BA1DA1-91B9-477B-BF1B-E0696B29FC2B}" type="pres">
      <dgm:prSet presAssocID="{24CB07AE-EE81-491A-A5E8-A498CB9FEEEF}" presName="sp" presStyleCnt="0"/>
      <dgm:spPr/>
      <dgm:t>
        <a:bodyPr/>
        <a:lstStyle/>
        <a:p>
          <a:endParaRPr lang="cs-CZ"/>
        </a:p>
      </dgm:t>
    </dgm:pt>
    <dgm:pt modelId="{B69CC3C6-C8BD-42C9-B892-8DA9B4BF40C7}" type="pres">
      <dgm:prSet presAssocID="{EB0C39C5-64A4-4F26-A000-C05FF3479DA7}" presName="linNode" presStyleCnt="0"/>
      <dgm:spPr/>
      <dgm:t>
        <a:bodyPr/>
        <a:lstStyle/>
        <a:p>
          <a:endParaRPr lang="cs-CZ"/>
        </a:p>
      </dgm:t>
    </dgm:pt>
    <dgm:pt modelId="{798A7BC3-E6D5-435D-A1F1-7F8B8542AA9D}" type="pres">
      <dgm:prSet presAssocID="{EB0C39C5-64A4-4F26-A000-C05FF3479DA7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E7CDA0-0A33-43EE-BB6A-8248E822E8A8}" type="pres">
      <dgm:prSet presAssocID="{EB0C39C5-64A4-4F26-A000-C05FF3479DA7}" presName="descendantText" presStyleLbl="align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99F956-9145-4E47-8980-5E88A273AEE5}" type="pres">
      <dgm:prSet presAssocID="{A711880B-8122-4C22-9B4E-4039236955C6}" presName="sp" presStyleCnt="0"/>
      <dgm:spPr/>
      <dgm:t>
        <a:bodyPr/>
        <a:lstStyle/>
        <a:p>
          <a:endParaRPr lang="cs-CZ"/>
        </a:p>
      </dgm:t>
    </dgm:pt>
    <dgm:pt modelId="{6DC6D267-3C8E-4381-8885-12D7A4A739BA}" type="pres">
      <dgm:prSet presAssocID="{E68EBA99-DF7E-46D0-8B79-5873C7EEA1BC}" presName="linNode" presStyleCnt="0"/>
      <dgm:spPr/>
      <dgm:t>
        <a:bodyPr/>
        <a:lstStyle/>
        <a:p>
          <a:endParaRPr lang="cs-CZ"/>
        </a:p>
      </dgm:t>
    </dgm:pt>
    <dgm:pt modelId="{95E10852-5BAB-4F47-A66F-3C35A23B029B}" type="pres">
      <dgm:prSet presAssocID="{E68EBA99-DF7E-46D0-8B79-5873C7EEA1BC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4A85AF-3A51-465E-A217-C20AECCB172D}" type="pres">
      <dgm:prSet presAssocID="{E68EBA99-DF7E-46D0-8B79-5873C7EEA1BC}" presName="descendantText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D5FE3B-08AB-41F7-B2E2-A0ECC1BE7C27}" type="pres">
      <dgm:prSet presAssocID="{F129E2F3-01DB-4050-B327-EC43BFA6037E}" presName="sp" presStyleCnt="0"/>
      <dgm:spPr/>
      <dgm:t>
        <a:bodyPr/>
        <a:lstStyle/>
        <a:p>
          <a:endParaRPr lang="cs-CZ"/>
        </a:p>
      </dgm:t>
    </dgm:pt>
    <dgm:pt modelId="{AF940B77-C62E-4840-BC16-EBCD4F427EED}" type="pres">
      <dgm:prSet presAssocID="{B2BACC24-85BF-4EF5-B1D4-9FB99777566F}" presName="linNode" presStyleCnt="0"/>
      <dgm:spPr/>
      <dgm:t>
        <a:bodyPr/>
        <a:lstStyle/>
        <a:p>
          <a:endParaRPr lang="cs-CZ"/>
        </a:p>
      </dgm:t>
    </dgm:pt>
    <dgm:pt modelId="{B330C030-A98B-4D4A-9220-AEC11B03F7E9}" type="pres">
      <dgm:prSet presAssocID="{B2BACC24-85BF-4EF5-B1D4-9FB99777566F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FB9C6A-A1C4-419A-B19F-87031538FB12}" type="pres">
      <dgm:prSet presAssocID="{B2BACC24-85BF-4EF5-B1D4-9FB99777566F}" presName="descendantText" presStyleLbl="align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8EFFE-5DCE-4773-99CE-98C2C0151524}" type="pres">
      <dgm:prSet presAssocID="{4DF60DBA-9EFE-4919-93E3-E00F8BFD70F9}" presName="sp" presStyleCnt="0"/>
      <dgm:spPr/>
      <dgm:t>
        <a:bodyPr/>
        <a:lstStyle/>
        <a:p>
          <a:endParaRPr lang="cs-CZ"/>
        </a:p>
      </dgm:t>
    </dgm:pt>
    <dgm:pt modelId="{950555BF-923F-4CEA-A30D-C2F0D95DE6F7}" type="pres">
      <dgm:prSet presAssocID="{3B05FA21-D3BE-4E42-A2EB-2000EEEF7E0B}" presName="linNode" presStyleCnt="0"/>
      <dgm:spPr/>
      <dgm:t>
        <a:bodyPr/>
        <a:lstStyle/>
        <a:p>
          <a:endParaRPr lang="cs-CZ"/>
        </a:p>
      </dgm:t>
    </dgm:pt>
    <dgm:pt modelId="{79AF7954-F848-4A70-A079-B136B1689EA8}" type="pres">
      <dgm:prSet presAssocID="{3B05FA21-D3BE-4E42-A2EB-2000EEEF7E0B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CE8B29-BF6F-4BFA-A909-4C6E90A12D1A}" type="pres">
      <dgm:prSet presAssocID="{3B05FA21-D3BE-4E42-A2EB-2000EEEF7E0B}" presName="descendantText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ABFB82-1BA6-4102-A106-912D65C74DE1}" type="presOf" srcId="{B2BACC24-85BF-4EF5-B1D4-9FB99777566F}" destId="{B330C030-A98B-4D4A-9220-AEC11B03F7E9}" srcOrd="0" destOrd="0" presId="urn:microsoft.com/office/officeart/2005/8/layout/vList5"/>
    <dgm:cxn modelId="{55D8FDA2-5CC6-4D61-9EC0-9415E74DC432}" srcId="{A68241A3-F442-4250-94A1-05A230629BE4}" destId="{813F809B-F6A7-4C46-BD9D-046BCFF5D44A}" srcOrd="0" destOrd="0" parTransId="{D0D7887B-1C3E-4173-9C84-2DEF3C72CF5E}" sibTransId="{1C44F11F-DDA2-4953-8AD0-1DF9099FD4A2}"/>
    <dgm:cxn modelId="{E2535F1E-DB40-4A44-ADFE-8DD9AE4D5A13}" type="presOf" srcId="{EB0C39C5-64A4-4F26-A000-C05FF3479DA7}" destId="{798A7BC3-E6D5-435D-A1F1-7F8B8542AA9D}" srcOrd="0" destOrd="0" presId="urn:microsoft.com/office/officeart/2005/8/layout/vList5"/>
    <dgm:cxn modelId="{2BB9BE95-1B4D-4662-B61A-C651FE6E5575}" srcId="{BB51092E-F019-45E7-8134-EE3A1155E0AF}" destId="{EB0C39C5-64A4-4F26-A000-C05FF3479DA7}" srcOrd="2" destOrd="0" parTransId="{EF458E84-0778-496A-8010-96B1BB7F3AE1}" sibTransId="{A711880B-8122-4C22-9B4E-4039236955C6}"/>
    <dgm:cxn modelId="{6F6E4BF0-FFC0-41B1-9EA9-E168267DD5B2}" srcId="{BB51092E-F019-45E7-8134-EE3A1155E0AF}" destId="{E68EBA99-DF7E-46D0-8B79-5873C7EEA1BC}" srcOrd="3" destOrd="0" parTransId="{42D8D3A1-0602-43DB-84A9-D7B0BF594F41}" sibTransId="{F129E2F3-01DB-4050-B327-EC43BFA6037E}"/>
    <dgm:cxn modelId="{FE97BBD6-6B9F-4CC7-9267-5CB63A2C0F35}" type="presOf" srcId="{AE77503D-A1C6-4AF6-B673-5A12CEC84756}" destId="{39E7CDA0-0A33-43EE-BB6A-8248E822E8A8}" srcOrd="0" destOrd="0" presId="urn:microsoft.com/office/officeart/2005/8/layout/vList5"/>
    <dgm:cxn modelId="{41008CA0-092B-4D21-AC60-BC6445AC3DD6}" srcId="{BB51092E-F019-45E7-8134-EE3A1155E0AF}" destId="{3B05FA21-D3BE-4E42-A2EB-2000EEEF7E0B}" srcOrd="5" destOrd="0" parTransId="{47A91414-126A-4056-9D2F-097A7AD93341}" sibTransId="{99E9478A-BCA0-4FDD-9867-417FAF69839B}"/>
    <dgm:cxn modelId="{B7071415-0492-492F-9B27-F20D9108CD17}" type="presOf" srcId="{3B05FA21-D3BE-4E42-A2EB-2000EEEF7E0B}" destId="{79AF7954-F848-4A70-A079-B136B1689EA8}" srcOrd="0" destOrd="0" presId="urn:microsoft.com/office/officeart/2005/8/layout/vList5"/>
    <dgm:cxn modelId="{2099EEF5-0E20-479F-98EF-FCF50B2BDF1C}" type="presOf" srcId="{0142CB2F-3344-497C-B23B-6D50D4110F17}" destId="{10CE8B29-BF6F-4BFA-A909-4C6E90A12D1A}" srcOrd="0" destOrd="0" presId="urn:microsoft.com/office/officeart/2005/8/layout/vList5"/>
    <dgm:cxn modelId="{8E522137-5809-40B8-BC02-475FED94BE49}" type="presOf" srcId="{63AC7B9B-768E-4D99-9B02-25932AEB91F3}" destId="{DD4A85AF-3A51-465E-A217-C20AECCB172D}" srcOrd="0" destOrd="0" presId="urn:microsoft.com/office/officeart/2005/8/layout/vList5"/>
    <dgm:cxn modelId="{72351A09-C999-4187-A078-31467F557B8C}" srcId="{BB51092E-F019-45E7-8134-EE3A1155E0AF}" destId="{FB47057E-87E2-46EA-83FE-AC63270F45D3}" srcOrd="0" destOrd="0" parTransId="{C7CC5B70-D50B-403E-9D7F-A4EA946C8B15}" sibTransId="{FE7B3496-CDC9-4A07-9593-D8AF4C6A1018}"/>
    <dgm:cxn modelId="{318A6F0B-6802-4F13-BCFD-D4A1227EDB39}" srcId="{3B05FA21-D3BE-4E42-A2EB-2000EEEF7E0B}" destId="{0142CB2F-3344-497C-B23B-6D50D4110F17}" srcOrd="0" destOrd="0" parTransId="{5CC5E364-0254-4BA2-B8ED-1B854D909C6C}" sibTransId="{7B61E221-8C94-41FF-A1A4-6E9D4CDE4C29}"/>
    <dgm:cxn modelId="{19040267-9B27-4FEC-B855-34DFFF3D5B68}" srcId="{EB0C39C5-64A4-4F26-A000-C05FF3479DA7}" destId="{AE77503D-A1C6-4AF6-B673-5A12CEC84756}" srcOrd="0" destOrd="0" parTransId="{88E9445F-D490-45E1-8CB0-1F2A9B62339F}" sibTransId="{58ECE987-EE94-446D-96A8-04671ABF2F2D}"/>
    <dgm:cxn modelId="{8EF6B4CB-74D3-4979-993B-9B7FBEDC3740}" type="presOf" srcId="{5CB2D4DA-FA48-4E6A-A862-041B8FB83101}" destId="{10CE8B29-BF6F-4BFA-A909-4C6E90A12D1A}" srcOrd="0" destOrd="2" presId="urn:microsoft.com/office/officeart/2005/8/layout/vList5"/>
    <dgm:cxn modelId="{D6B57780-A36B-4F4E-8BFE-3A9B429C31C5}" type="presOf" srcId="{C0A50AAE-740D-41CB-9F68-6168E482E232}" destId="{C8FB9C6A-A1C4-419A-B19F-87031538FB12}" srcOrd="0" destOrd="0" presId="urn:microsoft.com/office/officeart/2005/8/layout/vList5"/>
    <dgm:cxn modelId="{BD644926-8E85-4FB4-968C-F0E651DF5BF7}" srcId="{B2BACC24-85BF-4EF5-B1D4-9FB99777566F}" destId="{C0A50AAE-740D-41CB-9F68-6168E482E232}" srcOrd="0" destOrd="0" parTransId="{BF468577-4A17-4062-98BF-A639FCB53D8F}" sibTransId="{B8B711FB-CD9B-4908-A630-7E0AE6AFC229}"/>
    <dgm:cxn modelId="{AC1B11AC-A3F0-4FD7-B63E-38B7A47A600D}" srcId="{BB51092E-F019-45E7-8134-EE3A1155E0AF}" destId="{B2BACC24-85BF-4EF5-B1D4-9FB99777566F}" srcOrd="4" destOrd="0" parTransId="{24477498-6D56-4F12-B1FF-F0444A1C1C9E}" sibTransId="{4DF60DBA-9EFE-4919-93E3-E00F8BFD70F9}"/>
    <dgm:cxn modelId="{2ECBDF9B-33B6-4D56-B873-CA921BBD080A}" srcId="{FB47057E-87E2-46EA-83FE-AC63270F45D3}" destId="{B5C1E8DC-D743-4717-97AC-BCF94AE0117E}" srcOrd="0" destOrd="0" parTransId="{D74F8C90-4B5C-404D-A04B-DBBCFB2A4709}" sibTransId="{710BE70F-03B2-4EE2-952B-8ED42CF7741D}"/>
    <dgm:cxn modelId="{9E8B9206-191F-4F89-83CF-A92F040A975C}" srcId="{3B05FA21-D3BE-4E42-A2EB-2000EEEF7E0B}" destId="{D8B18726-29B4-42B1-A77E-067E7E597446}" srcOrd="3" destOrd="0" parTransId="{EA17740C-2E6B-421A-AA7D-FE0005409CDE}" sibTransId="{59754A35-3DB1-44E4-BEC1-3DD3BAA7E17F}"/>
    <dgm:cxn modelId="{7001C031-CCF1-414F-A3AD-61870DB042AD}" type="presOf" srcId="{594AE4D0-7B1E-40FE-9AD5-E89408F56EBA}" destId="{10CE8B29-BF6F-4BFA-A909-4C6E90A12D1A}" srcOrd="0" destOrd="1" presId="urn:microsoft.com/office/officeart/2005/8/layout/vList5"/>
    <dgm:cxn modelId="{4A1CE702-BE14-4DC2-9BFD-B2F45E1E8FB6}" srcId="{BB51092E-F019-45E7-8134-EE3A1155E0AF}" destId="{A68241A3-F442-4250-94A1-05A230629BE4}" srcOrd="1" destOrd="0" parTransId="{09EFF62A-EBFF-48B2-BFDB-E4E8C436DB50}" sibTransId="{24CB07AE-EE81-491A-A5E8-A498CB9FEEEF}"/>
    <dgm:cxn modelId="{3F479BE6-9914-4F4B-BAD8-0A55E0A0509F}" srcId="{3B05FA21-D3BE-4E42-A2EB-2000EEEF7E0B}" destId="{594AE4D0-7B1E-40FE-9AD5-E89408F56EBA}" srcOrd="1" destOrd="0" parTransId="{880505B5-3C26-4CA9-94ED-EB5147BD15D0}" sibTransId="{520C490E-2A5E-4C57-9C5D-52B118266DFB}"/>
    <dgm:cxn modelId="{362DE2C0-BC14-422A-8034-3226A804DB9D}" srcId="{E68EBA99-DF7E-46D0-8B79-5873C7EEA1BC}" destId="{4CBD85E8-5F9F-44D4-8D45-CF3C1257A39B}" srcOrd="1" destOrd="0" parTransId="{D3737AAF-EA4A-4843-8D72-219C2F6ABC89}" sibTransId="{AA8F6D11-3D19-44E2-B23C-C6CE6F04CE29}"/>
    <dgm:cxn modelId="{EEDF618F-A048-4B85-A633-A28B42647DAC}" type="presOf" srcId="{77999765-D2B0-4309-BFE6-71860D4767E5}" destId="{39E7CDA0-0A33-43EE-BB6A-8248E822E8A8}" srcOrd="0" destOrd="1" presId="urn:microsoft.com/office/officeart/2005/8/layout/vList5"/>
    <dgm:cxn modelId="{A4E89F31-4C6B-4F84-90E2-0809D6E19B4B}" srcId="{E68EBA99-DF7E-46D0-8B79-5873C7EEA1BC}" destId="{63AC7B9B-768E-4D99-9B02-25932AEB91F3}" srcOrd="0" destOrd="0" parTransId="{7871112E-E305-497D-92F0-212C3019840D}" sibTransId="{C1528769-1ED7-47E5-9953-3B4FAE686A6B}"/>
    <dgm:cxn modelId="{02B62284-FCFE-4940-9E09-EF71209E06A2}" srcId="{EB0C39C5-64A4-4F26-A000-C05FF3479DA7}" destId="{77999765-D2B0-4309-BFE6-71860D4767E5}" srcOrd="1" destOrd="0" parTransId="{F4F99BF5-08DE-42A2-B8AA-7A288F8F2987}" sibTransId="{BF5FB3AB-0420-4CB5-9182-AB8740B21188}"/>
    <dgm:cxn modelId="{7F4FDEE9-256B-4AF1-BA39-B91F349FF3D8}" type="presOf" srcId="{E68EBA99-DF7E-46D0-8B79-5873C7EEA1BC}" destId="{95E10852-5BAB-4F47-A66F-3C35A23B029B}" srcOrd="0" destOrd="0" presId="urn:microsoft.com/office/officeart/2005/8/layout/vList5"/>
    <dgm:cxn modelId="{95868894-FDD0-4748-95C6-FB450EDC2EBD}" type="presOf" srcId="{B5C1E8DC-D743-4717-97AC-BCF94AE0117E}" destId="{57594CDD-5EF2-4366-B769-4EAB0862EF83}" srcOrd="0" destOrd="0" presId="urn:microsoft.com/office/officeart/2005/8/layout/vList5"/>
    <dgm:cxn modelId="{B12CFF46-3F37-48AD-9FEC-0BCC829AA4A1}" type="presOf" srcId="{FB47057E-87E2-46EA-83FE-AC63270F45D3}" destId="{66AB59D0-D7EA-4DF5-827D-5D851A05DF71}" srcOrd="0" destOrd="0" presId="urn:microsoft.com/office/officeart/2005/8/layout/vList5"/>
    <dgm:cxn modelId="{093D3307-256A-41A0-B42F-D047F582208A}" srcId="{B2BACC24-85BF-4EF5-B1D4-9FB99777566F}" destId="{09B611A4-47E4-41F6-B8E0-8ECECC0172A1}" srcOrd="1" destOrd="0" parTransId="{31E2A3FD-9990-42BC-AB87-55BC7FDE7F20}" sibTransId="{2785117A-3BD9-40F9-B587-16620B6A2064}"/>
    <dgm:cxn modelId="{9A4623D3-1AFB-4379-B178-8ACB4D3BD63F}" type="presOf" srcId="{09B611A4-47E4-41F6-B8E0-8ECECC0172A1}" destId="{C8FB9C6A-A1C4-419A-B19F-87031538FB12}" srcOrd="0" destOrd="1" presId="urn:microsoft.com/office/officeart/2005/8/layout/vList5"/>
    <dgm:cxn modelId="{690F6751-4AF2-4D02-8F4A-AB66641CF5FF}" type="presOf" srcId="{D8B18726-29B4-42B1-A77E-067E7E597446}" destId="{10CE8B29-BF6F-4BFA-A909-4C6E90A12D1A}" srcOrd="0" destOrd="3" presId="urn:microsoft.com/office/officeart/2005/8/layout/vList5"/>
    <dgm:cxn modelId="{FACF70DE-4296-4A06-95A7-EC2BD411A5DF}" type="presOf" srcId="{4CBD85E8-5F9F-44D4-8D45-CF3C1257A39B}" destId="{DD4A85AF-3A51-465E-A217-C20AECCB172D}" srcOrd="0" destOrd="1" presId="urn:microsoft.com/office/officeart/2005/8/layout/vList5"/>
    <dgm:cxn modelId="{781A33CF-34E3-48AF-9D22-BF63FAFDC0E9}" type="presOf" srcId="{BB51092E-F019-45E7-8134-EE3A1155E0AF}" destId="{27E9251F-97F1-4505-9DCB-2513218A2792}" srcOrd="0" destOrd="0" presId="urn:microsoft.com/office/officeart/2005/8/layout/vList5"/>
    <dgm:cxn modelId="{1C34341B-B377-4AD5-87FD-66CF043A29CA}" srcId="{3B05FA21-D3BE-4E42-A2EB-2000EEEF7E0B}" destId="{5CB2D4DA-FA48-4E6A-A862-041B8FB83101}" srcOrd="2" destOrd="0" parTransId="{758EE93B-86FB-4EEF-8CD5-E7DE3F488F62}" sibTransId="{A455AAF8-58C2-45D6-BFE9-7D5C8F41B6FF}"/>
    <dgm:cxn modelId="{B446704F-26FE-4271-9607-289280931CA1}" type="presOf" srcId="{A68241A3-F442-4250-94A1-05A230629BE4}" destId="{31CCDB5B-8DC0-4C03-88ED-718A693E29CA}" srcOrd="0" destOrd="0" presId="urn:microsoft.com/office/officeart/2005/8/layout/vList5"/>
    <dgm:cxn modelId="{015220EB-E436-4415-8AF7-0C2E23C41EFD}" type="presOf" srcId="{813F809B-F6A7-4C46-BD9D-046BCFF5D44A}" destId="{9C16D7FF-2D6B-4748-8F48-31FED11E05EC}" srcOrd="0" destOrd="0" presId="urn:microsoft.com/office/officeart/2005/8/layout/vList5"/>
    <dgm:cxn modelId="{2FBDC5E0-DF72-41D4-B27B-4A876E6AF515}" type="presParOf" srcId="{27E9251F-97F1-4505-9DCB-2513218A2792}" destId="{B4C74CB0-ED2E-4101-A7C3-B308576E9FEA}" srcOrd="0" destOrd="0" presId="urn:microsoft.com/office/officeart/2005/8/layout/vList5"/>
    <dgm:cxn modelId="{42898E1C-E8AE-412A-B72D-75E465C1FC5E}" type="presParOf" srcId="{B4C74CB0-ED2E-4101-A7C3-B308576E9FEA}" destId="{66AB59D0-D7EA-4DF5-827D-5D851A05DF71}" srcOrd="0" destOrd="0" presId="urn:microsoft.com/office/officeart/2005/8/layout/vList5"/>
    <dgm:cxn modelId="{E97F307C-3D3C-40CC-BF1C-4A8586E711D5}" type="presParOf" srcId="{B4C74CB0-ED2E-4101-A7C3-B308576E9FEA}" destId="{57594CDD-5EF2-4366-B769-4EAB0862EF83}" srcOrd="1" destOrd="0" presId="urn:microsoft.com/office/officeart/2005/8/layout/vList5"/>
    <dgm:cxn modelId="{07FBB8CB-2BCF-4ECA-BB0B-C8FE6950FD59}" type="presParOf" srcId="{27E9251F-97F1-4505-9DCB-2513218A2792}" destId="{E8154F47-3DAA-4ECF-9BB5-63E59E9F33B1}" srcOrd="1" destOrd="0" presId="urn:microsoft.com/office/officeart/2005/8/layout/vList5"/>
    <dgm:cxn modelId="{81CEA4FB-78E0-4C76-B532-7CEC74F12732}" type="presParOf" srcId="{27E9251F-97F1-4505-9DCB-2513218A2792}" destId="{3EDA72C1-04BF-4020-A847-2D91651EA698}" srcOrd="2" destOrd="0" presId="urn:microsoft.com/office/officeart/2005/8/layout/vList5"/>
    <dgm:cxn modelId="{8CD04AC6-E53F-4C00-B97A-331194C840CD}" type="presParOf" srcId="{3EDA72C1-04BF-4020-A847-2D91651EA698}" destId="{31CCDB5B-8DC0-4C03-88ED-718A693E29CA}" srcOrd="0" destOrd="0" presId="urn:microsoft.com/office/officeart/2005/8/layout/vList5"/>
    <dgm:cxn modelId="{E7C655D7-3D81-484D-9E46-9E650FC2E8E4}" type="presParOf" srcId="{3EDA72C1-04BF-4020-A847-2D91651EA698}" destId="{9C16D7FF-2D6B-4748-8F48-31FED11E05EC}" srcOrd="1" destOrd="0" presId="urn:microsoft.com/office/officeart/2005/8/layout/vList5"/>
    <dgm:cxn modelId="{340EBA09-56EC-4081-B914-FA1256569D9F}" type="presParOf" srcId="{27E9251F-97F1-4505-9DCB-2513218A2792}" destId="{E7BA1DA1-91B9-477B-BF1B-E0696B29FC2B}" srcOrd="3" destOrd="0" presId="urn:microsoft.com/office/officeart/2005/8/layout/vList5"/>
    <dgm:cxn modelId="{29B6E4D0-E981-44ED-BF34-EA79EC28DF26}" type="presParOf" srcId="{27E9251F-97F1-4505-9DCB-2513218A2792}" destId="{B69CC3C6-C8BD-42C9-B892-8DA9B4BF40C7}" srcOrd="4" destOrd="0" presId="urn:microsoft.com/office/officeart/2005/8/layout/vList5"/>
    <dgm:cxn modelId="{6A64D159-28AF-4EFE-8059-B476CBFBC8BC}" type="presParOf" srcId="{B69CC3C6-C8BD-42C9-B892-8DA9B4BF40C7}" destId="{798A7BC3-E6D5-435D-A1F1-7F8B8542AA9D}" srcOrd="0" destOrd="0" presId="urn:microsoft.com/office/officeart/2005/8/layout/vList5"/>
    <dgm:cxn modelId="{8B10F7D9-EA64-4B77-94B4-257024D46CEE}" type="presParOf" srcId="{B69CC3C6-C8BD-42C9-B892-8DA9B4BF40C7}" destId="{39E7CDA0-0A33-43EE-BB6A-8248E822E8A8}" srcOrd="1" destOrd="0" presId="urn:microsoft.com/office/officeart/2005/8/layout/vList5"/>
    <dgm:cxn modelId="{940A1822-44CE-4FA6-BDFA-4D6F61ECFAD3}" type="presParOf" srcId="{27E9251F-97F1-4505-9DCB-2513218A2792}" destId="{6E99F956-9145-4E47-8980-5E88A273AEE5}" srcOrd="5" destOrd="0" presId="urn:microsoft.com/office/officeart/2005/8/layout/vList5"/>
    <dgm:cxn modelId="{4F88DF67-1F8C-4AA6-A89A-9BEFE55D4F23}" type="presParOf" srcId="{27E9251F-97F1-4505-9DCB-2513218A2792}" destId="{6DC6D267-3C8E-4381-8885-12D7A4A739BA}" srcOrd="6" destOrd="0" presId="urn:microsoft.com/office/officeart/2005/8/layout/vList5"/>
    <dgm:cxn modelId="{72BD6678-2FF8-4F89-AE7E-CC2C101A0FC5}" type="presParOf" srcId="{6DC6D267-3C8E-4381-8885-12D7A4A739BA}" destId="{95E10852-5BAB-4F47-A66F-3C35A23B029B}" srcOrd="0" destOrd="0" presId="urn:microsoft.com/office/officeart/2005/8/layout/vList5"/>
    <dgm:cxn modelId="{AC9372F0-F03C-4995-9ED7-14917B69F03F}" type="presParOf" srcId="{6DC6D267-3C8E-4381-8885-12D7A4A739BA}" destId="{DD4A85AF-3A51-465E-A217-C20AECCB172D}" srcOrd="1" destOrd="0" presId="urn:microsoft.com/office/officeart/2005/8/layout/vList5"/>
    <dgm:cxn modelId="{1A65BF3B-E509-46D7-9B68-D6AA9BC84930}" type="presParOf" srcId="{27E9251F-97F1-4505-9DCB-2513218A2792}" destId="{68D5FE3B-08AB-41F7-B2E2-A0ECC1BE7C27}" srcOrd="7" destOrd="0" presId="urn:microsoft.com/office/officeart/2005/8/layout/vList5"/>
    <dgm:cxn modelId="{3C8BB898-BD72-440A-A49A-158D0E29836D}" type="presParOf" srcId="{27E9251F-97F1-4505-9DCB-2513218A2792}" destId="{AF940B77-C62E-4840-BC16-EBCD4F427EED}" srcOrd="8" destOrd="0" presId="urn:microsoft.com/office/officeart/2005/8/layout/vList5"/>
    <dgm:cxn modelId="{C506D98F-78B7-4FA8-B1F4-125C066DB27A}" type="presParOf" srcId="{AF940B77-C62E-4840-BC16-EBCD4F427EED}" destId="{B330C030-A98B-4D4A-9220-AEC11B03F7E9}" srcOrd="0" destOrd="0" presId="urn:microsoft.com/office/officeart/2005/8/layout/vList5"/>
    <dgm:cxn modelId="{704B6D88-0225-4D92-A502-F7FDFC844485}" type="presParOf" srcId="{AF940B77-C62E-4840-BC16-EBCD4F427EED}" destId="{C8FB9C6A-A1C4-419A-B19F-87031538FB12}" srcOrd="1" destOrd="0" presId="urn:microsoft.com/office/officeart/2005/8/layout/vList5"/>
    <dgm:cxn modelId="{0E0306F7-08F4-4697-BDC9-957DE73AA977}" type="presParOf" srcId="{27E9251F-97F1-4505-9DCB-2513218A2792}" destId="{E908EFFE-5DCE-4773-99CE-98C2C0151524}" srcOrd="9" destOrd="0" presId="urn:microsoft.com/office/officeart/2005/8/layout/vList5"/>
    <dgm:cxn modelId="{E64A634D-3F7C-4B7E-B912-6AE774D0657B}" type="presParOf" srcId="{27E9251F-97F1-4505-9DCB-2513218A2792}" destId="{950555BF-923F-4CEA-A30D-C2F0D95DE6F7}" srcOrd="10" destOrd="0" presId="urn:microsoft.com/office/officeart/2005/8/layout/vList5"/>
    <dgm:cxn modelId="{5BC60EEF-E97B-4FF6-AEE6-458E59722159}" type="presParOf" srcId="{950555BF-923F-4CEA-A30D-C2F0D95DE6F7}" destId="{79AF7954-F848-4A70-A079-B136B1689EA8}" srcOrd="0" destOrd="0" presId="urn:microsoft.com/office/officeart/2005/8/layout/vList5"/>
    <dgm:cxn modelId="{67C4B880-A4D2-4CC3-AC14-83D14E9C1183}" type="presParOf" srcId="{950555BF-923F-4CEA-A30D-C2F0D95DE6F7}" destId="{10CE8B29-BF6F-4BFA-A909-4C6E90A12D1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53CA444-B5EE-4422-9FEB-20C79DF8AE84}" type="datetimeFigureOut">
              <a:rPr lang="cs-CZ" smtClean="0"/>
              <a:pPr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017BAA-99F2-4B14-A0E2-FC35B9A6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microsoft.com/office/2007/relationships/hdphoto" Target="../media/hdphoto11.wdp"/><Relationship Id="rId5" Type="http://schemas.microsoft.com/office/2007/relationships/hdphoto" Target="../media/hdphoto8.wdp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microsoft.com/office/2007/relationships/hdphoto" Target="../media/hdphoto10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microsoft.com/office/2007/relationships/hdphoto" Target="../media/hdphoto17.wdp"/><Relationship Id="rId3" Type="http://schemas.microsoft.com/office/2007/relationships/hdphoto" Target="../media/hdphoto12.wdp"/><Relationship Id="rId7" Type="http://schemas.microsoft.com/office/2007/relationships/hdphoto" Target="../media/hdphoto14.wdp"/><Relationship Id="rId12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microsoft.com/office/2007/relationships/hdphoto" Target="../media/hdphoto16.wdp"/><Relationship Id="rId5" Type="http://schemas.microsoft.com/office/2007/relationships/hdphoto" Target="../media/hdphoto13.wdp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microsoft.com/office/2007/relationships/hdphoto" Target="../media/hdphoto15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microsoft.com/office/2007/relationships/hdphoto" Target="../media/hdphoto22.wdp"/><Relationship Id="rId18" Type="http://schemas.openxmlformats.org/officeDocument/2006/relationships/image" Target="../media/image29.png"/><Relationship Id="rId3" Type="http://schemas.microsoft.com/office/2007/relationships/hdphoto" Target="../media/hdphoto15.wdp"/><Relationship Id="rId21" Type="http://schemas.microsoft.com/office/2007/relationships/hdphoto" Target="../media/hdphoto26.wdp"/><Relationship Id="rId7" Type="http://schemas.microsoft.com/office/2007/relationships/hdphoto" Target="../media/hdphoto19.wdp"/><Relationship Id="rId12" Type="http://schemas.openxmlformats.org/officeDocument/2006/relationships/image" Target="../media/image26.png"/><Relationship Id="rId17" Type="http://schemas.microsoft.com/office/2007/relationships/hdphoto" Target="../media/hdphoto24.wdp"/><Relationship Id="rId2" Type="http://schemas.openxmlformats.org/officeDocument/2006/relationships/image" Target="../media/image21.png"/><Relationship Id="rId16" Type="http://schemas.openxmlformats.org/officeDocument/2006/relationships/image" Target="../media/image28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microsoft.com/office/2007/relationships/hdphoto" Target="../media/hdphoto21.wdp"/><Relationship Id="rId5" Type="http://schemas.microsoft.com/office/2007/relationships/hdphoto" Target="../media/hdphoto18.wdp"/><Relationship Id="rId15" Type="http://schemas.microsoft.com/office/2007/relationships/hdphoto" Target="../media/hdphoto23.wdp"/><Relationship Id="rId10" Type="http://schemas.openxmlformats.org/officeDocument/2006/relationships/image" Target="../media/image25.png"/><Relationship Id="rId19" Type="http://schemas.microsoft.com/office/2007/relationships/hdphoto" Target="../media/hdphoto25.wdp"/><Relationship Id="rId4" Type="http://schemas.openxmlformats.org/officeDocument/2006/relationships/image" Target="../media/image22.png"/><Relationship Id="rId9" Type="http://schemas.microsoft.com/office/2007/relationships/hdphoto" Target="../media/hdphoto20.wdp"/><Relationship Id="rId1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2483768" y="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455133"/>
              </p:ext>
            </p:extLst>
          </p:nvPr>
        </p:nvGraphicFramePr>
        <p:xfrm>
          <a:off x="1547664" y="4365104"/>
          <a:ext cx="7596336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596336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Marie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Benabdelmalek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VY_32_INOVACE_2A_19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Anglický</a:t>
                      </a:r>
                      <a:r>
                        <a:rPr lang="cs-CZ" baseline="0" dirty="0" smtClean="0"/>
                        <a:t> jazyk pro 3. </a:t>
                      </a:r>
                      <a:r>
                        <a:rPr lang="cs-CZ" baseline="0" smtClean="0"/>
                        <a:t>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68760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0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Bradley Hand ITC" pitchFamily="66" charset="0"/>
              </a:rPr>
              <a:t>ANIMALS , MY PET</a:t>
            </a:r>
            <a:endParaRPr lang="cs-CZ" sz="4400" b="1" dirty="0">
              <a:solidFill>
                <a:schemeClr val="accent1">
                  <a:lumMod val="60000"/>
                  <a:lumOff val="40000"/>
                </a:schemeClr>
              </a:solidFill>
              <a:latin typeface="Bradley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ANIMALS LIVE :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PETS LIVE : ONLY HOME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1628800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IN A ZOO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872" y="2259751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AT HOME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23142" y="2829129"/>
            <a:ext cx="3149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IN THE WOODS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28992" y="3357562"/>
            <a:ext cx="2938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ONLY AT HOME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360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38" b="94462" l="9538" r="89538">
                        <a14:foregroundMark x1="43385" y1="82462" x2="43692" y2="94462"/>
                        <a14:foregroundMark x1="51385" y1="15692" x2="49231" y2="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4704" y="838772"/>
            <a:ext cx="12601400" cy="5868293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0" y="18864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Bradley Hand ITC" pitchFamily="66" charset="0"/>
              </a:rPr>
              <a:t>ANIMALS   IN  A  ZOO</a:t>
            </a:r>
            <a:endParaRPr lang="cs-CZ" sz="4000" b="1" dirty="0">
              <a:solidFill>
                <a:schemeClr val="accent1">
                  <a:lumMod val="60000"/>
                  <a:lumOff val="40000"/>
                </a:schemeClr>
              </a:solidFill>
              <a:latin typeface="Bradley Hand ITC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" b="98154" l="9538" r="89538">
                        <a14:foregroundMark x1="68000" y1="19692" x2="64923" y2="615"/>
                        <a14:foregroundMark x1="44615" y1="86462" x2="65231" y2="98154"/>
                        <a14:foregroundMark x1="78154" y1="64615" x2="80000" y2="5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1547812" cy="154781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462" b="96000" l="0" r="99385">
                        <a14:foregroundMark x1="59077" y1="87077" x2="73231" y2="96000"/>
                        <a14:foregroundMark x1="88923" y1="83692" x2="99385" y2="87077"/>
                        <a14:foregroundMark x1="64000" y1="14462" x2="63385" y2="2769"/>
                        <a14:foregroundMark x1="30769" y1="23692" x2="30769" y2="23692"/>
                        <a14:foregroundMark x1="16923" y1="66462" x2="4923" y2="68615"/>
                        <a14:foregroundMark x1="2154" y1="77538" x2="0" y2="77538"/>
                        <a14:foregroundMark x1="19077" y1="32308" x2="28000" y2="28000"/>
                        <a14:foregroundMark x1="47385" y1="56615" x2="47385" y2="56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042" y="1544599"/>
            <a:ext cx="1547812" cy="154781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4154" l="3077" r="96000">
                        <a14:foregroundMark x1="57538" y1="17538" x2="55385" y2="0"/>
                        <a14:foregroundMark x1="83692" y1="23692" x2="96000" y2="18769"/>
                        <a14:foregroundMark x1="39692" y1="82462" x2="39692" y2="94154"/>
                        <a14:foregroundMark x1="14154" y1="29538" x2="3077" y2="27385"/>
                        <a14:foregroundMark x1="35692" y1="39385" x2="22769" y2="57538"/>
                        <a14:foregroundMark x1="60615" y1="36000" x2="72308" y2="54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437112"/>
            <a:ext cx="1979861" cy="197986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896526"/>
            <a:ext cx="2195885" cy="219588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538" b="89538" l="308" r="99692">
                        <a14:foregroundMark x1="13846" y1="45231" x2="308" y2="47077"/>
                        <a14:foregroundMark x1="87077" y1="39385" x2="99692" y2="38154"/>
                        <a14:foregroundMark x1="72308" y1="31385" x2="67077" y2="21231"/>
                        <a14:foregroundMark x1="86154" y1="36000" x2="80308" y2="21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157" y="3907857"/>
            <a:ext cx="2195885" cy="2195885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187624" y="3092411"/>
            <a:ext cx="1331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MONKEY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87025" y="2887320"/>
            <a:ext cx="1097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SNAKE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29605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LION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407707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ELEPHANT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35996" y="4077072"/>
            <a:ext cx="1044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TIGER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858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36" y="188640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Bradley Hand ITC" pitchFamily="66" charset="0"/>
              </a:rPr>
              <a:t>ANIMALS    AT    HOME</a:t>
            </a:r>
            <a:endParaRPr lang="cs-CZ" sz="3200" b="1" dirty="0">
              <a:solidFill>
                <a:schemeClr val="accent1">
                  <a:lumMod val="60000"/>
                  <a:lumOff val="40000"/>
                </a:schemeClr>
              </a:solidFill>
              <a:latin typeface="Bradley Hand ITC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38" b="89538" l="0" r="99385">
                        <a14:foregroundMark x1="68308" y1="52308" x2="99385" y2="51692"/>
                        <a14:foregroundMark x1="14462" y1="53846" x2="0" y2="52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"/>
            <a:ext cx="8249000" cy="701638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538" b="89538" l="0" r="97846">
                        <a14:foregroundMark x1="15077" y1="44923" x2="0" y2="43385"/>
                        <a14:foregroundMark x1="84615" y1="48000" x2="97846" y2="45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08720"/>
            <a:ext cx="2339901" cy="23399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462" l="9231" r="99385">
                        <a14:foregroundMark x1="14154" y1="73538" x2="16000" y2="90154"/>
                        <a14:foregroundMark x1="60308" y1="83692" x2="62462" y2="98462"/>
                        <a14:foregroundMark x1="67077" y1="88308" x2="68308" y2="94154"/>
                        <a14:foregroundMark x1="84923" y1="18462" x2="99692" y2="22462"/>
                        <a14:foregroundMark x1="77231" y1="13846" x2="58154" y2="0"/>
                        <a14:foregroundMark x1="56615" y1="1846" x2="46462" y2="1846"/>
                        <a14:foregroundMark x1="11385" y1="43385" x2="24615" y2="384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4027952"/>
            <a:ext cx="1907853" cy="190785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538" b="89538" l="0" r="99385">
                        <a14:foregroundMark x1="18769" y1="55077" x2="0" y2="44000"/>
                        <a14:foregroundMark x1="80000" y1="34462" x2="99385" y2="23385"/>
                        <a14:foregroundMark x1="32615" y1="39385" x2="22769" y2="30462"/>
                        <a14:foregroundMark x1="20615" y1="40308" x2="20615" y2="40308"/>
                        <a14:foregroundMark x1="53231" y1="76615" x2="53231" y2="76615"/>
                        <a14:foregroundMark x1="43692" y1="75385" x2="43692" y2="75385"/>
                        <a14:foregroundMark x1="80923" y1="75692" x2="80923" y2="75692"/>
                        <a14:foregroundMark x1="91077" y1="75692" x2="91077" y2="75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908720"/>
            <a:ext cx="2555925" cy="25559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846" b="89846" l="308" r="89846">
                        <a14:foregroundMark x1="15077" y1="43077" x2="308" y2="4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293096"/>
            <a:ext cx="2267893" cy="2267893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228184" y="90872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COW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59632" y="77341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PIG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43608" y="335699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GOAT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52120" y="402795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CHICKEN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123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85" b="99077" l="5231" r="91385">
                        <a14:foregroundMark x1="46462" y1="57846" x2="56308" y2="73846"/>
                        <a14:foregroundMark x1="56615" y1="18769" x2="55692" y2="3692"/>
                        <a14:foregroundMark x1="28923" y1="81231" x2="28615" y2="99077"/>
                        <a14:foregroundMark x1="86154" y1="64615" x2="91692" y2="63077"/>
                        <a14:foregroundMark x1="12923" y1="39385" x2="5231" y2="4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1691828" cy="169182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31" b="97231" l="9538" r="89538">
                        <a14:foregroundMark x1="65231" y1="21538" x2="63385" y2="1538"/>
                        <a14:foregroundMark x1="56308" y1="82769" x2="52308" y2="97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024484"/>
            <a:ext cx="1619820" cy="161982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46" b="99077" l="9846" r="89846">
                        <a14:foregroundMark x1="50769" y1="78462" x2="50154" y2="99077"/>
                        <a14:backgroundMark x1="62462" y1="87077" x2="60000" y2="73846"/>
                        <a14:backgroundMark x1="39385" y1="86154" x2="39385" y2="71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3805480"/>
            <a:ext cx="1691829" cy="169182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39752" y="548680"/>
            <a:ext cx="43675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My </a:t>
            </a:r>
            <a:r>
              <a:rPr lang="cs-CZ" dirty="0" err="1" smtClean="0"/>
              <a:t>pet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very </a:t>
            </a:r>
            <a:r>
              <a:rPr lang="cs-CZ" dirty="0" err="1" smtClean="0"/>
              <a:t>small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´s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Nemo</a:t>
            </a:r>
            <a:r>
              <a:rPr lang="cs-CZ" dirty="0" smtClean="0"/>
              <a:t>. </a:t>
            </a:r>
            <a:r>
              <a:rPr lang="cs-CZ" dirty="0" err="1"/>
              <a:t>I</a:t>
            </a:r>
            <a:r>
              <a:rPr lang="cs-CZ" dirty="0" err="1" smtClean="0"/>
              <a:t>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red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</a:t>
            </a:r>
            <a:r>
              <a:rPr lang="cs-CZ" dirty="0" err="1" smtClean="0"/>
              <a:t>worms</a:t>
            </a:r>
            <a:r>
              <a:rPr lang="cs-CZ" dirty="0" smtClean="0"/>
              <a:t>. 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swim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99792" y="2461538"/>
            <a:ext cx="40074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My </a:t>
            </a:r>
            <a:r>
              <a:rPr lang="cs-CZ" dirty="0" err="1" smtClean="0"/>
              <a:t>pet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big. </a:t>
            </a:r>
            <a:r>
              <a:rPr lang="cs-CZ" dirty="0" err="1" smtClean="0"/>
              <a:t>It</a:t>
            </a:r>
            <a:r>
              <a:rPr lang="cs-CZ" dirty="0" smtClean="0"/>
              <a:t>´s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Bad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white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spots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</a:t>
            </a:r>
            <a:r>
              <a:rPr lang="cs-CZ" dirty="0" err="1" smtClean="0"/>
              <a:t>fish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run </a:t>
            </a:r>
            <a:r>
              <a:rPr lang="cs-CZ" dirty="0" err="1" smtClean="0"/>
              <a:t>fast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479" l="3646" r="94271">
                        <a14:foregroundMark x1="32813" y1="29688" x2="32813" y2="0"/>
                        <a14:foregroundMark x1="19271" y1="38021" x2="3646" y2="38021"/>
                        <a14:foregroundMark x1="81771" y1="75000" x2="94271" y2="77083"/>
                        <a14:foregroundMark x1="51563" y1="71354" x2="55208" y2="994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540" y="5554267"/>
            <a:ext cx="1130424" cy="11304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08" b="99077" l="9538" r="89538">
                        <a14:foregroundMark x1="24000" y1="21231" x2="18769" y2="308"/>
                        <a14:foregroundMark x1="66769" y1="80615" x2="68923" y2="99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5453405"/>
            <a:ext cx="1332148" cy="133214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15" b="99385" l="9538" r="89538">
                        <a14:foregroundMark x1="41846" y1="25231" x2="40923" y2="923"/>
                        <a14:foregroundMark x1="43692" y1="80923" x2="49538" y2="99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376553"/>
            <a:ext cx="1421799" cy="1421799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185760" y="4328228"/>
            <a:ext cx="4105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My </a:t>
            </a:r>
            <a:r>
              <a:rPr lang="cs-CZ" dirty="0" err="1" smtClean="0"/>
              <a:t>pet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small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´s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Georg. </a:t>
            </a:r>
            <a:r>
              <a:rPr lang="cs-CZ" dirty="0" err="1" smtClean="0"/>
              <a:t>It</a:t>
            </a:r>
            <a:r>
              <a:rPr lang="cs-CZ" dirty="0" smtClean="0"/>
              <a:t> has a </a:t>
            </a:r>
            <a:r>
              <a:rPr lang="cs-CZ" dirty="0" err="1" smtClean="0"/>
              <a:t>red</a:t>
            </a:r>
            <a:r>
              <a:rPr lang="cs-CZ" dirty="0" smtClean="0"/>
              <a:t> </a:t>
            </a:r>
            <a:r>
              <a:rPr lang="cs-CZ" dirty="0" err="1" smtClean="0"/>
              <a:t>head</a:t>
            </a:r>
            <a:r>
              <a:rPr lang="cs-CZ" dirty="0" smtClean="0"/>
              <a:t> and green body.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</a:t>
            </a:r>
            <a:r>
              <a:rPr lang="cs-CZ" dirty="0" err="1" smtClean="0"/>
              <a:t>seed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fly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708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04097 -0.14144 L 3.05556E-6 -0.29699 L 0.16354 -0.37361 L 0.37274 -0.34746 L 0.53177 -0.29098 L 0.60764 -0.1757 " pathEditMode="relative" ptsTypes="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0.10903 -0.25463 L 0.16511 -0.40416 L 0.06354 -0.5699 L -0.12274 -0.58796 L -0.29843 -0.46481 " pathEditMode="relative" ptsTypes="AAAA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222E-6 L 0.10156 -0.17176 L 0.10156 -0.3537 L -0.0349 -0.60208 L 0.11215 -0.76157 " pathEditMode="relative" ptsTypes="AAA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305444"/>
              </p:ext>
            </p:extLst>
          </p:nvPr>
        </p:nvGraphicFramePr>
        <p:xfrm>
          <a:off x="1524000" y="1397000"/>
          <a:ext cx="6096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pet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colour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likes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can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917" l="1563" r="89063">
                        <a14:foregroundMark x1="40625" y1="25000" x2="35938" y2="0"/>
                        <a14:foregroundMark x1="17708" y1="36979" x2="1563" y2="36979"/>
                        <a14:foregroundMark x1="53646" y1="73958" x2="56771" y2="97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67" y="4019930"/>
            <a:ext cx="1274440" cy="127444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538" b="89538" l="0" r="98462">
                        <a14:foregroundMark x1="20923" y1="55692" x2="0" y2="48308"/>
                        <a14:foregroundMark x1="75385" y1="56615" x2="98462" y2="34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052766"/>
            <a:ext cx="1593783" cy="159378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38" b="89538" l="3385" r="98462">
                        <a14:foregroundMark x1="19385" y1="59692" x2="3385" y2="59692"/>
                        <a14:foregroundMark x1="81231" y1="61231" x2="98462" y2="61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951" y="3922205"/>
            <a:ext cx="1469889" cy="146988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5231" b="75385" l="0" r="99385">
                        <a14:foregroundMark x1="19385" y1="33231" x2="0" y2="32923"/>
                        <a14:foregroundMark x1="23385" y1="63385" x2="29538" y2="73231"/>
                        <a14:foregroundMark x1="85231" y1="34769" x2="99692" y2="33846"/>
                        <a14:foregroundMark x1="87077" y1="31385" x2="85846" y2="25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906" b="18675"/>
          <a:stretch/>
        </p:blipFill>
        <p:spPr>
          <a:xfrm>
            <a:off x="2181306" y="5541833"/>
            <a:ext cx="1901068" cy="111057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547664" y="177281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budgie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87824" y="177281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red</a:t>
            </a:r>
            <a:r>
              <a:rPr lang="cs-CZ" dirty="0" smtClean="0"/>
              <a:t> and green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44008" y="177281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fruit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46901" y="177281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fly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212826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mouse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131840" y="212826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grey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7471" y="2128262"/>
            <a:ext cx="1529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cheese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33536" y="2128262"/>
            <a:ext cx="1466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run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559674" y="2489357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fish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2500476"/>
            <a:ext cx="1389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yellow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540976" y="250047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worms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074097" y="2461559"/>
            <a:ext cx="1585765" cy="491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swim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573529" y="2883778"/>
            <a:ext cx="1452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dog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025698" y="2858689"/>
            <a:ext cx="1624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white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644008" y="28698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bone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090435" y="2892015"/>
            <a:ext cx="1496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run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530121" y="3261347"/>
            <a:ext cx="1478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cat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025698" y="3228021"/>
            <a:ext cx="1569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black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577471" y="3228021"/>
            <a:ext cx="1422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fish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90435" y="3225254"/>
            <a:ext cx="1496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jump</a:t>
            </a:r>
            <a:endParaRPr lang="cs-CZ" dirty="0"/>
          </a:p>
        </p:txBody>
      </p:sp>
      <p:pic>
        <p:nvPicPr>
          <p:cNvPr id="29" name="Obrázek 2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070" y="3703223"/>
            <a:ext cx="1907853" cy="1907853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5077" b="95077" l="0" r="51385">
                        <a14:backgroundMark x1="54462" y1="21231" x2="82154" y2="90462"/>
                        <a14:backgroundMark x1="62154" y1="49231" x2="98769" y2="35385"/>
                        <a14:backgroundMark x1="63077" y1="72308" x2="95077" y2="62769"/>
                        <a14:backgroundMark x1="60615" y1="75692" x2="72923" y2="89538"/>
                        <a14:backgroundMark x1="57231" y1="41846" x2="87692" y2="15385"/>
                        <a14:backgroundMark x1="67385" y1="26462" x2="78154" y2="52615"/>
                        <a14:backgroundMark x1="85846" y1="77231" x2="85846" y2="77231"/>
                        <a14:backgroundMark x1="86769" y1="60615" x2="73231" y2="86462"/>
                        <a14:backgroundMark x1="94769" y1="72308" x2="70462" y2="99385"/>
                        <a14:backgroundMark x1="49231" y1="57846" x2="46769" y2="59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748" y="2204863"/>
            <a:ext cx="2771949" cy="2771949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38" b="99077" l="9538" r="97538">
                        <a14:foregroundMark x1="73846" y1="83692" x2="78154" y2="99077"/>
                        <a14:foregroundMark x1="82154" y1="69846" x2="97538" y2="66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53" y="4515898"/>
            <a:ext cx="2051869" cy="2051869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471" y="5036304"/>
            <a:ext cx="1907853" cy="190785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38" b="89538" l="615" r="99692">
                        <a14:foregroundMark x1="15077" y1="37846" x2="923" y2="43077"/>
                        <a14:foregroundMark x1="84923" y1="59692" x2="99692" y2="624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384" y="3703223"/>
            <a:ext cx="1390763" cy="1390763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9385" l="9538" r="89538">
                        <a14:foregroundMark x1="43385" y1="29538" x2="42769" y2="0"/>
                        <a14:foregroundMark x1="46462" y1="84308" x2="47692" y2="99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791" y="4279768"/>
            <a:ext cx="1058187" cy="1058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0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991225737"/>
              </p:ext>
            </p:extLst>
          </p:nvPr>
        </p:nvGraphicFramePr>
        <p:xfrm>
          <a:off x="467544" y="1052736"/>
          <a:ext cx="813690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Obdélník 3"/>
          <p:cNvSpPr/>
          <p:nvPr/>
        </p:nvSpPr>
        <p:spPr>
          <a:xfrm>
            <a:off x="1619672" y="6021288"/>
            <a:ext cx="5886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Autorem materiálu a všech jeho součástí, </a:t>
            </a:r>
          </a:p>
          <a:p>
            <a:r>
              <a:rPr lang="cs-CZ" dirty="0"/>
              <a:t>není-li uvedeno jinak, je Mgr. Marie </a:t>
            </a:r>
            <a:r>
              <a:rPr lang="cs-CZ" dirty="0" err="1"/>
              <a:t>Benabdelmalek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05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/>
          <a:lstStyle/>
          <a:p>
            <a:r>
              <a:rPr lang="cs-CZ" dirty="0" smtClean="0"/>
              <a:t>OBRÁZKY z otevřené galerie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34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298</TotalTime>
  <Words>281</Words>
  <Application>Microsoft Office PowerPoint</Application>
  <PresentationFormat>Předvádění na obrazovce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Prezentace aplikace PowerPoint</vt:lpstr>
      <vt:lpstr>ANIMALS , MY PET</vt:lpstr>
      <vt:lpstr>Prezentace aplikace PowerPoint</vt:lpstr>
      <vt:lpstr>Prezentace aplikace PowerPoint</vt:lpstr>
      <vt:lpstr>Prezentace aplikace PowerPoint</vt:lpstr>
      <vt:lpstr>Prezentace aplikace PowerPoint</vt:lpstr>
      <vt:lpstr>ANOTACE</vt:lpstr>
      <vt:lpstr>OBRÁZKY z otevřené galerie MS Office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root</cp:lastModifiedBy>
  <cp:revision>21</cp:revision>
  <dcterms:created xsi:type="dcterms:W3CDTF">2012-06-04T12:30:40Z</dcterms:created>
  <dcterms:modified xsi:type="dcterms:W3CDTF">2013-05-17T12:21:33Z</dcterms:modified>
</cp:coreProperties>
</file>