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20125D-4329-46B5-85E3-A6A8DCCC5A02}" type="doc">
      <dgm:prSet loTypeId="urn:microsoft.com/office/officeart/2005/8/layout/vList5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AC1D52-E267-4635-A7B8-EE13DE0C987A}">
      <dgm:prSet phldrT="[Text]" custT="1"/>
      <dgm:spPr/>
      <dgm:t>
        <a:bodyPr/>
        <a:lstStyle/>
        <a:p>
          <a:r>
            <a:rPr lang="cs-CZ" sz="1800" dirty="0" smtClean="0"/>
            <a:t>Snímek 1</a:t>
          </a:r>
          <a:endParaRPr lang="cs-CZ" sz="1800" dirty="0"/>
        </a:p>
      </dgm:t>
    </dgm:pt>
    <dgm:pt modelId="{696C4299-5FFA-4E5F-B9A7-0B8F404B6B62}" type="parTrans" cxnId="{3B32169F-39C5-4B77-8B2A-544E551E62A5}">
      <dgm:prSet/>
      <dgm:spPr/>
      <dgm:t>
        <a:bodyPr/>
        <a:lstStyle/>
        <a:p>
          <a:endParaRPr lang="cs-CZ"/>
        </a:p>
      </dgm:t>
    </dgm:pt>
    <dgm:pt modelId="{9C5DCFAF-184A-4463-BB6B-0B791DC674ED}" type="sibTrans" cxnId="{3B32169F-39C5-4B77-8B2A-544E551E62A5}">
      <dgm:prSet/>
      <dgm:spPr/>
      <dgm:t>
        <a:bodyPr/>
        <a:lstStyle/>
        <a:p>
          <a:endParaRPr lang="cs-CZ"/>
        </a:p>
      </dgm:t>
    </dgm:pt>
    <dgm:pt modelId="{BB514DA6-A722-4204-A4E1-DCA66837938C}">
      <dgm:prSet phldrT="[Text]" custT="1"/>
      <dgm:spPr/>
      <dgm:t>
        <a:bodyPr/>
        <a:lstStyle/>
        <a:p>
          <a:r>
            <a:rPr lang="cs-CZ" sz="1200" dirty="0" smtClean="0"/>
            <a:t>Úvod </a:t>
          </a:r>
          <a:endParaRPr lang="cs-CZ" sz="1200" dirty="0"/>
        </a:p>
      </dgm:t>
    </dgm:pt>
    <dgm:pt modelId="{67777519-04B2-422F-9779-AF2401C5922A}" type="parTrans" cxnId="{BD968BA2-1873-4D8E-AE58-573CF51D30F4}">
      <dgm:prSet/>
      <dgm:spPr/>
      <dgm:t>
        <a:bodyPr/>
        <a:lstStyle/>
        <a:p>
          <a:endParaRPr lang="cs-CZ"/>
        </a:p>
      </dgm:t>
    </dgm:pt>
    <dgm:pt modelId="{3A72A483-286C-4F0D-BFEB-D1A370ECE1A2}" type="sibTrans" cxnId="{BD968BA2-1873-4D8E-AE58-573CF51D30F4}">
      <dgm:prSet/>
      <dgm:spPr/>
      <dgm:t>
        <a:bodyPr/>
        <a:lstStyle/>
        <a:p>
          <a:endParaRPr lang="cs-CZ"/>
        </a:p>
      </dgm:t>
    </dgm:pt>
    <dgm:pt modelId="{ACD3BF8A-770D-4383-8056-EAF62F943785}">
      <dgm:prSet phldrT="[Text]" custT="1"/>
      <dgm:spPr/>
      <dgm:t>
        <a:bodyPr/>
        <a:lstStyle/>
        <a:p>
          <a:r>
            <a:rPr lang="cs-CZ" sz="1800" dirty="0" smtClean="0"/>
            <a:t>Snímek 2 </a:t>
          </a:r>
          <a:endParaRPr lang="cs-CZ" sz="1800" dirty="0"/>
        </a:p>
      </dgm:t>
    </dgm:pt>
    <dgm:pt modelId="{AD540794-83F6-4DD9-A283-76DECF5EDE80}" type="parTrans" cxnId="{35F79C9B-7CAD-4668-8ABB-F3805337AF5C}">
      <dgm:prSet/>
      <dgm:spPr/>
      <dgm:t>
        <a:bodyPr/>
        <a:lstStyle/>
        <a:p>
          <a:endParaRPr lang="cs-CZ"/>
        </a:p>
      </dgm:t>
    </dgm:pt>
    <dgm:pt modelId="{877D17AF-4FD1-45D8-97CA-E1B269A282A8}" type="sibTrans" cxnId="{35F79C9B-7CAD-4668-8ABB-F3805337AF5C}">
      <dgm:prSet/>
      <dgm:spPr/>
      <dgm:t>
        <a:bodyPr/>
        <a:lstStyle/>
        <a:p>
          <a:endParaRPr lang="cs-CZ"/>
        </a:p>
      </dgm:t>
    </dgm:pt>
    <dgm:pt modelId="{9D4E6353-B07B-4E85-93AF-C1B537A7CF2B}">
      <dgm:prSet phldrT="[Text]" custT="1"/>
      <dgm:spPr/>
      <dgm:t>
        <a:bodyPr/>
        <a:lstStyle/>
        <a:p>
          <a:r>
            <a:rPr lang="cs-CZ" sz="1200" dirty="0" smtClean="0"/>
            <a:t>Děti se seznámí s novými slovíčky</a:t>
          </a:r>
          <a:endParaRPr lang="cs-CZ" sz="1200" dirty="0"/>
        </a:p>
      </dgm:t>
    </dgm:pt>
    <dgm:pt modelId="{5221F87A-3DF2-4659-BED4-539CC61C9970}" type="parTrans" cxnId="{7A7CE18F-8030-44BA-8E20-F9EB0A59D523}">
      <dgm:prSet/>
      <dgm:spPr/>
      <dgm:t>
        <a:bodyPr/>
        <a:lstStyle/>
        <a:p>
          <a:endParaRPr lang="cs-CZ"/>
        </a:p>
      </dgm:t>
    </dgm:pt>
    <dgm:pt modelId="{62228BC3-9F90-4C74-95FB-865EC845C8AC}" type="sibTrans" cxnId="{7A7CE18F-8030-44BA-8E20-F9EB0A59D523}">
      <dgm:prSet/>
      <dgm:spPr/>
      <dgm:t>
        <a:bodyPr/>
        <a:lstStyle/>
        <a:p>
          <a:endParaRPr lang="cs-CZ"/>
        </a:p>
      </dgm:t>
    </dgm:pt>
    <dgm:pt modelId="{600BE7A6-95B2-43D7-B4AC-82D9462636B9}">
      <dgm:prSet phldrT="[Text]" custT="1"/>
      <dgm:spPr/>
      <dgm:t>
        <a:bodyPr/>
        <a:lstStyle/>
        <a:p>
          <a:r>
            <a:rPr lang="cs-CZ" sz="1800" dirty="0" smtClean="0"/>
            <a:t>Snímek 3</a:t>
          </a:r>
        </a:p>
      </dgm:t>
    </dgm:pt>
    <dgm:pt modelId="{7DF7C945-95EF-4EC2-BC3A-349744E31888}" type="parTrans" cxnId="{F8170E50-2333-4B95-817F-4E2F66EEAA8C}">
      <dgm:prSet/>
      <dgm:spPr/>
      <dgm:t>
        <a:bodyPr/>
        <a:lstStyle/>
        <a:p>
          <a:endParaRPr lang="cs-CZ"/>
        </a:p>
      </dgm:t>
    </dgm:pt>
    <dgm:pt modelId="{B92BA9D2-C744-4605-B680-D792616CAABD}" type="sibTrans" cxnId="{F8170E50-2333-4B95-817F-4E2F66EEAA8C}">
      <dgm:prSet/>
      <dgm:spPr/>
      <dgm:t>
        <a:bodyPr/>
        <a:lstStyle/>
        <a:p>
          <a:endParaRPr lang="cs-CZ"/>
        </a:p>
      </dgm:t>
    </dgm:pt>
    <dgm:pt modelId="{6ECF8981-5ED9-435F-A2A1-9C8FA78894A1}">
      <dgm:prSet phldrT="[Text]" custT="1"/>
      <dgm:spPr/>
      <dgm:t>
        <a:bodyPr/>
        <a:lstStyle/>
        <a:p>
          <a:r>
            <a:rPr lang="cs-CZ" sz="1800" dirty="0" smtClean="0"/>
            <a:t>Snímek 4 </a:t>
          </a:r>
          <a:endParaRPr lang="cs-CZ" sz="1800" dirty="0"/>
        </a:p>
      </dgm:t>
    </dgm:pt>
    <dgm:pt modelId="{3BFA880F-7AA5-41D5-83B7-30D5A8FFA740}" type="parTrans" cxnId="{2B84B2DB-FD76-42E6-9868-E39170742BD9}">
      <dgm:prSet/>
      <dgm:spPr/>
      <dgm:t>
        <a:bodyPr/>
        <a:lstStyle/>
        <a:p>
          <a:endParaRPr lang="cs-CZ"/>
        </a:p>
      </dgm:t>
    </dgm:pt>
    <dgm:pt modelId="{F576D7FA-ACED-4347-9173-539714877BEB}" type="sibTrans" cxnId="{2B84B2DB-FD76-42E6-9868-E39170742BD9}">
      <dgm:prSet/>
      <dgm:spPr/>
      <dgm:t>
        <a:bodyPr/>
        <a:lstStyle/>
        <a:p>
          <a:endParaRPr lang="cs-CZ"/>
        </a:p>
      </dgm:t>
    </dgm:pt>
    <dgm:pt modelId="{25FA52F8-0A8D-44BB-87FC-108FF3AC5135}">
      <dgm:prSet phldrT="[Text]"/>
      <dgm:spPr/>
      <dgm:t>
        <a:bodyPr/>
        <a:lstStyle/>
        <a:p>
          <a:r>
            <a:rPr lang="cs-CZ" dirty="0" smtClean="0"/>
            <a:t>Děti přiřezují obláčky ke správným kusům oblečení</a:t>
          </a:r>
          <a:endParaRPr lang="cs-CZ" dirty="0"/>
        </a:p>
      </dgm:t>
    </dgm:pt>
    <dgm:pt modelId="{7C859CC7-C3FF-4658-9BFE-2C3CA0C9A20E}" type="parTrans" cxnId="{156D1092-F088-4B74-91AE-0F028113CFD1}">
      <dgm:prSet/>
      <dgm:spPr/>
      <dgm:t>
        <a:bodyPr/>
        <a:lstStyle/>
        <a:p>
          <a:endParaRPr lang="cs-CZ"/>
        </a:p>
      </dgm:t>
    </dgm:pt>
    <dgm:pt modelId="{BF7B7929-858B-4C69-9D6A-55E784317613}" type="sibTrans" cxnId="{156D1092-F088-4B74-91AE-0F028113CFD1}">
      <dgm:prSet/>
      <dgm:spPr/>
      <dgm:t>
        <a:bodyPr/>
        <a:lstStyle/>
        <a:p>
          <a:endParaRPr lang="cs-CZ"/>
        </a:p>
      </dgm:t>
    </dgm:pt>
    <dgm:pt modelId="{869375CB-AFF6-469E-82F6-46A3B3D2A048}">
      <dgm:prSet phldrT="[Text]" custT="1"/>
      <dgm:spPr/>
      <dgm:t>
        <a:bodyPr/>
        <a:lstStyle/>
        <a:p>
          <a:r>
            <a:rPr lang="cs-CZ" sz="1800" dirty="0" smtClean="0"/>
            <a:t>Snímek 5 </a:t>
          </a:r>
          <a:endParaRPr lang="cs-CZ" sz="1800" dirty="0"/>
        </a:p>
      </dgm:t>
    </dgm:pt>
    <dgm:pt modelId="{0420E717-1DE6-4DF8-8DE6-ECCD8DE831CB}" type="parTrans" cxnId="{999CC05D-631E-4775-A7C5-1EA260F8AACD}">
      <dgm:prSet/>
      <dgm:spPr/>
      <dgm:t>
        <a:bodyPr/>
        <a:lstStyle/>
        <a:p>
          <a:endParaRPr lang="cs-CZ"/>
        </a:p>
      </dgm:t>
    </dgm:pt>
    <dgm:pt modelId="{F13EEC20-A0E8-411C-94D6-FB5AC1C273E1}" type="sibTrans" cxnId="{999CC05D-631E-4775-A7C5-1EA260F8AACD}">
      <dgm:prSet/>
      <dgm:spPr/>
      <dgm:t>
        <a:bodyPr/>
        <a:lstStyle/>
        <a:p>
          <a:endParaRPr lang="cs-CZ"/>
        </a:p>
      </dgm:t>
    </dgm:pt>
    <dgm:pt modelId="{8A5E4F77-0C25-4F5D-806A-B8A7CD7CA7A8}">
      <dgm:prSet phldrT="[Text]" custT="1"/>
      <dgm:spPr/>
      <dgm:t>
        <a:bodyPr/>
        <a:lstStyle/>
        <a:p>
          <a:r>
            <a:rPr lang="cs-CZ" sz="1200" dirty="0" smtClean="0"/>
            <a:t>Děti přiřezují obláčky ke správným kusům oblečení</a:t>
          </a:r>
        </a:p>
      </dgm:t>
    </dgm:pt>
    <dgm:pt modelId="{3D17ECF8-BC7A-431B-9BA4-F27C580D425A}" type="parTrans" cxnId="{E190DC8C-59BB-459B-BA5B-61A96AF0D24D}">
      <dgm:prSet/>
      <dgm:spPr/>
    </dgm:pt>
    <dgm:pt modelId="{861A61F2-FA9B-4E7C-A950-D36341CBC043}" type="sibTrans" cxnId="{E190DC8C-59BB-459B-BA5B-61A96AF0D24D}">
      <dgm:prSet/>
      <dgm:spPr/>
    </dgm:pt>
    <dgm:pt modelId="{44239D78-984F-4C90-88AD-966C9D201352}">
      <dgm:prSet phldrT="[Text]" custT="1"/>
      <dgm:spPr/>
      <dgm:t>
        <a:bodyPr/>
        <a:lstStyle/>
        <a:p>
          <a:r>
            <a:rPr lang="cs-CZ" sz="1200" dirty="0" smtClean="0"/>
            <a:t>Obláčky pro kontrolu přiletí na své místo</a:t>
          </a:r>
        </a:p>
      </dgm:t>
    </dgm:pt>
    <dgm:pt modelId="{DDFF6BBC-D44F-4E95-9D30-B7646B785E62}" type="parTrans" cxnId="{BB2C8D2B-1E7C-4136-8CBF-1E797C55F112}">
      <dgm:prSet/>
      <dgm:spPr/>
    </dgm:pt>
    <dgm:pt modelId="{27476DA4-9F1E-4146-94AD-5F29D745A412}" type="sibTrans" cxnId="{BB2C8D2B-1E7C-4136-8CBF-1E797C55F112}">
      <dgm:prSet/>
      <dgm:spPr/>
    </dgm:pt>
    <dgm:pt modelId="{E85BD1C4-83A8-40AE-9AF8-37848A7A0428}">
      <dgm:prSet phldrT="[Text]"/>
      <dgm:spPr/>
      <dgm:t>
        <a:bodyPr/>
        <a:lstStyle/>
        <a:p>
          <a:r>
            <a:rPr lang="cs-CZ" dirty="0" smtClean="0"/>
            <a:t>Obláčky pro kontrolu přiletí na své místo</a:t>
          </a:r>
        </a:p>
      </dgm:t>
    </dgm:pt>
    <dgm:pt modelId="{A89D2F30-9F84-4B34-B2D2-03733E97B792}" type="parTrans" cxnId="{41AC2402-F335-436F-AC5E-31B8868499B0}">
      <dgm:prSet/>
      <dgm:spPr/>
      <dgm:t>
        <a:bodyPr/>
        <a:lstStyle/>
        <a:p>
          <a:endParaRPr lang="cs-CZ"/>
        </a:p>
      </dgm:t>
    </dgm:pt>
    <dgm:pt modelId="{77144F1D-67DF-4433-974B-7693999F0AA9}" type="sibTrans" cxnId="{41AC2402-F335-436F-AC5E-31B8868499B0}">
      <dgm:prSet/>
      <dgm:spPr/>
      <dgm:t>
        <a:bodyPr/>
        <a:lstStyle/>
        <a:p>
          <a:endParaRPr lang="cs-CZ"/>
        </a:p>
      </dgm:t>
    </dgm:pt>
    <dgm:pt modelId="{1863A207-D07E-4641-BB0F-0476F6DE27A9}">
      <dgm:prSet phldrT="[Text]" custT="1"/>
      <dgm:spPr/>
      <dgm:t>
        <a:bodyPr/>
        <a:lstStyle/>
        <a:p>
          <a:r>
            <a:rPr lang="cs-CZ" sz="1200" dirty="0" smtClean="0"/>
            <a:t>Děti podle obrázku doplní větu.</a:t>
          </a:r>
          <a:endParaRPr lang="cs-CZ" sz="1200" dirty="0"/>
        </a:p>
      </dgm:t>
    </dgm:pt>
    <dgm:pt modelId="{8F45B985-DC8E-43EA-84F9-0C73D34A18A9}" type="parTrans" cxnId="{38C550BF-8D6D-4178-8FA1-5BBAFE0846CC}">
      <dgm:prSet/>
      <dgm:spPr/>
    </dgm:pt>
    <dgm:pt modelId="{F76D118D-C125-4E1D-AFD6-952EF2065039}" type="sibTrans" cxnId="{38C550BF-8D6D-4178-8FA1-5BBAFE0846CC}">
      <dgm:prSet/>
      <dgm:spPr/>
    </dgm:pt>
    <dgm:pt modelId="{386FE267-359E-4739-A7B7-A3F101110B00}">
      <dgm:prSet phldrT="[Text]" custT="1"/>
      <dgm:spPr/>
      <dgm:t>
        <a:bodyPr/>
        <a:lstStyle/>
        <a:p>
          <a:r>
            <a:rPr lang="cs-CZ" sz="1200" dirty="0" smtClean="0"/>
            <a:t>Musí určit nejenom správný název oblečení ale i jeho barvu</a:t>
          </a:r>
          <a:endParaRPr lang="cs-CZ" sz="1200" dirty="0"/>
        </a:p>
      </dgm:t>
    </dgm:pt>
    <dgm:pt modelId="{0931C75A-0936-438C-BA65-F189F889AB07}" type="parTrans" cxnId="{16AC6BBF-EA72-49C9-99D1-90E92D96CABC}">
      <dgm:prSet/>
      <dgm:spPr/>
    </dgm:pt>
    <dgm:pt modelId="{5C12D136-BF15-4079-803D-CEE062AAA5C2}" type="sibTrans" cxnId="{16AC6BBF-EA72-49C9-99D1-90E92D96CABC}">
      <dgm:prSet/>
      <dgm:spPr/>
    </dgm:pt>
    <dgm:pt modelId="{1950F0E6-4AD4-4D11-8E07-BD350E1BFC05}">
      <dgm:prSet phldrT="[Text]" custT="1"/>
      <dgm:spPr/>
      <dgm:t>
        <a:bodyPr/>
        <a:lstStyle/>
        <a:p>
          <a:r>
            <a:rPr lang="cs-CZ" sz="1200" dirty="0" smtClean="0"/>
            <a:t>Správné odpovědi se znázorní pro kontrolu</a:t>
          </a:r>
          <a:endParaRPr lang="cs-CZ" sz="1200" dirty="0"/>
        </a:p>
      </dgm:t>
    </dgm:pt>
    <dgm:pt modelId="{3FF205CF-74D7-4726-93BF-DF85B5ED4EB3}" type="parTrans" cxnId="{6F6979C5-38B4-4014-BC65-862A83F19774}">
      <dgm:prSet/>
      <dgm:spPr/>
    </dgm:pt>
    <dgm:pt modelId="{B6FCD113-1DD2-43D8-97F4-6781E738FAA7}" type="sibTrans" cxnId="{6F6979C5-38B4-4014-BC65-862A83F19774}">
      <dgm:prSet/>
      <dgm:spPr/>
    </dgm:pt>
    <dgm:pt modelId="{B3C27DF0-7882-46F5-BA7A-533CC166B6AF}">
      <dgm:prSet phldrT="[Text]" custT="1"/>
      <dgm:spPr/>
      <dgm:t>
        <a:bodyPr/>
        <a:lstStyle/>
        <a:p>
          <a:r>
            <a:rPr lang="cs-CZ" sz="1800" dirty="0" smtClean="0"/>
            <a:t>Snímek 6</a:t>
          </a:r>
          <a:endParaRPr lang="cs-CZ" sz="1800" dirty="0"/>
        </a:p>
      </dgm:t>
    </dgm:pt>
    <dgm:pt modelId="{EB642E81-7715-43DC-A5FF-9B97E5B920A6}" type="parTrans" cxnId="{904EBF8E-3528-43B4-B99A-2EA82C4850C8}">
      <dgm:prSet/>
      <dgm:spPr/>
    </dgm:pt>
    <dgm:pt modelId="{AB228C2F-17D8-4673-8C97-7D140D081B85}" type="sibTrans" cxnId="{904EBF8E-3528-43B4-B99A-2EA82C4850C8}">
      <dgm:prSet/>
      <dgm:spPr/>
    </dgm:pt>
    <dgm:pt modelId="{F09DDD26-516D-4C24-ABFB-6002C2B17AD7}">
      <dgm:prSet phldrT="[Text]" custT="1"/>
      <dgm:spPr/>
      <dgm:t>
        <a:bodyPr/>
        <a:lstStyle/>
        <a:p>
          <a:r>
            <a:rPr lang="cs-CZ" sz="1200" dirty="0" smtClean="0"/>
            <a:t>Konverzační cvičení </a:t>
          </a:r>
          <a:endParaRPr lang="cs-CZ" sz="1200" dirty="0"/>
        </a:p>
      </dgm:t>
    </dgm:pt>
    <dgm:pt modelId="{18099DEF-14DB-44EE-A457-864E017B1592}" type="parTrans" cxnId="{2008DC92-FD17-49CD-8158-957945C75086}">
      <dgm:prSet/>
      <dgm:spPr/>
    </dgm:pt>
    <dgm:pt modelId="{33F26CAA-6465-4794-9601-CF881AF97ECC}" type="sibTrans" cxnId="{2008DC92-FD17-49CD-8158-957945C75086}">
      <dgm:prSet/>
      <dgm:spPr/>
    </dgm:pt>
    <dgm:pt modelId="{9BFC9C1C-4727-490D-8BD8-7720CF64524E}">
      <dgm:prSet phldrT="[Text]" custT="1"/>
      <dgm:spPr/>
      <dgm:t>
        <a:bodyPr/>
        <a:lstStyle/>
        <a:p>
          <a:r>
            <a:rPr lang="cs-CZ" sz="1200" dirty="0" smtClean="0"/>
            <a:t>Děti říkají co mají na sobě oblečené </a:t>
          </a:r>
          <a:endParaRPr lang="cs-CZ" sz="1200" dirty="0"/>
        </a:p>
      </dgm:t>
    </dgm:pt>
    <dgm:pt modelId="{81A489FF-6219-41C6-8A9E-9987B1247AD8}" type="parTrans" cxnId="{B71170A8-545A-4350-AD97-D92F056A4563}">
      <dgm:prSet/>
      <dgm:spPr/>
    </dgm:pt>
    <dgm:pt modelId="{37B884DA-80C3-46B1-AC9C-41D1FA1778DE}" type="sibTrans" cxnId="{B71170A8-545A-4350-AD97-D92F056A4563}">
      <dgm:prSet/>
      <dgm:spPr/>
    </dgm:pt>
    <dgm:pt modelId="{5934B010-3C8E-4B36-9703-4E7E976CDBBB}" type="pres">
      <dgm:prSet presAssocID="{6220125D-4329-46B5-85E3-A6A8DCCC5A0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E03316A-4610-438D-962D-DA9E8D4AE0AB}" type="pres">
      <dgm:prSet presAssocID="{7FAC1D52-E267-4635-A7B8-EE13DE0C987A}" presName="linNode" presStyleCnt="0"/>
      <dgm:spPr/>
    </dgm:pt>
    <dgm:pt modelId="{4527701B-DA3F-4FD9-85E5-CAE7B66CD05A}" type="pres">
      <dgm:prSet presAssocID="{7FAC1D52-E267-4635-A7B8-EE13DE0C987A}" presName="parentText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2249D3-9550-4745-94FE-1E9815CD64E1}" type="pres">
      <dgm:prSet presAssocID="{7FAC1D52-E267-4635-A7B8-EE13DE0C987A}" presName="descendantText" presStyleLbl="align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58AD07-0CAD-4B22-BB72-9DC7AA82CA8A}" type="pres">
      <dgm:prSet presAssocID="{9C5DCFAF-184A-4463-BB6B-0B791DC674ED}" presName="sp" presStyleCnt="0"/>
      <dgm:spPr/>
    </dgm:pt>
    <dgm:pt modelId="{836994F7-464C-45A7-9431-A8D4FC8121CB}" type="pres">
      <dgm:prSet presAssocID="{ACD3BF8A-770D-4383-8056-EAF62F943785}" presName="linNode" presStyleCnt="0"/>
      <dgm:spPr/>
    </dgm:pt>
    <dgm:pt modelId="{60371600-BF6A-4F65-B561-C29191F5D95D}" type="pres">
      <dgm:prSet presAssocID="{ACD3BF8A-770D-4383-8056-EAF62F943785}" presName="parentText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BBAD41-5BFF-4F0D-BBE5-202760D88EF4}" type="pres">
      <dgm:prSet presAssocID="{ACD3BF8A-770D-4383-8056-EAF62F943785}" presName="descendantText" presStyleLbl="align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8DB3CE-333B-4C9E-A582-B35490A1D64E}" type="pres">
      <dgm:prSet presAssocID="{877D17AF-4FD1-45D8-97CA-E1B269A282A8}" presName="sp" presStyleCnt="0"/>
      <dgm:spPr/>
    </dgm:pt>
    <dgm:pt modelId="{0B5E673E-8904-4559-8AB0-EB010A7600F4}" type="pres">
      <dgm:prSet presAssocID="{600BE7A6-95B2-43D7-B4AC-82D9462636B9}" presName="linNode" presStyleCnt="0"/>
      <dgm:spPr/>
    </dgm:pt>
    <dgm:pt modelId="{EDB74265-161B-4FE4-9B19-FBF3019F9151}" type="pres">
      <dgm:prSet presAssocID="{600BE7A6-95B2-43D7-B4AC-82D9462636B9}" presName="parentText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A598BB-BE3D-4043-8DD6-699CBA66ABDB}" type="pres">
      <dgm:prSet presAssocID="{600BE7A6-95B2-43D7-B4AC-82D9462636B9}" presName="descendantText" presStyleLbl="align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344BE5-EE52-43F6-98C2-D072FE9344F0}" type="pres">
      <dgm:prSet presAssocID="{B92BA9D2-C744-4605-B680-D792616CAABD}" presName="sp" presStyleCnt="0"/>
      <dgm:spPr/>
    </dgm:pt>
    <dgm:pt modelId="{FAF3DFB0-96C6-4374-9B97-E83F594A06E8}" type="pres">
      <dgm:prSet presAssocID="{6ECF8981-5ED9-435F-A2A1-9C8FA78894A1}" presName="linNode" presStyleCnt="0"/>
      <dgm:spPr/>
    </dgm:pt>
    <dgm:pt modelId="{08D01A4B-110B-4A4E-8744-5A9746C7A97C}" type="pres">
      <dgm:prSet presAssocID="{6ECF8981-5ED9-435F-A2A1-9C8FA78894A1}" presName="parentText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199BD1-5BC8-43CD-87C9-5FB9E976CCAB}" type="pres">
      <dgm:prSet presAssocID="{6ECF8981-5ED9-435F-A2A1-9C8FA78894A1}" presName="descendantText" presStyleLbl="align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DA3478-6B1B-4677-980C-65540177AB64}" type="pres">
      <dgm:prSet presAssocID="{F576D7FA-ACED-4347-9173-539714877BEB}" presName="sp" presStyleCnt="0"/>
      <dgm:spPr/>
    </dgm:pt>
    <dgm:pt modelId="{CA42E5B1-C3C2-4BF0-B1A3-B02291125C19}" type="pres">
      <dgm:prSet presAssocID="{869375CB-AFF6-469E-82F6-46A3B3D2A048}" presName="linNode" presStyleCnt="0"/>
      <dgm:spPr/>
    </dgm:pt>
    <dgm:pt modelId="{30A52F37-D021-487B-AC0D-5A236D093C3F}" type="pres">
      <dgm:prSet presAssocID="{869375CB-AFF6-469E-82F6-46A3B3D2A048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0B1136-682F-4505-BB39-0C3CD3F1C71C}" type="pres">
      <dgm:prSet presAssocID="{869375CB-AFF6-469E-82F6-46A3B3D2A048}" presName="descendantText" presStyleLbl="align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A57096-FEB0-4268-AFB8-6B0C171CE18A}" type="pres">
      <dgm:prSet presAssocID="{F13EEC20-A0E8-411C-94D6-FB5AC1C273E1}" presName="sp" presStyleCnt="0"/>
      <dgm:spPr/>
    </dgm:pt>
    <dgm:pt modelId="{868C887E-1ED5-4B60-B3EB-00593CF21B61}" type="pres">
      <dgm:prSet presAssocID="{B3C27DF0-7882-46F5-BA7A-533CC166B6AF}" presName="linNode" presStyleCnt="0"/>
      <dgm:spPr/>
    </dgm:pt>
    <dgm:pt modelId="{10B9502F-1AA1-406D-9F28-3A1B3CE782D4}" type="pres">
      <dgm:prSet presAssocID="{B3C27DF0-7882-46F5-BA7A-533CC166B6AF}" presName="parentText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69043F-7E4A-4A42-A750-B312B5DA55D6}" type="pres">
      <dgm:prSet presAssocID="{B3C27DF0-7882-46F5-BA7A-533CC166B6AF}" presName="descendantText" presStyleLbl="align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FA2EB2-2B18-4783-B293-47D06B400CB6}" type="presOf" srcId="{869375CB-AFF6-469E-82F6-46A3B3D2A048}" destId="{30A52F37-D021-487B-AC0D-5A236D093C3F}" srcOrd="0" destOrd="0" presId="urn:microsoft.com/office/officeart/2005/8/layout/vList5"/>
    <dgm:cxn modelId="{E190DC8C-59BB-459B-BA5B-61A96AF0D24D}" srcId="{600BE7A6-95B2-43D7-B4AC-82D9462636B9}" destId="{8A5E4F77-0C25-4F5D-806A-B8A7CD7CA7A8}" srcOrd="0" destOrd="0" parTransId="{3D17ECF8-BC7A-431B-9BA4-F27C580D425A}" sibTransId="{861A61F2-FA9B-4E7C-A950-D36341CBC043}"/>
    <dgm:cxn modelId="{6F6979C5-38B4-4014-BC65-862A83F19774}" srcId="{869375CB-AFF6-469E-82F6-46A3B3D2A048}" destId="{1950F0E6-4AD4-4D11-8E07-BD350E1BFC05}" srcOrd="2" destOrd="0" parTransId="{3FF205CF-74D7-4726-93BF-DF85B5ED4EB3}" sibTransId="{B6FCD113-1DD2-43D8-97F4-6781E738FAA7}"/>
    <dgm:cxn modelId="{999CC05D-631E-4775-A7C5-1EA260F8AACD}" srcId="{6220125D-4329-46B5-85E3-A6A8DCCC5A02}" destId="{869375CB-AFF6-469E-82F6-46A3B3D2A048}" srcOrd="4" destOrd="0" parTransId="{0420E717-1DE6-4DF8-8DE6-ECCD8DE831CB}" sibTransId="{F13EEC20-A0E8-411C-94D6-FB5AC1C273E1}"/>
    <dgm:cxn modelId="{F8170E50-2333-4B95-817F-4E2F66EEAA8C}" srcId="{6220125D-4329-46B5-85E3-A6A8DCCC5A02}" destId="{600BE7A6-95B2-43D7-B4AC-82D9462636B9}" srcOrd="2" destOrd="0" parTransId="{7DF7C945-95EF-4EC2-BC3A-349744E31888}" sibTransId="{B92BA9D2-C744-4605-B680-D792616CAABD}"/>
    <dgm:cxn modelId="{7A7CE18F-8030-44BA-8E20-F9EB0A59D523}" srcId="{ACD3BF8A-770D-4383-8056-EAF62F943785}" destId="{9D4E6353-B07B-4E85-93AF-C1B537A7CF2B}" srcOrd="0" destOrd="0" parTransId="{5221F87A-3DF2-4659-BED4-539CC61C9970}" sibTransId="{62228BC3-9F90-4C74-95FB-865EC845C8AC}"/>
    <dgm:cxn modelId="{BD968BA2-1873-4D8E-AE58-573CF51D30F4}" srcId="{7FAC1D52-E267-4635-A7B8-EE13DE0C987A}" destId="{BB514DA6-A722-4204-A4E1-DCA66837938C}" srcOrd="0" destOrd="0" parTransId="{67777519-04B2-422F-9779-AF2401C5922A}" sibTransId="{3A72A483-286C-4F0D-BFEB-D1A370ECE1A2}"/>
    <dgm:cxn modelId="{41AC2402-F335-436F-AC5E-31B8868499B0}" srcId="{6ECF8981-5ED9-435F-A2A1-9C8FA78894A1}" destId="{E85BD1C4-83A8-40AE-9AF8-37848A7A0428}" srcOrd="1" destOrd="0" parTransId="{A89D2F30-9F84-4B34-B2D2-03733E97B792}" sibTransId="{77144F1D-67DF-4433-974B-7693999F0AA9}"/>
    <dgm:cxn modelId="{38C550BF-8D6D-4178-8FA1-5BBAFE0846CC}" srcId="{869375CB-AFF6-469E-82F6-46A3B3D2A048}" destId="{1863A207-D07E-4641-BB0F-0476F6DE27A9}" srcOrd="0" destOrd="0" parTransId="{8F45B985-DC8E-43EA-84F9-0C73D34A18A9}" sibTransId="{F76D118D-C125-4E1D-AFD6-952EF2065039}"/>
    <dgm:cxn modelId="{8D5AFEF1-7F2E-46BE-BA49-A1014904EF82}" type="presOf" srcId="{E85BD1C4-83A8-40AE-9AF8-37848A7A0428}" destId="{AE199BD1-5BC8-43CD-87C9-5FB9E976CCAB}" srcOrd="0" destOrd="1" presId="urn:microsoft.com/office/officeart/2005/8/layout/vList5"/>
    <dgm:cxn modelId="{0C0C8560-CB84-4629-855C-4C5DDC363612}" type="presOf" srcId="{8A5E4F77-0C25-4F5D-806A-B8A7CD7CA7A8}" destId="{22A598BB-BE3D-4043-8DD6-699CBA66ABDB}" srcOrd="0" destOrd="0" presId="urn:microsoft.com/office/officeart/2005/8/layout/vList5"/>
    <dgm:cxn modelId="{1AD94DE4-344E-40AC-8622-DCCB4E9CDAE6}" type="presOf" srcId="{1863A207-D07E-4641-BB0F-0476F6DE27A9}" destId="{D80B1136-682F-4505-BB39-0C3CD3F1C71C}" srcOrd="0" destOrd="0" presId="urn:microsoft.com/office/officeart/2005/8/layout/vList5"/>
    <dgm:cxn modelId="{9004C8EC-6133-4169-B3FC-6C55221C8C2D}" type="presOf" srcId="{F09DDD26-516D-4C24-ABFB-6002C2B17AD7}" destId="{3C69043F-7E4A-4A42-A750-B312B5DA55D6}" srcOrd="0" destOrd="0" presId="urn:microsoft.com/office/officeart/2005/8/layout/vList5"/>
    <dgm:cxn modelId="{B3FFC1F6-7177-4A0C-93E7-AC74B345AEEA}" type="presOf" srcId="{7FAC1D52-E267-4635-A7B8-EE13DE0C987A}" destId="{4527701B-DA3F-4FD9-85E5-CAE7B66CD05A}" srcOrd="0" destOrd="0" presId="urn:microsoft.com/office/officeart/2005/8/layout/vList5"/>
    <dgm:cxn modelId="{340B0A19-0A24-4DF1-A406-42C26E9FBB3E}" type="presOf" srcId="{44239D78-984F-4C90-88AD-966C9D201352}" destId="{22A598BB-BE3D-4043-8DD6-699CBA66ABDB}" srcOrd="0" destOrd="1" presId="urn:microsoft.com/office/officeart/2005/8/layout/vList5"/>
    <dgm:cxn modelId="{35F79C9B-7CAD-4668-8ABB-F3805337AF5C}" srcId="{6220125D-4329-46B5-85E3-A6A8DCCC5A02}" destId="{ACD3BF8A-770D-4383-8056-EAF62F943785}" srcOrd="1" destOrd="0" parTransId="{AD540794-83F6-4DD9-A283-76DECF5EDE80}" sibTransId="{877D17AF-4FD1-45D8-97CA-E1B269A282A8}"/>
    <dgm:cxn modelId="{88DEF75F-C0A1-4466-934C-CA7B18DBE41F}" type="presOf" srcId="{386FE267-359E-4739-A7B7-A3F101110B00}" destId="{D80B1136-682F-4505-BB39-0C3CD3F1C71C}" srcOrd="0" destOrd="1" presId="urn:microsoft.com/office/officeart/2005/8/layout/vList5"/>
    <dgm:cxn modelId="{B71170A8-545A-4350-AD97-D92F056A4563}" srcId="{B3C27DF0-7882-46F5-BA7A-533CC166B6AF}" destId="{9BFC9C1C-4727-490D-8BD8-7720CF64524E}" srcOrd="1" destOrd="0" parTransId="{81A489FF-6219-41C6-8A9E-9987B1247AD8}" sibTransId="{37B884DA-80C3-46B1-AC9C-41D1FA1778DE}"/>
    <dgm:cxn modelId="{D4D11386-B7A5-4807-B974-F42335768478}" type="presOf" srcId="{6ECF8981-5ED9-435F-A2A1-9C8FA78894A1}" destId="{08D01A4B-110B-4A4E-8744-5A9746C7A97C}" srcOrd="0" destOrd="0" presId="urn:microsoft.com/office/officeart/2005/8/layout/vList5"/>
    <dgm:cxn modelId="{0D572728-ADC4-4730-8B9E-D311583B6033}" type="presOf" srcId="{25FA52F8-0A8D-44BB-87FC-108FF3AC5135}" destId="{AE199BD1-5BC8-43CD-87C9-5FB9E976CCAB}" srcOrd="0" destOrd="0" presId="urn:microsoft.com/office/officeart/2005/8/layout/vList5"/>
    <dgm:cxn modelId="{AF30D715-A9F6-4190-9356-14D6CE9EDD96}" type="presOf" srcId="{6220125D-4329-46B5-85E3-A6A8DCCC5A02}" destId="{5934B010-3C8E-4B36-9703-4E7E976CDBBB}" srcOrd="0" destOrd="0" presId="urn:microsoft.com/office/officeart/2005/8/layout/vList5"/>
    <dgm:cxn modelId="{E64D1957-54C7-477F-AB7D-F91077700C56}" type="presOf" srcId="{1950F0E6-4AD4-4D11-8E07-BD350E1BFC05}" destId="{D80B1136-682F-4505-BB39-0C3CD3F1C71C}" srcOrd="0" destOrd="2" presId="urn:microsoft.com/office/officeart/2005/8/layout/vList5"/>
    <dgm:cxn modelId="{156D1092-F088-4B74-91AE-0F028113CFD1}" srcId="{6ECF8981-5ED9-435F-A2A1-9C8FA78894A1}" destId="{25FA52F8-0A8D-44BB-87FC-108FF3AC5135}" srcOrd="0" destOrd="0" parTransId="{7C859CC7-C3FF-4658-9BFE-2C3CA0C9A20E}" sibTransId="{BF7B7929-858B-4C69-9D6A-55E784317613}"/>
    <dgm:cxn modelId="{3DC665E3-E615-4CE8-AA9D-85C4FBE11B11}" type="presOf" srcId="{BB514DA6-A722-4204-A4E1-DCA66837938C}" destId="{802249D3-9550-4745-94FE-1E9815CD64E1}" srcOrd="0" destOrd="0" presId="urn:microsoft.com/office/officeart/2005/8/layout/vList5"/>
    <dgm:cxn modelId="{2B84B2DB-FD76-42E6-9868-E39170742BD9}" srcId="{6220125D-4329-46B5-85E3-A6A8DCCC5A02}" destId="{6ECF8981-5ED9-435F-A2A1-9C8FA78894A1}" srcOrd="3" destOrd="0" parTransId="{3BFA880F-7AA5-41D5-83B7-30D5A8FFA740}" sibTransId="{F576D7FA-ACED-4347-9173-539714877BEB}"/>
    <dgm:cxn modelId="{904EBF8E-3528-43B4-B99A-2EA82C4850C8}" srcId="{6220125D-4329-46B5-85E3-A6A8DCCC5A02}" destId="{B3C27DF0-7882-46F5-BA7A-533CC166B6AF}" srcOrd="5" destOrd="0" parTransId="{EB642E81-7715-43DC-A5FF-9B97E5B920A6}" sibTransId="{AB228C2F-17D8-4673-8C97-7D140D081B85}"/>
    <dgm:cxn modelId="{BB2C8D2B-1E7C-4136-8CBF-1E797C55F112}" srcId="{600BE7A6-95B2-43D7-B4AC-82D9462636B9}" destId="{44239D78-984F-4C90-88AD-966C9D201352}" srcOrd="1" destOrd="0" parTransId="{DDFF6BBC-D44F-4E95-9D30-B7646B785E62}" sibTransId="{27476DA4-9F1E-4146-94AD-5F29D745A412}"/>
    <dgm:cxn modelId="{039011C8-104B-417E-87D4-ABB6CBC3B46A}" type="presOf" srcId="{9D4E6353-B07B-4E85-93AF-C1B537A7CF2B}" destId="{31BBAD41-5BFF-4F0D-BBE5-202760D88EF4}" srcOrd="0" destOrd="0" presId="urn:microsoft.com/office/officeart/2005/8/layout/vList5"/>
    <dgm:cxn modelId="{16AC6BBF-EA72-49C9-99D1-90E92D96CABC}" srcId="{869375CB-AFF6-469E-82F6-46A3B3D2A048}" destId="{386FE267-359E-4739-A7B7-A3F101110B00}" srcOrd="1" destOrd="0" parTransId="{0931C75A-0936-438C-BA65-F189F889AB07}" sibTransId="{5C12D136-BF15-4079-803D-CEE062AAA5C2}"/>
    <dgm:cxn modelId="{942EA23A-FB9A-4314-8A35-3186BE9610B1}" type="presOf" srcId="{600BE7A6-95B2-43D7-B4AC-82D9462636B9}" destId="{EDB74265-161B-4FE4-9B19-FBF3019F9151}" srcOrd="0" destOrd="0" presId="urn:microsoft.com/office/officeart/2005/8/layout/vList5"/>
    <dgm:cxn modelId="{2008DC92-FD17-49CD-8158-957945C75086}" srcId="{B3C27DF0-7882-46F5-BA7A-533CC166B6AF}" destId="{F09DDD26-516D-4C24-ABFB-6002C2B17AD7}" srcOrd="0" destOrd="0" parTransId="{18099DEF-14DB-44EE-A457-864E017B1592}" sibTransId="{33F26CAA-6465-4794-9601-CF881AF97ECC}"/>
    <dgm:cxn modelId="{B3B9CE49-55F0-48B2-8951-2D483FB91391}" type="presOf" srcId="{9BFC9C1C-4727-490D-8BD8-7720CF64524E}" destId="{3C69043F-7E4A-4A42-A750-B312B5DA55D6}" srcOrd="0" destOrd="1" presId="urn:microsoft.com/office/officeart/2005/8/layout/vList5"/>
    <dgm:cxn modelId="{36C00AB6-2ED9-41FE-B98C-246C83954A02}" type="presOf" srcId="{B3C27DF0-7882-46F5-BA7A-533CC166B6AF}" destId="{10B9502F-1AA1-406D-9F28-3A1B3CE782D4}" srcOrd="0" destOrd="0" presId="urn:microsoft.com/office/officeart/2005/8/layout/vList5"/>
    <dgm:cxn modelId="{3B32169F-39C5-4B77-8B2A-544E551E62A5}" srcId="{6220125D-4329-46B5-85E3-A6A8DCCC5A02}" destId="{7FAC1D52-E267-4635-A7B8-EE13DE0C987A}" srcOrd="0" destOrd="0" parTransId="{696C4299-5FFA-4E5F-B9A7-0B8F404B6B62}" sibTransId="{9C5DCFAF-184A-4463-BB6B-0B791DC674ED}"/>
    <dgm:cxn modelId="{5044998E-EC1E-4C13-AC0D-CA826E9615DE}" type="presOf" srcId="{ACD3BF8A-770D-4383-8056-EAF62F943785}" destId="{60371600-BF6A-4F65-B561-C29191F5D95D}" srcOrd="0" destOrd="0" presId="urn:microsoft.com/office/officeart/2005/8/layout/vList5"/>
    <dgm:cxn modelId="{9D3AC5DC-60BD-4840-B729-0E6E8CB8B713}" type="presParOf" srcId="{5934B010-3C8E-4B36-9703-4E7E976CDBBB}" destId="{EE03316A-4610-438D-962D-DA9E8D4AE0AB}" srcOrd="0" destOrd="0" presId="urn:microsoft.com/office/officeart/2005/8/layout/vList5"/>
    <dgm:cxn modelId="{064F0295-0B35-4923-A8FB-4E5B2BCAB107}" type="presParOf" srcId="{EE03316A-4610-438D-962D-DA9E8D4AE0AB}" destId="{4527701B-DA3F-4FD9-85E5-CAE7B66CD05A}" srcOrd="0" destOrd="0" presId="urn:microsoft.com/office/officeart/2005/8/layout/vList5"/>
    <dgm:cxn modelId="{1B7F40C2-1E8B-4126-97EA-9EC12D8E7B6F}" type="presParOf" srcId="{EE03316A-4610-438D-962D-DA9E8D4AE0AB}" destId="{802249D3-9550-4745-94FE-1E9815CD64E1}" srcOrd="1" destOrd="0" presId="urn:microsoft.com/office/officeart/2005/8/layout/vList5"/>
    <dgm:cxn modelId="{21A98CA4-B0F1-4C3E-A78B-DE4EEEA56EA8}" type="presParOf" srcId="{5934B010-3C8E-4B36-9703-4E7E976CDBBB}" destId="{7158AD07-0CAD-4B22-BB72-9DC7AA82CA8A}" srcOrd="1" destOrd="0" presId="urn:microsoft.com/office/officeart/2005/8/layout/vList5"/>
    <dgm:cxn modelId="{9E46DA8E-21A4-438F-AEA2-DEA6B196235B}" type="presParOf" srcId="{5934B010-3C8E-4B36-9703-4E7E976CDBBB}" destId="{836994F7-464C-45A7-9431-A8D4FC8121CB}" srcOrd="2" destOrd="0" presId="urn:microsoft.com/office/officeart/2005/8/layout/vList5"/>
    <dgm:cxn modelId="{3A4AE6B2-8646-4868-9C06-8737D0937175}" type="presParOf" srcId="{836994F7-464C-45A7-9431-A8D4FC8121CB}" destId="{60371600-BF6A-4F65-B561-C29191F5D95D}" srcOrd="0" destOrd="0" presId="urn:microsoft.com/office/officeart/2005/8/layout/vList5"/>
    <dgm:cxn modelId="{B917EC8B-7340-46A6-89E1-8D610F489A08}" type="presParOf" srcId="{836994F7-464C-45A7-9431-A8D4FC8121CB}" destId="{31BBAD41-5BFF-4F0D-BBE5-202760D88EF4}" srcOrd="1" destOrd="0" presId="urn:microsoft.com/office/officeart/2005/8/layout/vList5"/>
    <dgm:cxn modelId="{0A5D2737-3D11-4CD6-BDB4-5ADE3E099D4A}" type="presParOf" srcId="{5934B010-3C8E-4B36-9703-4E7E976CDBBB}" destId="{558DB3CE-333B-4C9E-A582-B35490A1D64E}" srcOrd="3" destOrd="0" presId="urn:microsoft.com/office/officeart/2005/8/layout/vList5"/>
    <dgm:cxn modelId="{34824BF2-F736-489E-BC55-E7681D3B535A}" type="presParOf" srcId="{5934B010-3C8E-4B36-9703-4E7E976CDBBB}" destId="{0B5E673E-8904-4559-8AB0-EB010A7600F4}" srcOrd="4" destOrd="0" presId="urn:microsoft.com/office/officeart/2005/8/layout/vList5"/>
    <dgm:cxn modelId="{C51BB0C8-ECA6-4586-8C62-34FA3151AEF5}" type="presParOf" srcId="{0B5E673E-8904-4559-8AB0-EB010A7600F4}" destId="{EDB74265-161B-4FE4-9B19-FBF3019F9151}" srcOrd="0" destOrd="0" presId="urn:microsoft.com/office/officeart/2005/8/layout/vList5"/>
    <dgm:cxn modelId="{1D748573-1775-4AEE-AD69-B82BCEEA2553}" type="presParOf" srcId="{0B5E673E-8904-4559-8AB0-EB010A7600F4}" destId="{22A598BB-BE3D-4043-8DD6-699CBA66ABDB}" srcOrd="1" destOrd="0" presId="urn:microsoft.com/office/officeart/2005/8/layout/vList5"/>
    <dgm:cxn modelId="{3232A5CE-F320-471F-9AE3-E265E11744FE}" type="presParOf" srcId="{5934B010-3C8E-4B36-9703-4E7E976CDBBB}" destId="{E2344BE5-EE52-43F6-98C2-D072FE9344F0}" srcOrd="5" destOrd="0" presId="urn:microsoft.com/office/officeart/2005/8/layout/vList5"/>
    <dgm:cxn modelId="{B0001903-1684-44EB-B809-EDF069320184}" type="presParOf" srcId="{5934B010-3C8E-4B36-9703-4E7E976CDBBB}" destId="{FAF3DFB0-96C6-4374-9B97-E83F594A06E8}" srcOrd="6" destOrd="0" presId="urn:microsoft.com/office/officeart/2005/8/layout/vList5"/>
    <dgm:cxn modelId="{3E3A4007-5390-4E41-B0F3-A6CDA49D7BB4}" type="presParOf" srcId="{FAF3DFB0-96C6-4374-9B97-E83F594A06E8}" destId="{08D01A4B-110B-4A4E-8744-5A9746C7A97C}" srcOrd="0" destOrd="0" presId="urn:microsoft.com/office/officeart/2005/8/layout/vList5"/>
    <dgm:cxn modelId="{729C377B-F124-4970-89E5-D1D882024AE7}" type="presParOf" srcId="{FAF3DFB0-96C6-4374-9B97-E83F594A06E8}" destId="{AE199BD1-5BC8-43CD-87C9-5FB9E976CCAB}" srcOrd="1" destOrd="0" presId="urn:microsoft.com/office/officeart/2005/8/layout/vList5"/>
    <dgm:cxn modelId="{DBA7E408-BCCE-4BD2-97BE-6CADE15A2154}" type="presParOf" srcId="{5934B010-3C8E-4B36-9703-4E7E976CDBBB}" destId="{0ADA3478-6B1B-4677-980C-65540177AB64}" srcOrd="7" destOrd="0" presId="urn:microsoft.com/office/officeart/2005/8/layout/vList5"/>
    <dgm:cxn modelId="{9C17A53F-C6DA-474E-B2BC-45985ADC8013}" type="presParOf" srcId="{5934B010-3C8E-4B36-9703-4E7E976CDBBB}" destId="{CA42E5B1-C3C2-4BF0-B1A3-B02291125C19}" srcOrd="8" destOrd="0" presId="urn:microsoft.com/office/officeart/2005/8/layout/vList5"/>
    <dgm:cxn modelId="{BA676A31-3F38-448F-9A49-BDD77F2A3E65}" type="presParOf" srcId="{CA42E5B1-C3C2-4BF0-B1A3-B02291125C19}" destId="{30A52F37-D021-487B-AC0D-5A236D093C3F}" srcOrd="0" destOrd="0" presId="urn:microsoft.com/office/officeart/2005/8/layout/vList5"/>
    <dgm:cxn modelId="{85DD48F8-17F0-4F2D-963D-331108F4E872}" type="presParOf" srcId="{CA42E5B1-C3C2-4BF0-B1A3-B02291125C19}" destId="{D80B1136-682F-4505-BB39-0C3CD3F1C71C}" srcOrd="1" destOrd="0" presId="urn:microsoft.com/office/officeart/2005/8/layout/vList5"/>
    <dgm:cxn modelId="{030188FC-9517-40A4-AFC7-E92DD21BB517}" type="presParOf" srcId="{5934B010-3C8E-4B36-9703-4E7E976CDBBB}" destId="{28A57096-FEB0-4268-AFB8-6B0C171CE18A}" srcOrd="9" destOrd="0" presId="urn:microsoft.com/office/officeart/2005/8/layout/vList5"/>
    <dgm:cxn modelId="{7538BD1B-4D80-4D33-99D4-ED225725A17A}" type="presParOf" srcId="{5934B010-3C8E-4B36-9703-4E7E976CDBBB}" destId="{868C887E-1ED5-4B60-B3EB-00593CF21B61}" srcOrd="10" destOrd="0" presId="urn:microsoft.com/office/officeart/2005/8/layout/vList5"/>
    <dgm:cxn modelId="{AAF52793-F5F2-47E6-AE1E-1680BE40BE71}" type="presParOf" srcId="{868C887E-1ED5-4B60-B3EB-00593CF21B61}" destId="{10B9502F-1AA1-406D-9F28-3A1B3CE782D4}" srcOrd="0" destOrd="0" presId="urn:microsoft.com/office/officeart/2005/8/layout/vList5"/>
    <dgm:cxn modelId="{778EE139-23A8-477D-9749-BF3A945566D6}" type="presParOf" srcId="{868C887E-1ED5-4B60-B3EB-00593CF21B61}" destId="{3C69043F-7E4A-4A42-A750-B312B5DA55D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6BE22D5-47DA-4F9B-830A-F5C1D0966C4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DE1053-F841-4E60-922A-33BC254542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6BE22D5-47DA-4F9B-830A-F5C1D0966C4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DE1053-F841-4E60-922A-33BC254542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6BE22D5-47DA-4F9B-830A-F5C1D0966C4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DE1053-F841-4E60-922A-33BC254542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E22D5-47DA-4F9B-830A-F5C1D0966C4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E1053-F841-4E60-922A-33BC254542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E22D5-47DA-4F9B-830A-F5C1D0966C4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E1053-F841-4E60-922A-33BC254542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6BE22D5-47DA-4F9B-830A-F5C1D0966C4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DE1053-F841-4E60-922A-33BC254542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E22D5-47DA-4F9B-830A-F5C1D0966C4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E1053-F841-4E60-922A-33BC254542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6BE22D5-47DA-4F9B-830A-F5C1D0966C4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DE1053-F841-4E60-922A-33BC254542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6BE22D5-47DA-4F9B-830A-F5C1D0966C4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DE1053-F841-4E60-922A-33BC254542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E22D5-47DA-4F9B-830A-F5C1D0966C4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E1053-F841-4E60-922A-33BC254542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E22D5-47DA-4F9B-830A-F5C1D0966C4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E1053-F841-4E60-922A-33BC254542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6BE22D5-47DA-4F9B-830A-F5C1D0966C4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DE1053-F841-4E60-922A-33BC254542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483768" y="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8547435"/>
              </p:ext>
            </p:extLst>
          </p:nvPr>
        </p:nvGraphicFramePr>
        <p:xfrm>
          <a:off x="1907704" y="436510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VY_32_INOVACE_2A_20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Anglický</a:t>
                      </a:r>
                      <a:r>
                        <a:rPr lang="cs-CZ" baseline="0" dirty="0" smtClean="0"/>
                        <a:t> jazyk pro 3. </a:t>
                      </a:r>
                      <a:r>
                        <a:rPr lang="cs-CZ" baseline="0" smtClean="0"/>
                        <a:t>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268760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  <a:latin typeface="Juice ITC" pitchFamily="82" charset="0"/>
              </a:rPr>
              <a:t>CLOTHES</a:t>
            </a:r>
            <a:endParaRPr lang="cs-CZ" sz="66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  <a:latin typeface="Juice ITC" pitchFamily="82" charset="0"/>
            </a:endParaRPr>
          </a:p>
        </p:txBody>
      </p:sp>
      <p:pic>
        <p:nvPicPr>
          <p:cNvPr id="4" name="Zástupný symbol pro obsah 3" descr="MH900290406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l="33878" r="33784"/>
          <a:stretch>
            <a:fillRect/>
          </a:stretch>
        </p:blipFill>
        <p:spPr>
          <a:xfrm>
            <a:off x="6516216" y="1268760"/>
            <a:ext cx="1512168" cy="4676105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1484784"/>
            <a:ext cx="604867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T-SHIRT		TRIČKO</a:t>
            </a:r>
          </a:p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SHIRT		KOŠILE</a:t>
            </a:r>
          </a:p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SWEATER		SVETR</a:t>
            </a:r>
          </a:p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SKIRT		SUKNĚ</a:t>
            </a:r>
          </a:p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DRESS 		ŠATY</a:t>
            </a:r>
          </a:p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JACKET  		BUNDA</a:t>
            </a:r>
          </a:p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CAP			KŠILTOVKA</a:t>
            </a:r>
          </a:p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HAT			KLOBOUK</a:t>
            </a:r>
          </a:p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JEANS		DŽÍNY</a:t>
            </a:r>
          </a:p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TROUSERS	KALHOTY</a:t>
            </a:r>
          </a:p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SOCKS		PONOŽKY</a:t>
            </a:r>
          </a:p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SCHOES		BOTY</a:t>
            </a:r>
          </a:p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BLOUSE		HALENKA</a:t>
            </a:r>
            <a:endParaRPr lang="cs-CZ" sz="24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MV Boli" pitchFamily="2" charset="0"/>
                <a:cs typeface="MV Boli" pitchFamily="2" charset="0"/>
              </a:rPr>
              <a:t>CLOTHES ON LEGS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MV Boli" pitchFamily="2" charset="0"/>
              <a:cs typeface="MV Boli" pitchFamily="2" charset="0"/>
            </a:endParaRPr>
          </a:p>
        </p:txBody>
      </p:sp>
      <p:pic>
        <p:nvPicPr>
          <p:cNvPr id="12" name="Zástupný symbol pro obsah 11" descr="MH900239497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l="17752" r="17116"/>
          <a:stretch>
            <a:fillRect/>
          </a:stretch>
        </p:blipFill>
        <p:spPr>
          <a:xfrm>
            <a:off x="4499992" y="1268760"/>
            <a:ext cx="720080" cy="1105580"/>
          </a:xfrm>
        </p:spPr>
      </p:pic>
      <p:pic>
        <p:nvPicPr>
          <p:cNvPr id="13" name="Obrázek 12" descr="MH900057018.JPG"/>
          <p:cNvPicPr>
            <a:picLocks noChangeAspect="1"/>
          </p:cNvPicPr>
          <p:nvPr/>
        </p:nvPicPr>
        <p:blipFill>
          <a:blip r:embed="rId3" cstate="print"/>
          <a:srcRect l="29065" r="29065"/>
          <a:stretch>
            <a:fillRect/>
          </a:stretch>
        </p:blipFill>
        <p:spPr>
          <a:xfrm>
            <a:off x="7308304" y="1124744"/>
            <a:ext cx="936104" cy="2235729"/>
          </a:xfrm>
          <a:prstGeom prst="rect">
            <a:avLst/>
          </a:prstGeom>
        </p:spPr>
      </p:pic>
      <p:pic>
        <p:nvPicPr>
          <p:cNvPr id="14" name="Obrázek 13" descr="MH90011332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139952" y="4509120"/>
            <a:ext cx="1187773" cy="1187773"/>
          </a:xfrm>
          <a:prstGeom prst="rect">
            <a:avLst/>
          </a:prstGeom>
        </p:spPr>
      </p:pic>
      <p:pic>
        <p:nvPicPr>
          <p:cNvPr id="15" name="Obrázek 14" descr="MH90030522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652120" y="2708920"/>
            <a:ext cx="1080120" cy="1080120"/>
          </a:xfrm>
          <a:prstGeom prst="rect">
            <a:avLst/>
          </a:prstGeom>
        </p:spPr>
      </p:pic>
      <p:pic>
        <p:nvPicPr>
          <p:cNvPr id="16" name="Obrázek 15" descr="MH900113476.JPG"/>
          <p:cNvPicPr>
            <a:picLocks noChangeAspect="1"/>
          </p:cNvPicPr>
          <p:nvPr/>
        </p:nvPicPr>
        <p:blipFill>
          <a:blip r:embed="rId6" cstate="print"/>
          <a:srcRect l="19132" r="25537"/>
          <a:stretch>
            <a:fillRect/>
          </a:stretch>
        </p:blipFill>
        <p:spPr>
          <a:xfrm>
            <a:off x="6732240" y="4653136"/>
            <a:ext cx="936104" cy="1691828"/>
          </a:xfrm>
          <a:prstGeom prst="rect">
            <a:avLst/>
          </a:prstGeom>
        </p:spPr>
      </p:pic>
      <p:sp>
        <p:nvSpPr>
          <p:cNvPr id="17" name="Mrak 16"/>
          <p:cNvSpPr/>
          <p:nvPr/>
        </p:nvSpPr>
        <p:spPr>
          <a:xfrm>
            <a:off x="2339752" y="1916832"/>
            <a:ext cx="1728192" cy="864096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SHOES</a:t>
            </a:r>
            <a:endParaRPr lang="cs-CZ" dirty="0"/>
          </a:p>
        </p:txBody>
      </p:sp>
      <p:sp>
        <p:nvSpPr>
          <p:cNvPr id="18" name="Mrak 17"/>
          <p:cNvSpPr/>
          <p:nvPr/>
        </p:nvSpPr>
        <p:spPr>
          <a:xfrm>
            <a:off x="2555776" y="3356992"/>
            <a:ext cx="1512168" cy="792088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JEANS</a:t>
            </a:r>
            <a:endParaRPr lang="cs-CZ" dirty="0"/>
          </a:p>
        </p:txBody>
      </p:sp>
      <p:sp>
        <p:nvSpPr>
          <p:cNvPr id="19" name="Mrak 18"/>
          <p:cNvSpPr/>
          <p:nvPr/>
        </p:nvSpPr>
        <p:spPr>
          <a:xfrm>
            <a:off x="323528" y="4293096"/>
            <a:ext cx="2304256" cy="1152128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TROUS</a:t>
            </a:r>
            <a:r>
              <a:rPr lang="cs-CZ" i="1" dirty="0" smtClean="0"/>
              <a:t>E</a:t>
            </a:r>
            <a:r>
              <a:rPr lang="cs-CZ" dirty="0" smtClean="0"/>
              <a:t>RS</a:t>
            </a:r>
            <a:endParaRPr lang="cs-CZ" dirty="0"/>
          </a:p>
        </p:txBody>
      </p:sp>
      <p:sp>
        <p:nvSpPr>
          <p:cNvPr id="20" name="Mrak 19"/>
          <p:cNvSpPr/>
          <p:nvPr/>
        </p:nvSpPr>
        <p:spPr>
          <a:xfrm>
            <a:off x="2267744" y="5373216"/>
            <a:ext cx="1584176" cy="1080120"/>
          </a:xfrm>
          <a:prstGeom prst="cloud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SKIRT</a:t>
            </a:r>
            <a:endParaRPr lang="cs-CZ" dirty="0"/>
          </a:p>
        </p:txBody>
      </p:sp>
      <p:sp>
        <p:nvSpPr>
          <p:cNvPr id="21" name="Mrak 20"/>
          <p:cNvSpPr/>
          <p:nvPr/>
        </p:nvSpPr>
        <p:spPr>
          <a:xfrm>
            <a:off x="395536" y="2852936"/>
            <a:ext cx="1728192" cy="1008112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SOCKS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61 0.04487 C 0.07153 -0.01642 0.11563 -0.0777 0.15226 -0.09643 C 0.18889 -0.11517 0.2099 -0.09551 0.24757 -0.06776 C 0.28524 -0.04 0.36719 0.02151 0.37847 0.06962 C 0.38976 0.11772 0.32587 0.19589 0.31528 0.2211 " pathEditMode="relative" rAng="0" ptsTypes="aaa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0" y="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21 8.32562E-7 C 0.09636 0.07863 0.1375 0.15749 0.18594 0.17206 C 0.23438 0.18663 0.29775 0.14986 0.34601 0.08811 C 0.39427 0.02636 0.45591 -0.13876 0.47518 -0.19889 C 0.49445 -0.25902 0.47778 -0.26596 0.46129 -0.27267 " pathEditMode="relative" rAng="0" ptsTypes="aaaaA">
                                      <p:cBhvr>
                                        <p:cTn id="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00" y="-4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6.87327E-6 C 0.03177 -0.02244 0.06372 -0.04464 0.11389 -0.05528 C 0.16407 -0.06592 0.24532 -0.08003 0.30157 -0.06337 C 0.35782 -0.04672 0.43351 0.00832 0.45087 0.04509 C 0.46823 0.08186 0.41372 0.13922 0.40625 0.15795 " pathEditMode="relative" ptsTypes="aaaaA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4.45883E-6 C 0.10313 0.08048 0.20643 0.16096 0.27848 0.1723 C 0.35053 0.1834 0.36424 0.14339 0.4323 0.06776 C 0.5007 -0.00786 0.65331 -0.17854 0.68786 -0.28076 C 0.7224 -0.38298 0.6481 -0.50115 0.64011 -0.5451 " pathEditMode="relative" ptsTypes="aaaaA">
                                      <p:cBhvr>
                                        <p:cTn id="1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8 0.0377 C 0.02517 0.06869 0.04236 0.09991 0.07101 0.10546 C 0.09965 0.11101 0.14809 0.1013 0.18021 0.07054 C 0.21233 0.03978 0.25035 -0.03376 0.26337 -0.07909 C 0.27639 -0.12442 0.27691 -0.17831 0.25868 -0.2019 C 0.24045 -0.22548 0.17153 -0.21739 0.15417 -0.2204 " pathEditMode="relative" rAng="0" ptsTypes="aaaaaA">
                                      <p:cBhvr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00" y="-9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MV Boli" pitchFamily="2" charset="0"/>
                <a:cs typeface="MV Boli" pitchFamily="2" charset="0"/>
              </a:rPr>
              <a:t>CLOTHES ON BODY 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MV Boli" pitchFamily="2" charset="0"/>
              <a:cs typeface="MV Boli" pitchFamily="2" charset="0"/>
            </a:endParaRPr>
          </a:p>
        </p:txBody>
      </p:sp>
      <p:pic>
        <p:nvPicPr>
          <p:cNvPr id="4" name="Zástupný symbol pro obsah 3" descr="MH90005702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876256" y="1268760"/>
            <a:ext cx="1424757" cy="1424757"/>
          </a:xfrm>
        </p:spPr>
      </p:pic>
      <p:pic>
        <p:nvPicPr>
          <p:cNvPr id="5" name="Obrázek 4" descr="MH90011340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52120" y="2708920"/>
            <a:ext cx="1547813" cy="1547813"/>
          </a:xfrm>
          <a:prstGeom prst="rect">
            <a:avLst/>
          </a:prstGeom>
        </p:spPr>
      </p:pic>
      <p:pic>
        <p:nvPicPr>
          <p:cNvPr id="6" name="Obrázek 5" descr="MH900232970.JPG"/>
          <p:cNvPicPr>
            <a:picLocks noChangeAspect="1"/>
          </p:cNvPicPr>
          <p:nvPr/>
        </p:nvPicPr>
        <p:blipFill>
          <a:blip r:embed="rId4" cstate="print"/>
          <a:srcRect t="15240" b="10171"/>
          <a:stretch>
            <a:fillRect/>
          </a:stretch>
        </p:blipFill>
        <p:spPr>
          <a:xfrm>
            <a:off x="6012160" y="4797152"/>
            <a:ext cx="2123877" cy="1584176"/>
          </a:xfrm>
          <a:prstGeom prst="rect">
            <a:avLst/>
          </a:prstGeom>
        </p:spPr>
      </p:pic>
      <p:pic>
        <p:nvPicPr>
          <p:cNvPr id="7" name="Obrázek 6" descr="MH900113432.JPG"/>
          <p:cNvPicPr>
            <a:picLocks noChangeAspect="1"/>
          </p:cNvPicPr>
          <p:nvPr/>
        </p:nvPicPr>
        <p:blipFill>
          <a:blip r:embed="rId5" cstate="print"/>
          <a:srcRect l="14268" r="16330"/>
          <a:stretch>
            <a:fillRect/>
          </a:stretch>
        </p:blipFill>
        <p:spPr>
          <a:xfrm>
            <a:off x="3851920" y="1124744"/>
            <a:ext cx="1224136" cy="1763836"/>
          </a:xfrm>
          <a:prstGeom prst="rect">
            <a:avLst/>
          </a:prstGeom>
        </p:spPr>
      </p:pic>
      <p:pic>
        <p:nvPicPr>
          <p:cNvPr id="8" name="Obrázek 7" descr="MH90031253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923928" y="4221088"/>
            <a:ext cx="1259781" cy="1259781"/>
          </a:xfrm>
          <a:prstGeom prst="rect">
            <a:avLst/>
          </a:prstGeom>
        </p:spPr>
      </p:pic>
      <p:sp>
        <p:nvSpPr>
          <p:cNvPr id="9" name="Mrak 8"/>
          <p:cNvSpPr/>
          <p:nvPr/>
        </p:nvSpPr>
        <p:spPr>
          <a:xfrm>
            <a:off x="1187624" y="908720"/>
            <a:ext cx="1800200" cy="108012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T-SHIRT</a:t>
            </a:r>
            <a:endParaRPr lang="cs-CZ" dirty="0"/>
          </a:p>
        </p:txBody>
      </p:sp>
      <p:sp>
        <p:nvSpPr>
          <p:cNvPr id="10" name="Mrak 9"/>
          <p:cNvSpPr/>
          <p:nvPr/>
        </p:nvSpPr>
        <p:spPr>
          <a:xfrm>
            <a:off x="179512" y="2132856"/>
            <a:ext cx="1872208" cy="1080120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SHIRT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2771800" y="5589240"/>
            <a:ext cx="1944216" cy="1080120"/>
          </a:xfrm>
          <a:prstGeom prst="cloud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DRESS</a:t>
            </a:r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251520" y="3501008"/>
            <a:ext cx="1800200" cy="1080120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JACKET</a:t>
            </a:r>
            <a:endParaRPr lang="cs-CZ" dirty="0"/>
          </a:p>
        </p:txBody>
      </p:sp>
      <p:sp>
        <p:nvSpPr>
          <p:cNvPr id="13" name="Mrak 12"/>
          <p:cNvSpPr/>
          <p:nvPr/>
        </p:nvSpPr>
        <p:spPr>
          <a:xfrm>
            <a:off x="1043608" y="4725144"/>
            <a:ext cx="2160240" cy="1224136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SWEATER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7.10453E-6 C 0.02031 0.12233 0.0408 0.24467 0.0816 0.30758 C 0.1224 0.37048 0.18507 0.39292 0.24462 0.37719 C 0.30417 0.36146 0.39167 0.27289 0.43854 0.21322 C 0.48542 0.15355 0.51163 0.05087 0.52622 0.01849 " pathEditMode="relative" ptsTypes="aaa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-0.05828 C 0.07188 -0.11239 0.14376 -0.16651 0.20018 -0.17507 C 0.2566 -0.18362 0.29914 -0.15541 0.33855 -0.10962 C 0.37796 -0.06383 0.42935 0.0414 0.43698 0.09945 C 0.44462 0.1575 0.39341 0.21578 0.38473 0.2389 " pathEditMode="relative" rAng="0" ptsTypes="aaa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200" y="8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14524E-7 C 0.02708 -0.07216 0.05417 -0.14408 0.0908 -0.18039 C 0.12743 -0.2167 0.15503 -0.21231 0.22014 -0.21716 C 0.28524 -0.22202 0.42396 -0.22503 0.4816 -0.20907 C 0.53924 -0.19311 0.5526 -0.15703 0.56614 -0.12096 " pathEditMode="relative" ptsTypes="aaa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9.15819E-7 C 0.02534 -0.09759 0.05069 -0.19519 0.1 -0.22757 C 0.1493 -0.25994 0.24305 -0.2204 0.29531 -0.19473 C 0.34756 -0.16906 0.3901 -0.12188 0.41371 -0.07377 C 0.43732 -0.02567 0.43697 0.03423 0.4368 0.09413 " pathEditMode="relative" ptsTypes="aaa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16667E-6 -9.71323E-7 C 0.06702 -0.00902 0.13403 -0.01803 0.18768 -0.07377 C 0.24133 -0.12951 0.30747 -0.26827 0.32153 -0.33418 C 0.3356 -0.40009 0.30938 -0.41096 0.2724 -0.46924 C 0.23542 -0.52752 0.12865 -0.6487 0.10001 -0.68455 " pathEditMode="relative" ptsTypes="aaa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MH900358769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476672"/>
            <a:ext cx="2576885" cy="2576885"/>
          </a:xfrm>
        </p:spPr>
      </p:pic>
      <p:sp>
        <p:nvSpPr>
          <p:cNvPr id="7" name="TextovéPole 6"/>
          <p:cNvSpPr txBox="1"/>
          <p:nvPr/>
        </p:nvSpPr>
        <p:spPr>
          <a:xfrm>
            <a:off x="3491880" y="836712"/>
            <a:ext cx="4464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Jana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 blue ___________ and  a _______________.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1628800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Her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a _______ ________ and a ________________.</a:t>
            </a:r>
            <a:endParaRPr lang="cs-CZ" dirty="0"/>
          </a:p>
        </p:txBody>
      </p:sp>
      <p:pic>
        <p:nvPicPr>
          <p:cNvPr id="9" name="Obrázek 8" descr="MH900358771.JPG"/>
          <p:cNvPicPr>
            <a:picLocks noChangeAspect="1"/>
          </p:cNvPicPr>
          <p:nvPr/>
        </p:nvPicPr>
        <p:blipFill>
          <a:blip r:embed="rId3" cstate="print"/>
          <a:srcRect r="11607"/>
          <a:stretch>
            <a:fillRect/>
          </a:stretch>
        </p:blipFill>
        <p:spPr>
          <a:xfrm>
            <a:off x="5292080" y="3068960"/>
            <a:ext cx="2736304" cy="309562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noFill/>
          </a:ln>
        </p:spPr>
      </p:pic>
      <p:sp>
        <p:nvSpPr>
          <p:cNvPr id="10" name="TextovéPole 9"/>
          <p:cNvSpPr txBox="1"/>
          <p:nvPr/>
        </p:nvSpPr>
        <p:spPr>
          <a:xfrm>
            <a:off x="1331640" y="3645024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Tom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a __________ _______ </a:t>
            </a:r>
            <a:r>
              <a:rPr lang="cs-CZ" dirty="0" err="1" smtClean="0"/>
              <a:t>and</a:t>
            </a:r>
            <a:r>
              <a:rPr lang="cs-CZ" dirty="0" smtClean="0"/>
              <a:t>  ____________.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4581128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His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_______________ ________________________.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27884" y="836711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jeans</a:t>
            </a:r>
            <a:r>
              <a:rPr lang="cs-CZ" dirty="0" smtClean="0">
                <a:solidFill>
                  <a:srgbClr val="FF0000"/>
                </a:solidFill>
              </a:rPr>
              <a:t>        </a:t>
            </a: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light</a:t>
            </a:r>
            <a:r>
              <a:rPr lang="cs-CZ" dirty="0" smtClean="0">
                <a:solidFill>
                  <a:srgbClr val="FF0000"/>
                </a:solidFill>
              </a:rPr>
              <a:t> blue T-</a:t>
            </a:r>
            <a:r>
              <a:rPr lang="cs-CZ" dirty="0" err="1" smtClean="0">
                <a:solidFill>
                  <a:srgbClr val="FF0000"/>
                </a:solidFill>
              </a:rPr>
              <a:t>shirt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1628799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purple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blouse</a:t>
            </a:r>
            <a:r>
              <a:rPr lang="cs-CZ" dirty="0" smtClean="0">
                <a:solidFill>
                  <a:srgbClr val="FF0000"/>
                </a:solidFill>
              </a:rPr>
              <a:t>            pink </a:t>
            </a:r>
            <a:r>
              <a:rPr lang="cs-CZ" dirty="0" err="1" smtClean="0">
                <a:solidFill>
                  <a:srgbClr val="FF0000"/>
                </a:solidFill>
              </a:rPr>
              <a:t>skirt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85852" y="3643314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light</a:t>
            </a:r>
            <a:r>
              <a:rPr lang="cs-CZ" dirty="0" smtClean="0">
                <a:solidFill>
                  <a:srgbClr val="FF0000"/>
                </a:solidFill>
              </a:rPr>
              <a:t> green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T-</a:t>
            </a:r>
            <a:r>
              <a:rPr lang="cs-CZ" dirty="0" err="1" smtClean="0">
                <a:solidFill>
                  <a:srgbClr val="FF0000"/>
                </a:solidFill>
              </a:rPr>
              <a:t>shirt</a:t>
            </a:r>
            <a:r>
              <a:rPr lang="cs-CZ" dirty="0" smtClean="0">
                <a:solidFill>
                  <a:srgbClr val="FF0000"/>
                </a:solidFill>
              </a:rPr>
              <a:t>              </a:t>
            </a:r>
            <a:r>
              <a:rPr lang="cs-CZ" dirty="0" err="1" smtClean="0">
                <a:solidFill>
                  <a:srgbClr val="FF0000"/>
                </a:solidFill>
              </a:rPr>
              <a:t>blue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jeans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Volný tvar 17"/>
          <p:cNvSpPr/>
          <p:nvPr/>
        </p:nvSpPr>
        <p:spPr>
          <a:xfrm>
            <a:off x="7005711" y="5430129"/>
            <a:ext cx="182880" cy="464234"/>
          </a:xfrm>
          <a:custGeom>
            <a:avLst/>
            <a:gdLst>
              <a:gd name="connsiteX0" fmla="*/ 182880 w 182880"/>
              <a:gd name="connsiteY0" fmla="*/ 28136 h 464234"/>
              <a:gd name="connsiteX1" fmla="*/ 154744 w 182880"/>
              <a:gd name="connsiteY1" fmla="*/ 365760 h 464234"/>
              <a:gd name="connsiteX2" fmla="*/ 154744 w 182880"/>
              <a:gd name="connsiteY2" fmla="*/ 365760 h 464234"/>
              <a:gd name="connsiteX3" fmla="*/ 56271 w 182880"/>
              <a:gd name="connsiteY3" fmla="*/ 337625 h 464234"/>
              <a:gd name="connsiteX4" fmla="*/ 28135 w 182880"/>
              <a:gd name="connsiteY4" fmla="*/ 379828 h 464234"/>
              <a:gd name="connsiteX5" fmla="*/ 14067 w 182880"/>
              <a:gd name="connsiteY5" fmla="*/ 464234 h 464234"/>
              <a:gd name="connsiteX6" fmla="*/ 0 w 182880"/>
              <a:gd name="connsiteY6" fmla="*/ 239151 h 464234"/>
              <a:gd name="connsiteX7" fmla="*/ 14067 w 182880"/>
              <a:gd name="connsiteY7" fmla="*/ 56271 h 464234"/>
              <a:gd name="connsiteX8" fmla="*/ 42203 w 182880"/>
              <a:gd name="connsiteY8" fmla="*/ 0 h 464234"/>
              <a:gd name="connsiteX9" fmla="*/ 56271 w 182880"/>
              <a:gd name="connsiteY9" fmla="*/ 14068 h 464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2880" h="464234">
                <a:moveTo>
                  <a:pt x="182880" y="28136"/>
                </a:moveTo>
                <a:lnTo>
                  <a:pt x="154744" y="365760"/>
                </a:lnTo>
                <a:lnTo>
                  <a:pt x="154744" y="365760"/>
                </a:lnTo>
                <a:lnTo>
                  <a:pt x="56271" y="337625"/>
                </a:lnTo>
                <a:lnTo>
                  <a:pt x="28135" y="379828"/>
                </a:lnTo>
                <a:lnTo>
                  <a:pt x="14067" y="464234"/>
                </a:lnTo>
                <a:lnTo>
                  <a:pt x="0" y="239151"/>
                </a:lnTo>
                <a:lnTo>
                  <a:pt x="14067" y="56271"/>
                </a:lnTo>
                <a:lnTo>
                  <a:pt x="42203" y="0"/>
                </a:lnTo>
                <a:lnTo>
                  <a:pt x="56271" y="14068"/>
                </a:lnTo>
              </a:path>
            </a:pathLst>
          </a:custGeom>
          <a:solidFill>
            <a:schemeClr val="accent6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7216726" y="5416062"/>
            <a:ext cx="576776" cy="548640"/>
          </a:xfrm>
          <a:custGeom>
            <a:avLst/>
            <a:gdLst>
              <a:gd name="connsiteX0" fmla="*/ 14068 w 576776"/>
              <a:gd name="connsiteY0" fmla="*/ 56270 h 548640"/>
              <a:gd name="connsiteX1" fmla="*/ 0 w 576776"/>
              <a:gd name="connsiteY1" fmla="*/ 379827 h 548640"/>
              <a:gd name="connsiteX2" fmla="*/ 323557 w 576776"/>
              <a:gd name="connsiteY2" fmla="*/ 520504 h 548640"/>
              <a:gd name="connsiteX3" fmla="*/ 478302 w 576776"/>
              <a:gd name="connsiteY3" fmla="*/ 548640 h 548640"/>
              <a:gd name="connsiteX4" fmla="*/ 576776 w 576776"/>
              <a:gd name="connsiteY4" fmla="*/ 450166 h 548640"/>
              <a:gd name="connsiteX5" fmla="*/ 562708 w 576776"/>
              <a:gd name="connsiteY5" fmla="*/ 267286 h 548640"/>
              <a:gd name="connsiteX6" fmla="*/ 436099 w 576776"/>
              <a:gd name="connsiteY6" fmla="*/ 154744 h 548640"/>
              <a:gd name="connsiteX7" fmla="*/ 379828 w 576776"/>
              <a:gd name="connsiteY7" fmla="*/ 70338 h 548640"/>
              <a:gd name="connsiteX8" fmla="*/ 379828 w 576776"/>
              <a:gd name="connsiteY8" fmla="*/ 0 h 548640"/>
              <a:gd name="connsiteX9" fmla="*/ 168812 w 576776"/>
              <a:gd name="connsiteY9" fmla="*/ 56270 h 548640"/>
              <a:gd name="connsiteX10" fmla="*/ 14068 w 576776"/>
              <a:gd name="connsiteY10" fmla="*/ 56270 h 548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76776" h="548640">
                <a:moveTo>
                  <a:pt x="14068" y="56270"/>
                </a:moveTo>
                <a:lnTo>
                  <a:pt x="0" y="379827"/>
                </a:lnTo>
                <a:lnTo>
                  <a:pt x="323557" y="520504"/>
                </a:lnTo>
                <a:lnTo>
                  <a:pt x="478302" y="548640"/>
                </a:lnTo>
                <a:lnTo>
                  <a:pt x="576776" y="450166"/>
                </a:lnTo>
                <a:lnTo>
                  <a:pt x="562708" y="267286"/>
                </a:lnTo>
                <a:lnTo>
                  <a:pt x="436099" y="154744"/>
                </a:lnTo>
                <a:lnTo>
                  <a:pt x="379828" y="70338"/>
                </a:lnTo>
                <a:lnTo>
                  <a:pt x="379828" y="0"/>
                </a:lnTo>
                <a:lnTo>
                  <a:pt x="168812" y="56270"/>
                </a:lnTo>
                <a:lnTo>
                  <a:pt x="14068" y="5627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7666892" y="5359791"/>
            <a:ext cx="140677" cy="239151"/>
          </a:xfrm>
          <a:custGeom>
            <a:avLst/>
            <a:gdLst>
              <a:gd name="connsiteX0" fmla="*/ 0 w 140677"/>
              <a:gd name="connsiteY0" fmla="*/ 28135 h 239151"/>
              <a:gd name="connsiteX1" fmla="*/ 0 w 140677"/>
              <a:gd name="connsiteY1" fmla="*/ 84406 h 239151"/>
              <a:gd name="connsiteX2" fmla="*/ 70339 w 140677"/>
              <a:gd name="connsiteY2" fmla="*/ 182880 h 239151"/>
              <a:gd name="connsiteX3" fmla="*/ 140677 w 140677"/>
              <a:gd name="connsiteY3" fmla="*/ 239151 h 239151"/>
              <a:gd name="connsiteX4" fmla="*/ 140677 w 140677"/>
              <a:gd name="connsiteY4" fmla="*/ 0 h 239151"/>
              <a:gd name="connsiteX5" fmla="*/ 0 w 140677"/>
              <a:gd name="connsiteY5" fmla="*/ 28135 h 239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0677" h="239151">
                <a:moveTo>
                  <a:pt x="0" y="28135"/>
                </a:moveTo>
                <a:lnTo>
                  <a:pt x="0" y="84406"/>
                </a:lnTo>
                <a:lnTo>
                  <a:pt x="70339" y="182880"/>
                </a:lnTo>
                <a:lnTo>
                  <a:pt x="140677" y="239151"/>
                </a:lnTo>
                <a:lnTo>
                  <a:pt x="140677" y="0"/>
                </a:lnTo>
                <a:lnTo>
                  <a:pt x="0" y="28135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331640" y="4581128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                  </a:t>
            </a:r>
            <a:r>
              <a:rPr lang="cs-CZ" dirty="0" err="1" smtClean="0">
                <a:solidFill>
                  <a:srgbClr val="FF0000"/>
                </a:solidFill>
              </a:rPr>
              <a:t>wearing</a:t>
            </a:r>
            <a:r>
              <a:rPr lang="cs-CZ" dirty="0" smtClean="0">
                <a:solidFill>
                  <a:srgbClr val="FF0000"/>
                </a:solidFill>
              </a:rPr>
              <a:t> a </a:t>
            </a:r>
            <a:r>
              <a:rPr lang="cs-CZ" dirty="0" err="1" smtClean="0">
                <a:solidFill>
                  <a:srgbClr val="FF0000"/>
                </a:solidFill>
              </a:rPr>
              <a:t>white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dirty="0" err="1">
                <a:solidFill>
                  <a:srgbClr val="FF0000"/>
                </a:solidFill>
              </a:rPr>
              <a:t>s</a:t>
            </a:r>
            <a:r>
              <a:rPr lang="cs-CZ" dirty="0" err="1" smtClean="0">
                <a:solidFill>
                  <a:srgbClr val="FF0000"/>
                </a:solidFill>
              </a:rPr>
              <a:t>weater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mtClean="0">
                <a:solidFill>
                  <a:srgbClr val="FF0000"/>
                </a:solidFill>
              </a:rPr>
              <a:t>and </a:t>
            </a:r>
            <a:r>
              <a:rPr lang="cs-CZ" dirty="0" err="1" smtClean="0">
                <a:solidFill>
                  <a:srgbClr val="FF0000"/>
                </a:solidFill>
              </a:rPr>
              <a:t>brown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trousers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MH900232653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476672"/>
            <a:ext cx="4964137" cy="59766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Obláček 5"/>
          <p:cNvSpPr/>
          <p:nvPr/>
        </p:nvSpPr>
        <p:spPr>
          <a:xfrm>
            <a:off x="5436096" y="1052736"/>
            <a:ext cx="2808312" cy="4032448"/>
          </a:xfrm>
          <a:prstGeom prst="cloudCallout">
            <a:avLst>
              <a:gd name="adj1" fmla="val -90963"/>
              <a:gd name="adj2" fmla="val -271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Tell me what </a:t>
            </a:r>
            <a:r>
              <a:rPr lang="cs-CZ" sz="2800" dirty="0" smtClean="0"/>
              <a:t>are </a:t>
            </a:r>
            <a:r>
              <a:rPr lang="en-US" sz="2800" dirty="0" smtClean="0"/>
              <a:t>you</a:t>
            </a:r>
            <a:r>
              <a:rPr lang="cs-CZ" sz="2800" dirty="0" smtClean="0"/>
              <a:t> </a:t>
            </a:r>
            <a:r>
              <a:rPr lang="en-US" sz="2800" dirty="0" smtClean="0"/>
              <a:t> wearing today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19572" y="476672"/>
            <a:ext cx="25562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ANOTACE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5589240"/>
            <a:ext cx="57422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Autorem materiálu a všech jeho součástí, </a:t>
            </a:r>
          </a:p>
          <a:p>
            <a:r>
              <a:rPr lang="cs-CZ" dirty="0"/>
              <a:t>není-li uvedeno jinak, je Mgr. Marie </a:t>
            </a:r>
            <a:r>
              <a:rPr lang="cs-CZ" dirty="0" err="1"/>
              <a:t>Benabdelmalek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996952"/>
            <a:ext cx="7859216" cy="1143000"/>
          </a:xfrm>
        </p:spPr>
        <p:txBody>
          <a:bodyPr/>
          <a:lstStyle/>
          <a:p>
            <a:r>
              <a:rPr lang="cs-CZ" dirty="0" smtClean="0"/>
              <a:t>Obrázky z otevřené galerie MS Office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152</TotalTime>
  <Words>230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CLOTHES</vt:lpstr>
      <vt:lpstr>CLOTHES ON LEGS</vt:lpstr>
      <vt:lpstr>CLOTHES ON BODY </vt:lpstr>
      <vt:lpstr>Prezentace aplikace PowerPoint</vt:lpstr>
      <vt:lpstr>Prezentace aplikace PowerPoint</vt:lpstr>
      <vt:lpstr>Prezentace aplikace PowerPoint</vt:lpstr>
      <vt:lpstr>Obrázky z otevřené galerie MS Office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marie</dc:creator>
  <cp:lastModifiedBy>root</cp:lastModifiedBy>
  <cp:revision>20</cp:revision>
  <dcterms:created xsi:type="dcterms:W3CDTF">2012-04-24T14:24:53Z</dcterms:created>
  <dcterms:modified xsi:type="dcterms:W3CDTF">2013-05-17T12:21:53Z</dcterms:modified>
</cp:coreProperties>
</file>